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theme/theme2.xml" ContentType="application/vnd.openxmlformats-officedocument.theme+xml"/>
  <Override PartName="/ppt/media/image1.jpeg" ContentType="image/jpeg"/>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ldMasterIdLst>
    <p:sldMasterId id="2147483648" r:id="rId5"/>
  </p:sldMasterIdLst>
  <p:notesMasterIdLst>
    <p:notesMasterId r:id="rId7"/>
  </p:notesMasterIdLst>
  <p:sldIdLst>
    <p:sldId id="256" r:id="rId8"/>
    <p:sldId id="257" r:id="rId9"/>
    <p:sldId id="258" r:id="rId10"/>
    <p:sldId id="259" r:id="rId11"/>
    <p:sldId id="260" r:id="rId12"/>
    <p:sldId id="261" r:id="rId13"/>
  </p:sldIdLst>
  <p:sldSz cx="24384000" cy="13716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2438337" rtl="0" fontAlgn="auto" latinLnBrk="0" hangingPunct="0">
      <a:lnSpc>
        <a:spcPct val="90000"/>
      </a:lnSpc>
      <a:spcBef>
        <a:spcPts val="4500"/>
      </a:spcBef>
      <a:spcAft>
        <a:spcPts val="0"/>
      </a:spcAft>
      <a:buClrTx/>
      <a:buSzTx/>
      <a:buFontTx/>
      <a:buNone/>
      <a:tabLst/>
      <a:defRPr b="0" baseline="0" cap="none" i="0" spc="0" strike="noStrike" sz="4800" u="none" kumimoji="0" normalizeH="0">
        <a:ln>
          <a:noFill/>
        </a:ln>
        <a:solidFill>
          <a:srgbClr val="000000"/>
        </a:solidFill>
        <a:effectLst/>
        <a:uFillTx/>
        <a:latin typeface="Helvetica Neue Medium"/>
        <a:ea typeface="Helvetica Neue Medium"/>
        <a:cs typeface="Helvetica Neue Medium"/>
        <a:sym typeface="Helvetica Neue Medium"/>
      </a:defRPr>
    </a:lvl1pPr>
    <a:lvl2pPr marL="0" marR="0" indent="0" algn="l" defTabSz="2438337" rtl="0" fontAlgn="auto" latinLnBrk="0" hangingPunct="0">
      <a:lnSpc>
        <a:spcPct val="90000"/>
      </a:lnSpc>
      <a:spcBef>
        <a:spcPts val="4500"/>
      </a:spcBef>
      <a:spcAft>
        <a:spcPts val="0"/>
      </a:spcAft>
      <a:buClrTx/>
      <a:buSzTx/>
      <a:buFontTx/>
      <a:buNone/>
      <a:tabLst/>
      <a:defRPr b="0" baseline="0" cap="none" i="0" spc="0" strike="noStrike" sz="4800" u="none" kumimoji="0" normalizeH="0">
        <a:ln>
          <a:noFill/>
        </a:ln>
        <a:solidFill>
          <a:srgbClr val="000000"/>
        </a:solidFill>
        <a:effectLst/>
        <a:uFillTx/>
        <a:latin typeface="Helvetica Neue Medium"/>
        <a:ea typeface="Helvetica Neue Medium"/>
        <a:cs typeface="Helvetica Neue Medium"/>
        <a:sym typeface="Helvetica Neue Medium"/>
      </a:defRPr>
    </a:lvl2pPr>
    <a:lvl3pPr marL="0" marR="0" indent="0" algn="l" defTabSz="2438337" rtl="0" fontAlgn="auto" latinLnBrk="0" hangingPunct="0">
      <a:lnSpc>
        <a:spcPct val="90000"/>
      </a:lnSpc>
      <a:spcBef>
        <a:spcPts val="4500"/>
      </a:spcBef>
      <a:spcAft>
        <a:spcPts val="0"/>
      </a:spcAft>
      <a:buClrTx/>
      <a:buSzTx/>
      <a:buFontTx/>
      <a:buNone/>
      <a:tabLst/>
      <a:defRPr b="0" baseline="0" cap="none" i="0" spc="0" strike="noStrike" sz="4800" u="none" kumimoji="0" normalizeH="0">
        <a:ln>
          <a:noFill/>
        </a:ln>
        <a:solidFill>
          <a:srgbClr val="000000"/>
        </a:solidFill>
        <a:effectLst/>
        <a:uFillTx/>
        <a:latin typeface="Helvetica Neue Medium"/>
        <a:ea typeface="Helvetica Neue Medium"/>
        <a:cs typeface="Helvetica Neue Medium"/>
        <a:sym typeface="Helvetica Neue Medium"/>
      </a:defRPr>
    </a:lvl3pPr>
    <a:lvl4pPr marL="0" marR="0" indent="0" algn="l" defTabSz="2438337" rtl="0" fontAlgn="auto" latinLnBrk="0" hangingPunct="0">
      <a:lnSpc>
        <a:spcPct val="90000"/>
      </a:lnSpc>
      <a:spcBef>
        <a:spcPts val="4500"/>
      </a:spcBef>
      <a:spcAft>
        <a:spcPts val="0"/>
      </a:spcAft>
      <a:buClrTx/>
      <a:buSzTx/>
      <a:buFontTx/>
      <a:buNone/>
      <a:tabLst/>
      <a:defRPr b="0" baseline="0" cap="none" i="0" spc="0" strike="noStrike" sz="4800" u="none" kumimoji="0" normalizeH="0">
        <a:ln>
          <a:noFill/>
        </a:ln>
        <a:solidFill>
          <a:srgbClr val="000000"/>
        </a:solidFill>
        <a:effectLst/>
        <a:uFillTx/>
        <a:latin typeface="Helvetica Neue Medium"/>
        <a:ea typeface="Helvetica Neue Medium"/>
        <a:cs typeface="Helvetica Neue Medium"/>
        <a:sym typeface="Helvetica Neue Medium"/>
      </a:defRPr>
    </a:lvl4pPr>
    <a:lvl5pPr marL="0" marR="0" indent="0" algn="l" defTabSz="2438337" rtl="0" fontAlgn="auto" latinLnBrk="0" hangingPunct="0">
      <a:lnSpc>
        <a:spcPct val="90000"/>
      </a:lnSpc>
      <a:spcBef>
        <a:spcPts val="4500"/>
      </a:spcBef>
      <a:spcAft>
        <a:spcPts val="0"/>
      </a:spcAft>
      <a:buClrTx/>
      <a:buSzTx/>
      <a:buFontTx/>
      <a:buNone/>
      <a:tabLst/>
      <a:defRPr b="0" baseline="0" cap="none" i="0" spc="0" strike="noStrike" sz="4800" u="none" kumimoji="0" normalizeH="0">
        <a:ln>
          <a:noFill/>
        </a:ln>
        <a:solidFill>
          <a:srgbClr val="000000"/>
        </a:solidFill>
        <a:effectLst/>
        <a:uFillTx/>
        <a:latin typeface="Helvetica Neue Medium"/>
        <a:ea typeface="Helvetica Neue Medium"/>
        <a:cs typeface="Helvetica Neue Medium"/>
        <a:sym typeface="Helvetica Neue Medium"/>
      </a:defRPr>
    </a:lvl5pPr>
    <a:lvl6pPr marL="0" marR="0" indent="0" algn="l" defTabSz="2438337" rtl="0" fontAlgn="auto" latinLnBrk="0" hangingPunct="0">
      <a:lnSpc>
        <a:spcPct val="90000"/>
      </a:lnSpc>
      <a:spcBef>
        <a:spcPts val="4500"/>
      </a:spcBef>
      <a:spcAft>
        <a:spcPts val="0"/>
      </a:spcAft>
      <a:buClrTx/>
      <a:buSzTx/>
      <a:buFontTx/>
      <a:buNone/>
      <a:tabLst/>
      <a:defRPr b="0" baseline="0" cap="none" i="0" spc="0" strike="noStrike" sz="4800" u="none" kumimoji="0" normalizeH="0">
        <a:ln>
          <a:noFill/>
        </a:ln>
        <a:solidFill>
          <a:srgbClr val="000000"/>
        </a:solidFill>
        <a:effectLst/>
        <a:uFillTx/>
        <a:latin typeface="Helvetica Neue Medium"/>
        <a:ea typeface="Helvetica Neue Medium"/>
        <a:cs typeface="Helvetica Neue Medium"/>
        <a:sym typeface="Helvetica Neue Medium"/>
      </a:defRPr>
    </a:lvl6pPr>
    <a:lvl7pPr marL="0" marR="0" indent="0" algn="l" defTabSz="2438337" rtl="0" fontAlgn="auto" latinLnBrk="0" hangingPunct="0">
      <a:lnSpc>
        <a:spcPct val="90000"/>
      </a:lnSpc>
      <a:spcBef>
        <a:spcPts val="4500"/>
      </a:spcBef>
      <a:spcAft>
        <a:spcPts val="0"/>
      </a:spcAft>
      <a:buClrTx/>
      <a:buSzTx/>
      <a:buFontTx/>
      <a:buNone/>
      <a:tabLst/>
      <a:defRPr b="0" baseline="0" cap="none" i="0" spc="0" strike="noStrike" sz="4800" u="none" kumimoji="0" normalizeH="0">
        <a:ln>
          <a:noFill/>
        </a:ln>
        <a:solidFill>
          <a:srgbClr val="000000"/>
        </a:solidFill>
        <a:effectLst/>
        <a:uFillTx/>
        <a:latin typeface="Helvetica Neue Medium"/>
        <a:ea typeface="Helvetica Neue Medium"/>
        <a:cs typeface="Helvetica Neue Medium"/>
        <a:sym typeface="Helvetica Neue Medium"/>
      </a:defRPr>
    </a:lvl7pPr>
    <a:lvl8pPr marL="0" marR="0" indent="0" algn="l" defTabSz="2438337" rtl="0" fontAlgn="auto" latinLnBrk="0" hangingPunct="0">
      <a:lnSpc>
        <a:spcPct val="90000"/>
      </a:lnSpc>
      <a:spcBef>
        <a:spcPts val="4500"/>
      </a:spcBef>
      <a:spcAft>
        <a:spcPts val="0"/>
      </a:spcAft>
      <a:buClrTx/>
      <a:buSzTx/>
      <a:buFontTx/>
      <a:buNone/>
      <a:tabLst/>
      <a:defRPr b="0" baseline="0" cap="none" i="0" spc="0" strike="noStrike" sz="4800" u="none" kumimoji="0" normalizeH="0">
        <a:ln>
          <a:noFill/>
        </a:ln>
        <a:solidFill>
          <a:srgbClr val="000000"/>
        </a:solidFill>
        <a:effectLst/>
        <a:uFillTx/>
        <a:latin typeface="Helvetica Neue Medium"/>
        <a:ea typeface="Helvetica Neue Medium"/>
        <a:cs typeface="Helvetica Neue Medium"/>
        <a:sym typeface="Helvetica Neue Medium"/>
      </a:defRPr>
    </a:lvl8pPr>
    <a:lvl9pPr marL="0" marR="0" indent="0" algn="l" defTabSz="2438337" rtl="0" fontAlgn="auto" latinLnBrk="0" hangingPunct="0">
      <a:lnSpc>
        <a:spcPct val="90000"/>
      </a:lnSpc>
      <a:spcBef>
        <a:spcPts val="4500"/>
      </a:spcBef>
      <a:spcAft>
        <a:spcPts val="0"/>
      </a:spcAft>
      <a:buClrTx/>
      <a:buSzTx/>
      <a:buFontTx/>
      <a:buNone/>
      <a:tabLst/>
      <a:defRPr b="0" baseline="0" cap="none" i="0" spc="0" strike="noStrike" sz="4800" u="none" kumimoji="0" normalizeH="0">
        <a:ln>
          <a:noFill/>
        </a:ln>
        <a:solidFill>
          <a:srgbClr val="000000"/>
        </a:solidFill>
        <a:effectLst/>
        <a:uFillTx/>
        <a:latin typeface="Helvetica Neue Medium"/>
        <a:ea typeface="Helvetica Neue Medium"/>
        <a:cs typeface="Helvetica Neue Medium"/>
        <a:sym typeface="Helvetica Neue Medium"/>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file>

<file path=ppt/presProps.xml><?xml version="1.0" encoding="utf-8"?>
<p:presentation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
          <a:latin typeface="Helvetica Neue Medium"/>
          <a:ea typeface="Helvetica Neue Medium"/>
          <a:cs typeface="Helvetica Neue Medium"/>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DFFF"/>
          </a:solidFill>
        </a:fill>
      </a:tcStyle>
    </a:wholeTbl>
    <a:band2H>
      <a:tcTxStyle b="def" i="def"/>
      <a:tcStyle>
        <a:tcBdr/>
        <a:fill>
          <a:solidFill>
            <a:srgbClr val="E6F0FF"/>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
          <a:latin typeface="Helvetica Neue Medium"/>
          <a:ea typeface="Helvetica Neue Medium"/>
          <a:cs typeface="Helvetica Neue Medium"/>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1F0CC"/>
          </a:solidFill>
        </a:fill>
      </a:tcStyle>
    </a:wholeTbl>
    <a:band2H>
      <a:tcTxStyle b="def" i="def"/>
      <a:tcStyle>
        <a:tcBdr/>
        <a:fill>
          <a:solidFill>
            <a:srgbClr val="EAF8E7"/>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
          <a:latin typeface="Helvetica Neue Medium"/>
          <a:ea typeface="Helvetica Neue Medium"/>
          <a:cs typeface="Helvetica Neue Medium"/>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FCDDF"/>
          </a:solidFill>
        </a:fill>
      </a:tcStyle>
    </a:wholeTbl>
    <a:band2H>
      <a:tcTxStyle b="def" i="def"/>
      <a:tcStyle>
        <a:tcBdr/>
        <a:fill>
          <a:solidFill>
            <a:srgbClr val="FFE8F0"/>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
          <a:latin typeface="Helvetica Neue Medium"/>
          <a:ea typeface="Helvetica Neue Medium"/>
          <a:cs typeface="Helvetica Neue Medium"/>
        </a:font>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b="def" i="def"/>
      <a:tcStyle>
        <a:tcBdr/>
        <a:fill>
          <a:solidFill>
            <a:srgbClr val="FFFFFF"/>
          </a:solidFill>
        </a:fill>
      </a:tcStyle>
    </a:band2H>
    <a:firstCol>
      <a:tcTxStyle b="on" i="off">
        <a:fontRef idx="maj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aj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aj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
          <a:latin typeface="Helvetica Neue Medium"/>
          <a:ea typeface="Helvetica Neue Medium"/>
          <a:cs typeface="Helvetica Neue Medium"/>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b="def" i="def"/>
      <a:tcStyle>
        <a:tcBdr/>
        <a:fill>
          <a:solidFill>
            <a:srgbClr val="E6E6E6"/>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
          <a:latin typeface="Helvetica Neue Medium"/>
          <a:ea typeface="Helvetica Neue Medium"/>
          <a:cs typeface="Helvetica Neue Medium"/>
        </a:font>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b="def" i="def"/>
      <a:tcStyle>
        <a:tcBdr/>
        <a:fill>
          <a:solidFill>
            <a:srgbClr val="FFFFFF"/>
          </a:solidFill>
        </a:fill>
      </a:tcStyle>
    </a:band2H>
    <a:firstCol>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Comments="1"/>
</file>

<file path=ppt/_rels/presentation.xml.rels><?xml version="1.0" encoding="UTF-8"?>
<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s>

</file>

<file path=ppt/notesMasters/_rels/notesMaster1.xml.rels><?xml version="1.0" encoding="UTF-8"?>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spTree>
      <p:nvGrpSpPr>
        <p:cNvPr id="1" name=""/>
        <p:cNvGrpSpPr/>
        <p:nvPr/>
      </p:nvGrpSpPr>
      <p:grpSpPr>
        <a:xfrm>
          <a:off x="0" y="0"/>
          <a:ext cx="0" cy="0"/>
          <a:chOff x="0" y="0"/>
          <a:chExt cx="0" cy="0"/>
        </a:xfrm>
      </p:grpSpPr>
      <p:sp>
        <p:nvSpPr>
          <p:cNvPr id="4309" name="Shape 4309"/>
          <p:cNvSpPr/>
          <p:nvPr>
            <p:ph type="sldImg"/>
          </p:nvPr>
        </p:nvSpPr>
        <p:spPr>
          <a:xfrm>
            <a:off x="1143000" y="685800"/>
            <a:ext cx="4572000" cy="3429000"/>
          </a:xfrm>
          <a:prstGeom prst="rect">
            <a:avLst/>
          </a:prstGeom>
        </p:spPr>
        <p:txBody>
          <a:bodyPr/>
          <a:lstStyle/>
          <a:p>
            <a:pPr/>
          </a:p>
        </p:txBody>
      </p:sp>
      <p:sp>
        <p:nvSpPr>
          <p:cNvPr id="4310" name="Shape 4310"/>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mj-lt"/>
        <a:ea typeface="+mj-ea"/>
        <a:cs typeface="+mj-cs"/>
        <a:sym typeface="Helvetica Neue"/>
      </a:defRPr>
    </a:lvl1pPr>
    <a:lvl2pPr indent="228600" defTabSz="457200" latinLnBrk="0">
      <a:lnSpc>
        <a:spcPct val="117999"/>
      </a:lnSpc>
      <a:defRPr sz="2200">
        <a:latin typeface="+mj-lt"/>
        <a:ea typeface="+mj-ea"/>
        <a:cs typeface="+mj-cs"/>
        <a:sym typeface="Helvetica Neue"/>
      </a:defRPr>
    </a:lvl2pPr>
    <a:lvl3pPr indent="457200" defTabSz="457200" latinLnBrk="0">
      <a:lnSpc>
        <a:spcPct val="117999"/>
      </a:lnSpc>
      <a:defRPr sz="2200">
        <a:latin typeface="+mj-lt"/>
        <a:ea typeface="+mj-ea"/>
        <a:cs typeface="+mj-cs"/>
        <a:sym typeface="Helvetica Neue"/>
      </a:defRPr>
    </a:lvl3pPr>
    <a:lvl4pPr indent="685800" defTabSz="457200" latinLnBrk="0">
      <a:lnSpc>
        <a:spcPct val="117999"/>
      </a:lnSpc>
      <a:defRPr sz="2200">
        <a:latin typeface="+mj-lt"/>
        <a:ea typeface="+mj-ea"/>
        <a:cs typeface="+mj-cs"/>
        <a:sym typeface="Helvetica Neue"/>
      </a:defRPr>
    </a:lvl4pPr>
    <a:lvl5pPr indent="914400" defTabSz="457200" latinLnBrk="0">
      <a:lnSpc>
        <a:spcPct val="117999"/>
      </a:lnSpc>
      <a:defRPr sz="2200">
        <a:latin typeface="+mj-lt"/>
        <a:ea typeface="+mj-ea"/>
        <a:cs typeface="+mj-cs"/>
        <a:sym typeface="Helvetica Neue"/>
      </a:defRPr>
    </a:lvl5pPr>
    <a:lvl6pPr indent="1143000" defTabSz="457200" latinLnBrk="0">
      <a:lnSpc>
        <a:spcPct val="117999"/>
      </a:lnSpc>
      <a:defRPr sz="2200">
        <a:latin typeface="+mj-lt"/>
        <a:ea typeface="+mj-ea"/>
        <a:cs typeface="+mj-cs"/>
        <a:sym typeface="Helvetica Neue"/>
      </a:defRPr>
    </a:lvl6pPr>
    <a:lvl7pPr indent="1371600" defTabSz="457200" latinLnBrk="0">
      <a:lnSpc>
        <a:spcPct val="117999"/>
      </a:lnSpc>
      <a:defRPr sz="2200">
        <a:latin typeface="+mj-lt"/>
        <a:ea typeface="+mj-ea"/>
        <a:cs typeface="+mj-cs"/>
        <a:sym typeface="Helvetica Neue"/>
      </a:defRPr>
    </a:lvl7pPr>
    <a:lvl8pPr indent="1600200" defTabSz="457200" latinLnBrk="0">
      <a:lnSpc>
        <a:spcPct val="117999"/>
      </a:lnSpc>
      <a:defRPr sz="2200">
        <a:latin typeface="+mj-lt"/>
        <a:ea typeface="+mj-ea"/>
        <a:cs typeface="+mj-cs"/>
        <a:sym typeface="Helvetica Neue"/>
      </a:defRPr>
    </a:lvl8pPr>
    <a:lvl9pPr indent="1828800" defTabSz="457200" latinLnBrk="0">
      <a:lnSpc>
        <a:spcPct val="117999"/>
      </a:lnSpc>
      <a:defRPr sz="2200">
        <a:latin typeface="+mj-lt"/>
        <a:ea typeface="+mj-ea"/>
        <a:cs typeface="+mj-cs"/>
        <a:sym typeface="Helvetica Neue"/>
      </a:defRPr>
    </a:lvl9pPr>
  </p:notesStyle>
</p:notesMaster>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0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0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0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0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0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0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0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0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09.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1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1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1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1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1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1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1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1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19.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2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2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2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2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2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2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2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2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29.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3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3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3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3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3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3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3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3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39.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4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4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4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4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4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4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4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4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4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49.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5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5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5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5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5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5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5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5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5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59.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6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6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6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6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6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6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6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6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6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69.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7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7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7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7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7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7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7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7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7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79.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8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8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8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8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8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8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8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8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8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89.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9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9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9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9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9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9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9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9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9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99.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20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0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0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0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0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0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0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0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0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09.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21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1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1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1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47.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48.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49.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51.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5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58.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image" Target="../media/image5.png"/></Relationships>

</file>

<file path=ppt/slideLayouts/_rels/slideLayout59.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image" Target="../media/image5.png"/></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image" Target="../media/image5.png"/></Relationships>

</file>

<file path=ppt/slideLayouts/_rels/slideLayout6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6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6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6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6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6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69.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7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7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7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7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7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7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7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7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79.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8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8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8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8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8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8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8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8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89.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9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9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9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9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9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9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9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9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99.xml.rels><?xml version="1.0" encoding="UTF-8"?>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itle" showMasterSp="1" showMasterPhAnim="1">
  <p:cSld name="Intro">
    <p:spTree>
      <p:nvGrpSpPr>
        <p:cNvPr id="1" name=""/>
        <p:cNvGrpSpPr/>
        <p:nvPr/>
      </p:nvGrpSpPr>
      <p:grpSpPr>
        <a:xfrm>
          <a:off x="0" y="0"/>
          <a:ext cx="0" cy="0"/>
          <a:chOff x="0" y="0"/>
          <a:chExt cx="0" cy="0"/>
        </a:xfrm>
      </p:grpSpPr>
      <p:sp>
        <p:nvSpPr>
          <p:cNvPr id="11" name="TMSBrand Guidelines"/>
          <p:cNvSpPr txBox="1"/>
          <p:nvPr>
            <p:ph type="title" hasCustomPrompt="1"/>
          </p:nvPr>
        </p:nvSpPr>
        <p:spPr>
          <a:xfrm>
            <a:off x="537005" y="584953"/>
            <a:ext cx="16359516" cy="3785652"/>
          </a:xfrm>
          <a:prstGeom prst="rect">
            <a:avLst/>
          </a:prstGeom>
        </p:spPr>
        <p:txBody>
          <a:bodyPr anchor="t"/>
          <a:lstStyle>
            <a:lvl1pPr>
              <a:defRPr spc="-450" sz="15000"/>
            </a:lvl1pPr>
          </a:lstStyle>
          <a:p>
            <a:pPr/>
            <a:r>
              <a:t>TMSBrand Guidelines</a:t>
            </a:r>
          </a:p>
        </p:txBody>
      </p:sp>
      <p:sp>
        <p:nvSpPr>
          <p:cNvPr id="12"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3" name="Body Level One…"/>
          <p:cNvSpPr txBox="1"/>
          <p:nvPr>
            <p:ph type="body" sz="quarter" idx="1" hasCustomPrompt="1"/>
          </p:nvPr>
        </p:nvSpPr>
        <p:spPr>
          <a:xfrm>
            <a:off x="537005" y="12477071"/>
            <a:ext cx="4956049" cy="707887"/>
          </a:xfrm>
          <a:prstGeom prst="rect">
            <a:avLst/>
          </a:prstGeom>
        </p:spPr>
        <p:txBody>
          <a:bodyPr anchor="b"/>
          <a:lstStyle>
            <a:lvl1pPr>
              <a:defRPr sz="2000"/>
            </a:lvl1pPr>
            <a:lvl2pPr>
              <a:defRPr sz="2000"/>
            </a:lvl2pPr>
            <a:lvl3pPr>
              <a:defRPr sz="2000"/>
            </a:lvl3pPr>
            <a:lvl4pPr>
              <a:defRPr sz="2000"/>
            </a:lvl4pPr>
            <a:lvl5pPr>
              <a:defRPr sz="2000"/>
            </a:lvl5pPr>
          </a:lstStyle>
          <a:p>
            <a:pPr/>
            <a:r>
              <a:t>© Company</a:t>
            </a:r>
          </a:p>
          <a:p>
            <a:pPr lvl="1"/>
            <a:r>
              <a:t/>
            </a:r>
          </a:p>
          <a:p>
            <a:pPr lvl="2"/>
            <a:r>
              <a:t/>
            </a:r>
          </a:p>
          <a:p>
            <a:pPr lvl="3"/>
            <a:r>
              <a:t/>
            </a:r>
          </a:p>
          <a:p>
            <a:pPr lvl="4"/>
            <a:r>
              <a:t/>
            </a:r>
          </a:p>
        </p:txBody>
      </p:sp>
    </p:spTree>
  </p:cSld>
  <p:clrMapOvr>
    <a:masterClrMapping/>
  </p:clrMapOvr>
  <p:transition xmlns:p14="http://schemas.microsoft.com/office/powerpoint/2010/main" spd="med" advClick="1"/>
</p:sldLayout>
</file>

<file path=ppt/slideLayouts/slideLayout1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Foreword 1 (Img)">
    <p:spTree>
      <p:nvGrpSpPr>
        <p:cNvPr id="1" name=""/>
        <p:cNvGrpSpPr/>
        <p:nvPr/>
      </p:nvGrpSpPr>
      <p:grpSpPr>
        <a:xfrm>
          <a:off x="0" y="0"/>
          <a:ext cx="0" cy="0"/>
          <a:chOff x="0" y="0"/>
          <a:chExt cx="0" cy="0"/>
        </a:xfrm>
      </p:grpSpPr>
      <p:sp>
        <p:nvSpPr>
          <p:cNvPr id="206" name="Picture Placeholder 6"/>
          <p:cNvSpPr/>
          <p:nvPr>
            <p:ph type="pic" idx="21"/>
          </p:nvPr>
        </p:nvSpPr>
        <p:spPr>
          <a:xfrm>
            <a:off x="0" y="0"/>
            <a:ext cx="24384000" cy="13716000"/>
          </a:xfrm>
          <a:prstGeom prst="rect">
            <a:avLst/>
          </a:prstGeom>
        </p:spPr>
        <p:txBody>
          <a:bodyPr lIns="91439" rIns="91439">
            <a:noAutofit/>
          </a:bodyPr>
          <a:lstStyle/>
          <a:p>
            <a:pPr/>
          </a:p>
        </p:txBody>
      </p:sp>
      <p:sp>
        <p:nvSpPr>
          <p:cNvPr id="207" name="Body Level One…"/>
          <p:cNvSpPr txBox="1"/>
          <p:nvPr>
            <p:ph type="body" sz="half" idx="1" hasCustomPrompt="1"/>
          </p:nvPr>
        </p:nvSpPr>
        <p:spPr>
          <a:xfrm>
            <a:off x="9553334" y="508753"/>
            <a:ext cx="14250972" cy="5078313"/>
          </a:xfrm>
          <a:prstGeom prst="rect">
            <a:avLst/>
          </a:prstGeom>
        </p:spPr>
        <p:txBody>
          <a:bodyPr/>
          <a:lstStyle>
            <a:lvl1pPr>
              <a:lnSpc>
                <a:spcPct val="90000"/>
              </a:lnSpc>
              <a:defRPr spc="-180" sz="6000">
                <a:solidFill>
                  <a:srgbClr val="FFFFFF"/>
                </a:solidFill>
              </a:defRPr>
            </a:lvl1pPr>
            <a:lvl2pPr>
              <a:lnSpc>
                <a:spcPct val="90000"/>
              </a:lnSpc>
              <a:defRPr spc="-180" sz="6000">
                <a:solidFill>
                  <a:srgbClr val="FFFFFF"/>
                </a:solidFill>
              </a:defRPr>
            </a:lvl2pPr>
            <a:lvl3pPr>
              <a:lnSpc>
                <a:spcPct val="90000"/>
              </a:lnSpc>
              <a:defRPr spc="-180" sz="6000">
                <a:solidFill>
                  <a:srgbClr val="FFFFFF"/>
                </a:solidFill>
              </a:defRPr>
            </a:lvl3pPr>
            <a:lvl4pPr>
              <a:lnSpc>
                <a:spcPct val="90000"/>
              </a:lnSpc>
              <a:defRPr spc="-180" sz="6000">
                <a:solidFill>
                  <a:srgbClr val="FFFFFF"/>
                </a:solidFill>
              </a:defRPr>
            </a:lvl4pPr>
            <a:lvl5pPr>
              <a:lnSpc>
                <a:spcPct val="90000"/>
              </a:lnSpc>
              <a:defRPr spc="-180" sz="6000">
                <a:solidFill>
                  <a:srgbClr val="FFFFFF"/>
                </a:solidFill>
              </a:defRPr>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208" name="Foreword"/>
          <p:cNvSpPr txBox="1"/>
          <p:nvPr>
            <p:ph type="title" hasCustomPrompt="1"/>
          </p:nvPr>
        </p:nvSpPr>
        <p:spPr>
          <a:xfrm>
            <a:off x="537006" y="508753"/>
            <a:ext cx="7028545" cy="1029256"/>
          </a:xfrm>
          <a:prstGeom prst="rect">
            <a:avLst/>
          </a:prstGeom>
        </p:spPr>
        <p:txBody>
          <a:bodyPr anchor="t"/>
          <a:lstStyle>
            <a:lvl1pPr>
              <a:lnSpc>
                <a:spcPct val="110000"/>
              </a:lnSpc>
              <a:defRPr spc="-180" sz="6000">
                <a:solidFill>
                  <a:srgbClr val="D9D9D9"/>
                </a:solidFill>
              </a:defRPr>
            </a:lvl1pPr>
          </a:lstStyle>
          <a:p>
            <a:pPr/>
            <a:r>
              <a:t>Foreword</a:t>
            </a:r>
          </a:p>
        </p:txBody>
      </p:sp>
      <p:sp>
        <p:nvSpPr>
          <p:cNvPr id="209"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0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Color hierarchy">
    <p:spTree>
      <p:nvGrpSpPr>
        <p:cNvPr id="1" name=""/>
        <p:cNvGrpSpPr/>
        <p:nvPr/>
      </p:nvGrpSpPr>
      <p:grpSpPr>
        <a:xfrm>
          <a:off x="0" y="0"/>
          <a:ext cx="0" cy="0"/>
          <a:chOff x="0" y="0"/>
          <a:chExt cx="0" cy="0"/>
        </a:xfrm>
      </p:grpSpPr>
      <p:sp>
        <p:nvSpPr>
          <p:cNvPr id="1823" name="Rounded Rectangle"/>
          <p:cNvSpPr/>
          <p:nvPr/>
        </p:nvSpPr>
        <p:spPr>
          <a:xfrm>
            <a:off x="6435356" y="508000"/>
            <a:ext cx="17411724" cy="12700000"/>
          </a:xfrm>
          <a:prstGeom prst="roundRect">
            <a:avLst>
              <a:gd name="adj" fmla="val 1524"/>
            </a:avLst>
          </a:prstGeom>
          <a:solidFill>
            <a:srgbClr val="000000">
              <a:alpha val="4538"/>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1824" name="Body Level One…"/>
          <p:cNvSpPr txBox="1"/>
          <p:nvPr>
            <p:ph type="body" sz="quarter" idx="1" hasCustomPrompt="1"/>
          </p:nvPr>
        </p:nvSpPr>
        <p:spPr>
          <a:xfrm>
            <a:off x="537006" y="11116460"/>
            <a:ext cx="4951300" cy="2097435"/>
          </a:xfrm>
          <a:prstGeom prst="rect">
            <a:avLst/>
          </a:prstGeom>
        </p:spPr>
        <p:txBody>
          <a:bodyPr anchor="b"/>
          <a:lstStyle>
            <a:lvl1pPr>
              <a:lnSpc>
                <a:spcPct val="110000"/>
              </a:lnSpc>
              <a:defRPr sz="2000">
                <a:solidFill>
                  <a:srgbClr val="808080"/>
                </a:solidFill>
              </a:defRPr>
            </a:lvl1pPr>
            <a:lvl2pPr>
              <a:lnSpc>
                <a:spcPct val="110000"/>
              </a:lnSpc>
              <a:defRPr sz="2000">
                <a:solidFill>
                  <a:srgbClr val="808080"/>
                </a:solidFill>
              </a:defRPr>
            </a:lvl2pPr>
            <a:lvl3pPr>
              <a:lnSpc>
                <a:spcPct val="110000"/>
              </a:lnSpc>
              <a:defRPr sz="2000">
                <a:solidFill>
                  <a:srgbClr val="808080"/>
                </a:solidFill>
              </a:defRPr>
            </a:lvl3pPr>
            <a:lvl4pPr>
              <a:lnSpc>
                <a:spcPct val="110000"/>
              </a:lnSpc>
              <a:defRPr sz="2000">
                <a:solidFill>
                  <a:srgbClr val="808080"/>
                </a:solidFill>
              </a:defRPr>
            </a:lvl4pPr>
            <a:lvl5pPr>
              <a:lnSpc>
                <a:spcPct val="110000"/>
              </a:lnSpc>
              <a:defRPr sz="2000">
                <a:solidFill>
                  <a:srgbClr val="808080"/>
                </a:solidFill>
              </a:defRPr>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1825" name="Text Placeholder 14"/>
          <p:cNvSpPr/>
          <p:nvPr>
            <p:ph type="body" sz="quarter" idx="21" hasCustomPrompt="1"/>
          </p:nvPr>
        </p:nvSpPr>
        <p:spPr>
          <a:xfrm>
            <a:off x="537005" y="508753"/>
            <a:ext cx="5194801" cy="369333"/>
          </a:xfrm>
          <a:prstGeom prst="rect">
            <a:avLst/>
          </a:prstGeom>
        </p:spPr>
        <p:txBody>
          <a:bodyPr/>
          <a:lstStyle>
            <a:lvl1pPr defTabSz="734694">
              <a:lnSpc>
                <a:spcPct val="90000"/>
              </a:lnSpc>
              <a:defRPr sz="1779">
                <a:solidFill>
                  <a:srgbClr val="C0C0C0"/>
                </a:solidFill>
              </a:defRPr>
            </a:lvl1pPr>
          </a:lstStyle>
          <a:p>
            <a:pPr/>
            <a:r>
              <a:t>Colors</a:t>
            </a:r>
          </a:p>
        </p:txBody>
      </p:sp>
      <p:sp>
        <p:nvSpPr>
          <p:cNvPr id="1826" name="Hierarchy"/>
          <p:cNvSpPr txBox="1"/>
          <p:nvPr>
            <p:ph type="title" hasCustomPrompt="1"/>
          </p:nvPr>
        </p:nvSpPr>
        <p:spPr>
          <a:xfrm>
            <a:off x="537005" y="936381"/>
            <a:ext cx="5470683" cy="923331"/>
          </a:xfrm>
          <a:prstGeom prst="rect">
            <a:avLst/>
          </a:prstGeom>
        </p:spPr>
        <p:txBody>
          <a:bodyPr anchor="t"/>
          <a:lstStyle>
            <a:lvl1pPr>
              <a:lnSpc>
                <a:spcPct val="90000"/>
              </a:lnSpc>
              <a:defRPr spc="-180" sz="6000"/>
            </a:lvl1pPr>
          </a:lstStyle>
          <a:p>
            <a:pPr/>
            <a:r>
              <a:t>Hierarchy</a:t>
            </a:r>
          </a:p>
        </p:txBody>
      </p:sp>
      <p:sp>
        <p:nvSpPr>
          <p:cNvPr id="1827"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828" name="Rounded Rectangle"/>
          <p:cNvSpPr/>
          <p:nvPr>
            <p:ph type="body" sz="quarter" idx="22"/>
          </p:nvPr>
        </p:nvSpPr>
        <p:spPr>
          <a:xfrm>
            <a:off x="7013618" y="1007365"/>
            <a:ext cx="16255199" cy="3930291"/>
          </a:xfrm>
          <a:prstGeom prst="rect">
            <a:avLst/>
          </a:prstGeom>
          <a:solidFill>
            <a:srgbClr val="FFFFFF"/>
          </a:solidFill>
        </p:spPr>
        <p:txBody>
          <a:bodyPr anchor="ctr"/>
          <a:lstStyle/>
          <a:p>
            <a:pPr/>
          </a:p>
        </p:txBody>
      </p:sp>
      <p:sp>
        <p:nvSpPr>
          <p:cNvPr id="1829" name="Rounded Rectangle"/>
          <p:cNvSpPr/>
          <p:nvPr>
            <p:ph type="body" sz="quarter" idx="23"/>
          </p:nvPr>
        </p:nvSpPr>
        <p:spPr>
          <a:xfrm>
            <a:off x="7012572" y="8876676"/>
            <a:ext cx="16257291" cy="412997"/>
          </a:xfrm>
          <a:prstGeom prst="rect">
            <a:avLst/>
          </a:prstGeom>
          <a:solidFill>
            <a:srgbClr val="8C9095"/>
          </a:solidFill>
        </p:spPr>
        <p:txBody>
          <a:bodyPr anchor="ctr"/>
          <a:lstStyle/>
          <a:p>
            <a:pPr/>
          </a:p>
        </p:txBody>
      </p:sp>
      <p:sp>
        <p:nvSpPr>
          <p:cNvPr id="1830" name="Rounded Rectangle"/>
          <p:cNvSpPr/>
          <p:nvPr>
            <p:ph type="body" sz="quarter" idx="24"/>
          </p:nvPr>
        </p:nvSpPr>
        <p:spPr>
          <a:xfrm>
            <a:off x="7014695" y="5150503"/>
            <a:ext cx="16253045" cy="2168443"/>
          </a:xfrm>
          <a:prstGeom prst="rect">
            <a:avLst/>
          </a:prstGeom>
          <a:solidFill>
            <a:srgbClr val="000000"/>
          </a:solidFill>
        </p:spPr>
        <p:txBody>
          <a:bodyPr anchor="ctr"/>
          <a:lstStyle/>
          <a:p>
            <a:pPr/>
          </a:p>
        </p:txBody>
      </p:sp>
      <p:sp>
        <p:nvSpPr>
          <p:cNvPr id="1831" name="Rounded Rectangle"/>
          <p:cNvSpPr/>
          <p:nvPr>
            <p:ph type="body" sz="quarter" idx="25"/>
          </p:nvPr>
        </p:nvSpPr>
        <p:spPr>
          <a:xfrm>
            <a:off x="7011785" y="7529962"/>
            <a:ext cx="16258865" cy="1137820"/>
          </a:xfrm>
          <a:prstGeom prst="rect">
            <a:avLst/>
          </a:prstGeom>
          <a:solidFill>
            <a:srgbClr val="2D2D31"/>
          </a:solidFill>
        </p:spPr>
        <p:txBody>
          <a:bodyPr anchor="ctr"/>
          <a:lstStyle/>
          <a:p>
            <a:pPr/>
          </a:p>
        </p:txBody>
      </p:sp>
      <p:sp>
        <p:nvSpPr>
          <p:cNvPr id="1832" name="Rounded Rectangle"/>
          <p:cNvSpPr/>
          <p:nvPr>
            <p:ph type="body" sz="quarter" idx="26"/>
          </p:nvPr>
        </p:nvSpPr>
        <p:spPr>
          <a:xfrm>
            <a:off x="7012572" y="9499353"/>
            <a:ext cx="16257291" cy="412997"/>
          </a:xfrm>
          <a:prstGeom prst="rect">
            <a:avLst/>
          </a:prstGeom>
          <a:solidFill>
            <a:srgbClr val="CCCDD1"/>
          </a:solidFill>
        </p:spPr>
        <p:txBody>
          <a:bodyPr anchor="ctr"/>
          <a:lstStyle/>
          <a:p>
            <a:pPr/>
          </a:p>
        </p:txBody>
      </p:sp>
      <p:sp>
        <p:nvSpPr>
          <p:cNvPr id="1833" name="Rounded Rectangle"/>
          <p:cNvSpPr/>
          <p:nvPr>
            <p:ph type="body" sz="quarter" idx="27"/>
          </p:nvPr>
        </p:nvSpPr>
        <p:spPr>
          <a:xfrm>
            <a:off x="7012572" y="10122030"/>
            <a:ext cx="16257291" cy="412997"/>
          </a:xfrm>
          <a:prstGeom prst="rect">
            <a:avLst/>
          </a:prstGeom>
          <a:solidFill>
            <a:srgbClr val="E5E6E7"/>
          </a:solidFill>
        </p:spPr>
        <p:txBody>
          <a:bodyPr anchor="ctr"/>
          <a:lstStyle/>
          <a:p>
            <a:pPr/>
          </a:p>
        </p:txBody>
      </p:sp>
      <p:sp>
        <p:nvSpPr>
          <p:cNvPr id="1834" name="Rounded Rectangle"/>
          <p:cNvSpPr/>
          <p:nvPr>
            <p:ph type="body" sz="quarter" idx="28"/>
          </p:nvPr>
        </p:nvSpPr>
        <p:spPr>
          <a:xfrm>
            <a:off x="6996114" y="11104480"/>
            <a:ext cx="16290207" cy="196245"/>
          </a:xfrm>
          <a:prstGeom prst="rect">
            <a:avLst/>
          </a:prstGeom>
          <a:solidFill>
            <a:srgbClr val="C94B38"/>
          </a:solidFill>
        </p:spPr>
        <p:txBody>
          <a:bodyPr anchor="ctr"/>
          <a:lstStyle/>
          <a:p>
            <a:pPr/>
          </a:p>
        </p:txBody>
      </p:sp>
      <p:sp>
        <p:nvSpPr>
          <p:cNvPr id="1835" name="Rounded Rectangle"/>
          <p:cNvSpPr/>
          <p:nvPr>
            <p:ph type="body" sz="quarter" idx="29"/>
          </p:nvPr>
        </p:nvSpPr>
        <p:spPr>
          <a:xfrm>
            <a:off x="6993962" y="11460584"/>
            <a:ext cx="16294512" cy="200551"/>
          </a:xfrm>
          <a:prstGeom prst="rect">
            <a:avLst/>
          </a:prstGeom>
          <a:solidFill>
            <a:srgbClr val="CE8C46"/>
          </a:solidFill>
        </p:spPr>
        <p:txBody>
          <a:bodyPr anchor="ctr"/>
          <a:lstStyle/>
          <a:p>
            <a:pPr/>
          </a:p>
        </p:txBody>
      </p:sp>
      <p:sp>
        <p:nvSpPr>
          <p:cNvPr id="1836" name="Rounded Rectangle"/>
          <p:cNvSpPr/>
          <p:nvPr>
            <p:ph type="body" sz="quarter" idx="30"/>
          </p:nvPr>
        </p:nvSpPr>
        <p:spPr>
          <a:xfrm>
            <a:off x="6993962" y="11818839"/>
            <a:ext cx="16294512" cy="200552"/>
          </a:xfrm>
          <a:prstGeom prst="rect">
            <a:avLst/>
          </a:prstGeom>
          <a:solidFill>
            <a:srgbClr val="D8B958"/>
          </a:solidFill>
        </p:spPr>
        <p:txBody>
          <a:bodyPr anchor="ctr"/>
          <a:lstStyle/>
          <a:p>
            <a:pPr/>
          </a:p>
        </p:txBody>
      </p:sp>
      <p:sp>
        <p:nvSpPr>
          <p:cNvPr id="1837" name="Rounded Rectangle"/>
          <p:cNvSpPr/>
          <p:nvPr>
            <p:ph type="body" sz="quarter" idx="31"/>
          </p:nvPr>
        </p:nvSpPr>
        <p:spPr>
          <a:xfrm>
            <a:off x="6993962" y="12177096"/>
            <a:ext cx="16294512" cy="200551"/>
          </a:xfrm>
          <a:prstGeom prst="rect">
            <a:avLst/>
          </a:prstGeom>
          <a:solidFill>
            <a:srgbClr val="649F49"/>
          </a:solidFill>
        </p:spPr>
        <p:txBody>
          <a:bodyPr anchor="ctr"/>
          <a:lstStyle/>
          <a:p>
            <a:pPr/>
          </a:p>
        </p:txBody>
      </p:sp>
      <p:sp>
        <p:nvSpPr>
          <p:cNvPr id="1838" name="Rounded Rectangle"/>
          <p:cNvSpPr/>
          <p:nvPr>
            <p:ph type="body" sz="quarter" idx="32"/>
          </p:nvPr>
        </p:nvSpPr>
        <p:spPr>
          <a:xfrm>
            <a:off x="6993962" y="12535351"/>
            <a:ext cx="16294512" cy="200551"/>
          </a:xfrm>
          <a:prstGeom prst="rect">
            <a:avLst/>
          </a:prstGeom>
          <a:solidFill>
            <a:srgbClr val="76AEEA"/>
          </a:solidFill>
        </p:spPr>
        <p:txBody>
          <a:bodyPr anchor="ctr"/>
          <a:lstStyle/>
          <a:p>
            <a:pPr/>
          </a:p>
        </p:txBody>
      </p:sp>
      <p:sp>
        <p:nvSpPr>
          <p:cNvPr id="1839" name="Rounded Rectangle"/>
          <p:cNvSpPr/>
          <p:nvPr>
            <p:ph type="body" sz="quarter" idx="33"/>
          </p:nvPr>
        </p:nvSpPr>
        <p:spPr>
          <a:xfrm>
            <a:off x="6993962" y="10726095"/>
            <a:ext cx="16294512" cy="200551"/>
          </a:xfrm>
          <a:prstGeom prst="rect">
            <a:avLst/>
          </a:prstGeom>
          <a:solidFill>
            <a:srgbClr val="DB7996"/>
          </a:solidFill>
        </p:spPr>
        <p:txBody>
          <a:bodyPr anchor="ctr"/>
          <a:lstStyle/>
          <a:p>
            <a:pPr/>
          </a:p>
        </p:txBody>
      </p:sp>
    </p:spTree>
  </p:cSld>
  <p:clrMapOvr>
    <a:masterClrMapping/>
  </p:clrMapOvr>
  <p:transition xmlns:p14="http://schemas.microsoft.com/office/powerpoint/2010/main" spd="med" advClick="1"/>
</p:sldLayout>
</file>

<file path=ppt/slideLayouts/slideLayout10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Color hierarchy – Grey">
    <p:bg>
      <p:bgPr>
        <a:solidFill>
          <a:srgbClr val="CCCDD1"/>
        </a:solidFill>
      </p:bgPr>
    </p:bg>
    <p:spTree>
      <p:nvGrpSpPr>
        <p:cNvPr id="1" name=""/>
        <p:cNvGrpSpPr/>
        <p:nvPr/>
      </p:nvGrpSpPr>
      <p:grpSpPr>
        <a:xfrm>
          <a:off x="0" y="0"/>
          <a:ext cx="0" cy="0"/>
          <a:chOff x="0" y="0"/>
          <a:chExt cx="0" cy="0"/>
        </a:xfrm>
      </p:grpSpPr>
      <p:sp>
        <p:nvSpPr>
          <p:cNvPr id="1846" name="Rounded Rectangle"/>
          <p:cNvSpPr/>
          <p:nvPr/>
        </p:nvSpPr>
        <p:spPr>
          <a:xfrm>
            <a:off x="6435356" y="508000"/>
            <a:ext cx="17411724" cy="12700000"/>
          </a:xfrm>
          <a:prstGeom prst="roundRect">
            <a:avLst>
              <a:gd name="adj" fmla="val 1524"/>
            </a:avLst>
          </a:prstGeom>
          <a:solidFill>
            <a:srgbClr val="000000">
              <a:alpha val="4538"/>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1847" name="Body Level One…"/>
          <p:cNvSpPr txBox="1"/>
          <p:nvPr>
            <p:ph type="body" sz="quarter" idx="1" hasCustomPrompt="1"/>
          </p:nvPr>
        </p:nvSpPr>
        <p:spPr>
          <a:xfrm>
            <a:off x="537006" y="11116460"/>
            <a:ext cx="4951300" cy="2097435"/>
          </a:xfrm>
          <a:prstGeom prst="rect">
            <a:avLst/>
          </a:prstGeom>
        </p:spPr>
        <p:txBody>
          <a:bodyPr anchor="b"/>
          <a:lstStyle>
            <a:lvl1pPr>
              <a:lnSpc>
                <a:spcPct val="110000"/>
              </a:lnSpc>
              <a:defRPr sz="2000">
                <a:solidFill>
                  <a:srgbClr val="FFFFFF"/>
                </a:solidFill>
              </a:defRPr>
            </a:lvl1pPr>
            <a:lvl2pPr>
              <a:lnSpc>
                <a:spcPct val="110000"/>
              </a:lnSpc>
              <a:defRPr sz="2000">
                <a:solidFill>
                  <a:srgbClr val="FFFFFF"/>
                </a:solidFill>
              </a:defRPr>
            </a:lvl2pPr>
            <a:lvl3pPr>
              <a:lnSpc>
                <a:spcPct val="110000"/>
              </a:lnSpc>
              <a:defRPr sz="2000">
                <a:solidFill>
                  <a:srgbClr val="FFFFFF"/>
                </a:solidFill>
              </a:defRPr>
            </a:lvl3pPr>
            <a:lvl4pPr>
              <a:lnSpc>
                <a:spcPct val="110000"/>
              </a:lnSpc>
              <a:defRPr sz="2000">
                <a:solidFill>
                  <a:srgbClr val="FFFFFF"/>
                </a:solidFill>
              </a:defRPr>
            </a:lvl4pPr>
            <a:lvl5pPr>
              <a:lnSpc>
                <a:spcPct val="110000"/>
              </a:lnSpc>
              <a:defRPr sz="2000">
                <a:solidFill>
                  <a:srgbClr val="FFFFFF"/>
                </a:solidFill>
              </a:defRPr>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1848" name="Text Placeholder 14"/>
          <p:cNvSpPr/>
          <p:nvPr>
            <p:ph type="body" sz="quarter" idx="21" hasCustomPrompt="1"/>
          </p:nvPr>
        </p:nvSpPr>
        <p:spPr>
          <a:xfrm>
            <a:off x="537005" y="508753"/>
            <a:ext cx="5194801" cy="369333"/>
          </a:xfrm>
          <a:prstGeom prst="rect">
            <a:avLst/>
          </a:prstGeom>
        </p:spPr>
        <p:txBody>
          <a:bodyPr/>
          <a:lstStyle>
            <a:lvl1pPr defTabSz="734694">
              <a:lnSpc>
                <a:spcPct val="90000"/>
              </a:lnSpc>
              <a:defRPr sz="1779">
                <a:solidFill>
                  <a:srgbClr val="F2F2F2"/>
                </a:solidFill>
              </a:defRPr>
            </a:lvl1pPr>
          </a:lstStyle>
          <a:p>
            <a:pPr/>
            <a:r>
              <a:t>Colors</a:t>
            </a:r>
          </a:p>
        </p:txBody>
      </p:sp>
      <p:sp>
        <p:nvSpPr>
          <p:cNvPr id="1849" name="Hierarchy"/>
          <p:cNvSpPr txBox="1"/>
          <p:nvPr>
            <p:ph type="title" hasCustomPrompt="1"/>
          </p:nvPr>
        </p:nvSpPr>
        <p:spPr>
          <a:xfrm>
            <a:off x="537005" y="936381"/>
            <a:ext cx="5470683" cy="923331"/>
          </a:xfrm>
          <a:prstGeom prst="rect">
            <a:avLst/>
          </a:prstGeom>
        </p:spPr>
        <p:txBody>
          <a:bodyPr anchor="t"/>
          <a:lstStyle>
            <a:lvl1pPr>
              <a:lnSpc>
                <a:spcPct val="90000"/>
              </a:lnSpc>
              <a:defRPr spc="-180" sz="6000">
                <a:solidFill>
                  <a:srgbClr val="FFFFFF"/>
                </a:solidFill>
              </a:defRPr>
            </a:lvl1pPr>
          </a:lstStyle>
          <a:p>
            <a:pPr/>
            <a:r>
              <a:t>Hierarchy</a:t>
            </a:r>
          </a:p>
        </p:txBody>
      </p:sp>
      <p:sp>
        <p:nvSpPr>
          <p:cNvPr id="1850"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851" name="Rounded Rectangle"/>
          <p:cNvSpPr/>
          <p:nvPr>
            <p:ph type="body" sz="quarter" idx="22"/>
          </p:nvPr>
        </p:nvSpPr>
        <p:spPr>
          <a:xfrm>
            <a:off x="7013618" y="1007365"/>
            <a:ext cx="16255199" cy="3930291"/>
          </a:xfrm>
          <a:prstGeom prst="rect">
            <a:avLst/>
          </a:prstGeom>
          <a:solidFill>
            <a:srgbClr val="FFFFFF"/>
          </a:solidFill>
        </p:spPr>
        <p:txBody>
          <a:bodyPr anchor="ctr"/>
          <a:lstStyle/>
          <a:p>
            <a:pPr/>
          </a:p>
        </p:txBody>
      </p:sp>
      <p:sp>
        <p:nvSpPr>
          <p:cNvPr id="1852" name="Rounded Rectangle"/>
          <p:cNvSpPr/>
          <p:nvPr>
            <p:ph type="body" sz="quarter" idx="23"/>
          </p:nvPr>
        </p:nvSpPr>
        <p:spPr>
          <a:xfrm>
            <a:off x="7012572" y="8876676"/>
            <a:ext cx="16257291" cy="412997"/>
          </a:xfrm>
          <a:prstGeom prst="rect">
            <a:avLst/>
          </a:prstGeom>
          <a:solidFill>
            <a:srgbClr val="8C9095"/>
          </a:solidFill>
        </p:spPr>
        <p:txBody>
          <a:bodyPr anchor="ctr"/>
          <a:lstStyle/>
          <a:p>
            <a:pPr/>
          </a:p>
        </p:txBody>
      </p:sp>
      <p:sp>
        <p:nvSpPr>
          <p:cNvPr id="1853" name="Rounded Rectangle"/>
          <p:cNvSpPr/>
          <p:nvPr>
            <p:ph type="body" sz="quarter" idx="24"/>
          </p:nvPr>
        </p:nvSpPr>
        <p:spPr>
          <a:xfrm>
            <a:off x="7014695" y="5150503"/>
            <a:ext cx="16253045" cy="2168443"/>
          </a:xfrm>
          <a:prstGeom prst="rect">
            <a:avLst/>
          </a:prstGeom>
          <a:solidFill>
            <a:srgbClr val="000000"/>
          </a:solidFill>
        </p:spPr>
        <p:txBody>
          <a:bodyPr anchor="ctr"/>
          <a:lstStyle/>
          <a:p>
            <a:pPr/>
          </a:p>
        </p:txBody>
      </p:sp>
      <p:sp>
        <p:nvSpPr>
          <p:cNvPr id="1854" name="Rounded Rectangle"/>
          <p:cNvSpPr/>
          <p:nvPr>
            <p:ph type="body" sz="quarter" idx="25"/>
          </p:nvPr>
        </p:nvSpPr>
        <p:spPr>
          <a:xfrm>
            <a:off x="7011785" y="7529962"/>
            <a:ext cx="16258865" cy="1137820"/>
          </a:xfrm>
          <a:prstGeom prst="rect">
            <a:avLst/>
          </a:prstGeom>
          <a:solidFill>
            <a:srgbClr val="2D2D31"/>
          </a:solidFill>
        </p:spPr>
        <p:txBody>
          <a:bodyPr anchor="ctr"/>
          <a:lstStyle/>
          <a:p>
            <a:pPr/>
          </a:p>
        </p:txBody>
      </p:sp>
      <p:sp>
        <p:nvSpPr>
          <p:cNvPr id="1855" name="Rounded Rectangle"/>
          <p:cNvSpPr/>
          <p:nvPr>
            <p:ph type="body" sz="quarter" idx="26"/>
          </p:nvPr>
        </p:nvSpPr>
        <p:spPr>
          <a:xfrm>
            <a:off x="7012572" y="9499353"/>
            <a:ext cx="16257291" cy="412997"/>
          </a:xfrm>
          <a:prstGeom prst="rect">
            <a:avLst/>
          </a:prstGeom>
          <a:solidFill>
            <a:srgbClr val="CCCDD1"/>
          </a:solidFill>
        </p:spPr>
        <p:txBody>
          <a:bodyPr anchor="ctr"/>
          <a:lstStyle/>
          <a:p>
            <a:pPr/>
          </a:p>
        </p:txBody>
      </p:sp>
      <p:sp>
        <p:nvSpPr>
          <p:cNvPr id="1856" name="Rounded Rectangle"/>
          <p:cNvSpPr/>
          <p:nvPr>
            <p:ph type="body" sz="quarter" idx="27"/>
          </p:nvPr>
        </p:nvSpPr>
        <p:spPr>
          <a:xfrm>
            <a:off x="7012572" y="10122030"/>
            <a:ext cx="16257291" cy="412997"/>
          </a:xfrm>
          <a:prstGeom prst="rect">
            <a:avLst/>
          </a:prstGeom>
          <a:solidFill>
            <a:srgbClr val="E5E6E7"/>
          </a:solidFill>
        </p:spPr>
        <p:txBody>
          <a:bodyPr anchor="ctr"/>
          <a:lstStyle/>
          <a:p>
            <a:pPr/>
          </a:p>
        </p:txBody>
      </p:sp>
      <p:sp>
        <p:nvSpPr>
          <p:cNvPr id="1857" name="Rounded Rectangle"/>
          <p:cNvSpPr/>
          <p:nvPr>
            <p:ph type="body" sz="quarter" idx="28"/>
          </p:nvPr>
        </p:nvSpPr>
        <p:spPr>
          <a:xfrm>
            <a:off x="6996114" y="11104480"/>
            <a:ext cx="16290207" cy="196245"/>
          </a:xfrm>
          <a:prstGeom prst="rect">
            <a:avLst/>
          </a:prstGeom>
          <a:solidFill>
            <a:srgbClr val="C94B38"/>
          </a:solidFill>
        </p:spPr>
        <p:txBody>
          <a:bodyPr anchor="ctr"/>
          <a:lstStyle/>
          <a:p>
            <a:pPr/>
          </a:p>
        </p:txBody>
      </p:sp>
      <p:sp>
        <p:nvSpPr>
          <p:cNvPr id="1858" name="Rounded Rectangle"/>
          <p:cNvSpPr/>
          <p:nvPr>
            <p:ph type="body" sz="quarter" idx="29"/>
          </p:nvPr>
        </p:nvSpPr>
        <p:spPr>
          <a:xfrm>
            <a:off x="6993962" y="11460584"/>
            <a:ext cx="16294512" cy="200551"/>
          </a:xfrm>
          <a:prstGeom prst="rect">
            <a:avLst/>
          </a:prstGeom>
          <a:solidFill>
            <a:srgbClr val="CE8C46"/>
          </a:solidFill>
        </p:spPr>
        <p:txBody>
          <a:bodyPr anchor="ctr"/>
          <a:lstStyle/>
          <a:p>
            <a:pPr/>
          </a:p>
        </p:txBody>
      </p:sp>
      <p:sp>
        <p:nvSpPr>
          <p:cNvPr id="1859" name="Rounded Rectangle"/>
          <p:cNvSpPr/>
          <p:nvPr>
            <p:ph type="body" sz="quarter" idx="30"/>
          </p:nvPr>
        </p:nvSpPr>
        <p:spPr>
          <a:xfrm>
            <a:off x="6993962" y="11818839"/>
            <a:ext cx="16294512" cy="200552"/>
          </a:xfrm>
          <a:prstGeom prst="rect">
            <a:avLst/>
          </a:prstGeom>
          <a:solidFill>
            <a:srgbClr val="D8B958"/>
          </a:solidFill>
        </p:spPr>
        <p:txBody>
          <a:bodyPr anchor="ctr"/>
          <a:lstStyle/>
          <a:p>
            <a:pPr/>
          </a:p>
        </p:txBody>
      </p:sp>
      <p:sp>
        <p:nvSpPr>
          <p:cNvPr id="1860" name="Rounded Rectangle"/>
          <p:cNvSpPr/>
          <p:nvPr>
            <p:ph type="body" sz="quarter" idx="31"/>
          </p:nvPr>
        </p:nvSpPr>
        <p:spPr>
          <a:xfrm>
            <a:off x="6993962" y="12177096"/>
            <a:ext cx="16294512" cy="200551"/>
          </a:xfrm>
          <a:prstGeom prst="rect">
            <a:avLst/>
          </a:prstGeom>
          <a:solidFill>
            <a:srgbClr val="649F49"/>
          </a:solidFill>
        </p:spPr>
        <p:txBody>
          <a:bodyPr anchor="ctr"/>
          <a:lstStyle/>
          <a:p>
            <a:pPr/>
          </a:p>
        </p:txBody>
      </p:sp>
      <p:sp>
        <p:nvSpPr>
          <p:cNvPr id="1861" name="Rounded Rectangle"/>
          <p:cNvSpPr/>
          <p:nvPr>
            <p:ph type="body" sz="quarter" idx="32"/>
          </p:nvPr>
        </p:nvSpPr>
        <p:spPr>
          <a:xfrm>
            <a:off x="6993962" y="12535351"/>
            <a:ext cx="16294512" cy="200551"/>
          </a:xfrm>
          <a:prstGeom prst="rect">
            <a:avLst/>
          </a:prstGeom>
          <a:solidFill>
            <a:srgbClr val="76AEEA"/>
          </a:solidFill>
        </p:spPr>
        <p:txBody>
          <a:bodyPr anchor="ctr"/>
          <a:lstStyle/>
          <a:p>
            <a:pPr/>
          </a:p>
        </p:txBody>
      </p:sp>
      <p:sp>
        <p:nvSpPr>
          <p:cNvPr id="1862" name="Rounded Rectangle"/>
          <p:cNvSpPr/>
          <p:nvPr>
            <p:ph type="body" sz="quarter" idx="33"/>
          </p:nvPr>
        </p:nvSpPr>
        <p:spPr>
          <a:xfrm>
            <a:off x="6993962" y="10726095"/>
            <a:ext cx="16294512" cy="200551"/>
          </a:xfrm>
          <a:prstGeom prst="rect">
            <a:avLst/>
          </a:prstGeom>
          <a:solidFill>
            <a:srgbClr val="DB7996"/>
          </a:solidFill>
        </p:spPr>
        <p:txBody>
          <a:bodyPr anchor="ctr"/>
          <a:lstStyle/>
          <a:p>
            <a:pPr/>
          </a:p>
        </p:txBody>
      </p:sp>
    </p:spTree>
  </p:cSld>
  <p:clrMapOvr>
    <a:masterClrMapping/>
  </p:clrMapOvr>
  <p:transition xmlns:p14="http://schemas.microsoft.com/office/powerpoint/2010/main" spd="med" advClick="1"/>
</p:sldLayout>
</file>

<file path=ppt/slideLayouts/slideLayout10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Color hierarchy – Dark">
    <p:bg>
      <p:bgPr>
        <a:solidFill>
          <a:srgbClr val="000000"/>
        </a:solidFill>
      </p:bgPr>
    </p:bg>
    <p:spTree>
      <p:nvGrpSpPr>
        <p:cNvPr id="1" name=""/>
        <p:cNvGrpSpPr/>
        <p:nvPr/>
      </p:nvGrpSpPr>
      <p:grpSpPr>
        <a:xfrm>
          <a:off x="0" y="0"/>
          <a:ext cx="0" cy="0"/>
          <a:chOff x="0" y="0"/>
          <a:chExt cx="0" cy="0"/>
        </a:xfrm>
      </p:grpSpPr>
      <p:sp>
        <p:nvSpPr>
          <p:cNvPr id="1869" name="Rounded Rectangle"/>
          <p:cNvSpPr/>
          <p:nvPr/>
        </p:nvSpPr>
        <p:spPr>
          <a:xfrm>
            <a:off x="6435356" y="508000"/>
            <a:ext cx="17411724" cy="12700000"/>
          </a:xfrm>
          <a:prstGeom prst="roundRect">
            <a:avLst>
              <a:gd name="adj" fmla="val 1524"/>
            </a:avLst>
          </a:prstGeom>
          <a:solidFill>
            <a:srgbClr val="FFFFFF">
              <a:alpha val="10000"/>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1870" name="Body Level One…"/>
          <p:cNvSpPr txBox="1"/>
          <p:nvPr>
            <p:ph type="body" sz="quarter" idx="1" hasCustomPrompt="1"/>
          </p:nvPr>
        </p:nvSpPr>
        <p:spPr>
          <a:xfrm>
            <a:off x="537006" y="11116460"/>
            <a:ext cx="4951300" cy="2097435"/>
          </a:xfrm>
          <a:prstGeom prst="rect">
            <a:avLst/>
          </a:prstGeom>
        </p:spPr>
        <p:txBody>
          <a:bodyPr anchor="b"/>
          <a:lstStyle>
            <a:lvl1pPr>
              <a:lnSpc>
                <a:spcPct val="110000"/>
              </a:lnSpc>
              <a:defRPr sz="2000">
                <a:solidFill>
                  <a:srgbClr val="808080"/>
                </a:solidFill>
              </a:defRPr>
            </a:lvl1pPr>
            <a:lvl2pPr>
              <a:lnSpc>
                <a:spcPct val="110000"/>
              </a:lnSpc>
              <a:defRPr sz="2000">
                <a:solidFill>
                  <a:srgbClr val="808080"/>
                </a:solidFill>
              </a:defRPr>
            </a:lvl2pPr>
            <a:lvl3pPr>
              <a:lnSpc>
                <a:spcPct val="110000"/>
              </a:lnSpc>
              <a:defRPr sz="2000">
                <a:solidFill>
                  <a:srgbClr val="808080"/>
                </a:solidFill>
              </a:defRPr>
            </a:lvl3pPr>
            <a:lvl4pPr>
              <a:lnSpc>
                <a:spcPct val="110000"/>
              </a:lnSpc>
              <a:defRPr sz="2000">
                <a:solidFill>
                  <a:srgbClr val="808080"/>
                </a:solidFill>
              </a:defRPr>
            </a:lvl4pPr>
            <a:lvl5pPr>
              <a:lnSpc>
                <a:spcPct val="110000"/>
              </a:lnSpc>
              <a:defRPr sz="2000">
                <a:solidFill>
                  <a:srgbClr val="808080"/>
                </a:solidFill>
              </a:defRPr>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1871" name="Text Placeholder 14"/>
          <p:cNvSpPr/>
          <p:nvPr>
            <p:ph type="body" sz="quarter" idx="21" hasCustomPrompt="1"/>
          </p:nvPr>
        </p:nvSpPr>
        <p:spPr>
          <a:xfrm>
            <a:off x="537005" y="508753"/>
            <a:ext cx="5194801" cy="369333"/>
          </a:xfrm>
          <a:prstGeom prst="rect">
            <a:avLst/>
          </a:prstGeom>
        </p:spPr>
        <p:txBody>
          <a:bodyPr/>
          <a:lstStyle>
            <a:lvl1pPr defTabSz="734694">
              <a:lnSpc>
                <a:spcPct val="90000"/>
              </a:lnSpc>
              <a:defRPr sz="1779">
                <a:solidFill>
                  <a:srgbClr val="808080"/>
                </a:solidFill>
              </a:defRPr>
            </a:lvl1pPr>
          </a:lstStyle>
          <a:p>
            <a:pPr/>
            <a:r>
              <a:t>Colors</a:t>
            </a:r>
          </a:p>
        </p:txBody>
      </p:sp>
      <p:sp>
        <p:nvSpPr>
          <p:cNvPr id="1872" name="Hierarchy"/>
          <p:cNvSpPr txBox="1"/>
          <p:nvPr>
            <p:ph type="title" hasCustomPrompt="1"/>
          </p:nvPr>
        </p:nvSpPr>
        <p:spPr>
          <a:xfrm>
            <a:off x="537005" y="936381"/>
            <a:ext cx="5470683" cy="923331"/>
          </a:xfrm>
          <a:prstGeom prst="rect">
            <a:avLst/>
          </a:prstGeom>
        </p:spPr>
        <p:txBody>
          <a:bodyPr anchor="t"/>
          <a:lstStyle>
            <a:lvl1pPr>
              <a:lnSpc>
                <a:spcPct val="90000"/>
              </a:lnSpc>
              <a:defRPr spc="-180" sz="6000">
                <a:solidFill>
                  <a:srgbClr val="FFFFFF"/>
                </a:solidFill>
              </a:defRPr>
            </a:lvl1pPr>
          </a:lstStyle>
          <a:p>
            <a:pPr/>
            <a:r>
              <a:t>Hierarchy</a:t>
            </a:r>
          </a:p>
        </p:txBody>
      </p:sp>
      <p:sp>
        <p:nvSpPr>
          <p:cNvPr id="1873"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874" name="Rounded Rectangle"/>
          <p:cNvSpPr/>
          <p:nvPr>
            <p:ph type="body" sz="quarter" idx="22"/>
          </p:nvPr>
        </p:nvSpPr>
        <p:spPr>
          <a:xfrm>
            <a:off x="7013618" y="1007365"/>
            <a:ext cx="16255199" cy="3930291"/>
          </a:xfrm>
          <a:prstGeom prst="rect">
            <a:avLst/>
          </a:prstGeom>
          <a:solidFill>
            <a:srgbClr val="FFFFFF"/>
          </a:solidFill>
        </p:spPr>
        <p:txBody>
          <a:bodyPr anchor="ctr"/>
          <a:lstStyle/>
          <a:p>
            <a:pPr/>
          </a:p>
        </p:txBody>
      </p:sp>
      <p:sp>
        <p:nvSpPr>
          <p:cNvPr id="1875" name="Rounded Rectangle"/>
          <p:cNvSpPr/>
          <p:nvPr>
            <p:ph type="body" sz="quarter" idx="23"/>
          </p:nvPr>
        </p:nvSpPr>
        <p:spPr>
          <a:xfrm>
            <a:off x="7012572" y="8876676"/>
            <a:ext cx="16257291" cy="412997"/>
          </a:xfrm>
          <a:prstGeom prst="rect">
            <a:avLst/>
          </a:prstGeom>
          <a:solidFill>
            <a:srgbClr val="8C9095"/>
          </a:solidFill>
        </p:spPr>
        <p:txBody>
          <a:bodyPr anchor="ctr"/>
          <a:lstStyle/>
          <a:p>
            <a:pPr/>
          </a:p>
        </p:txBody>
      </p:sp>
      <p:sp>
        <p:nvSpPr>
          <p:cNvPr id="1876" name="Rounded Rectangle"/>
          <p:cNvSpPr/>
          <p:nvPr>
            <p:ph type="body" sz="quarter" idx="24"/>
          </p:nvPr>
        </p:nvSpPr>
        <p:spPr>
          <a:xfrm>
            <a:off x="7014695" y="5150503"/>
            <a:ext cx="16253045" cy="2168443"/>
          </a:xfrm>
          <a:prstGeom prst="rect">
            <a:avLst/>
          </a:prstGeom>
          <a:solidFill>
            <a:srgbClr val="000000"/>
          </a:solidFill>
        </p:spPr>
        <p:txBody>
          <a:bodyPr anchor="ctr"/>
          <a:lstStyle/>
          <a:p>
            <a:pPr/>
          </a:p>
        </p:txBody>
      </p:sp>
      <p:sp>
        <p:nvSpPr>
          <p:cNvPr id="1877" name="Rounded Rectangle"/>
          <p:cNvSpPr/>
          <p:nvPr>
            <p:ph type="body" sz="quarter" idx="25"/>
          </p:nvPr>
        </p:nvSpPr>
        <p:spPr>
          <a:xfrm>
            <a:off x="7011785" y="7529962"/>
            <a:ext cx="16258865" cy="1137820"/>
          </a:xfrm>
          <a:prstGeom prst="rect">
            <a:avLst/>
          </a:prstGeom>
          <a:solidFill>
            <a:srgbClr val="2D2D31"/>
          </a:solidFill>
        </p:spPr>
        <p:txBody>
          <a:bodyPr anchor="ctr"/>
          <a:lstStyle/>
          <a:p>
            <a:pPr/>
          </a:p>
        </p:txBody>
      </p:sp>
      <p:sp>
        <p:nvSpPr>
          <p:cNvPr id="1878" name="Rounded Rectangle"/>
          <p:cNvSpPr/>
          <p:nvPr>
            <p:ph type="body" sz="quarter" idx="26"/>
          </p:nvPr>
        </p:nvSpPr>
        <p:spPr>
          <a:xfrm>
            <a:off x="7012572" y="9499353"/>
            <a:ext cx="16257291" cy="412997"/>
          </a:xfrm>
          <a:prstGeom prst="rect">
            <a:avLst/>
          </a:prstGeom>
          <a:solidFill>
            <a:srgbClr val="CCCDD1"/>
          </a:solidFill>
        </p:spPr>
        <p:txBody>
          <a:bodyPr anchor="ctr"/>
          <a:lstStyle/>
          <a:p>
            <a:pPr/>
          </a:p>
        </p:txBody>
      </p:sp>
      <p:sp>
        <p:nvSpPr>
          <p:cNvPr id="1879" name="Rounded Rectangle"/>
          <p:cNvSpPr/>
          <p:nvPr>
            <p:ph type="body" sz="quarter" idx="27"/>
          </p:nvPr>
        </p:nvSpPr>
        <p:spPr>
          <a:xfrm>
            <a:off x="7012572" y="10122030"/>
            <a:ext cx="16257291" cy="412997"/>
          </a:xfrm>
          <a:prstGeom prst="rect">
            <a:avLst/>
          </a:prstGeom>
          <a:solidFill>
            <a:srgbClr val="E5E6E7"/>
          </a:solidFill>
        </p:spPr>
        <p:txBody>
          <a:bodyPr anchor="ctr"/>
          <a:lstStyle/>
          <a:p>
            <a:pPr/>
          </a:p>
        </p:txBody>
      </p:sp>
      <p:sp>
        <p:nvSpPr>
          <p:cNvPr id="1880" name="Rounded Rectangle"/>
          <p:cNvSpPr/>
          <p:nvPr>
            <p:ph type="body" sz="quarter" idx="28"/>
          </p:nvPr>
        </p:nvSpPr>
        <p:spPr>
          <a:xfrm>
            <a:off x="6996114" y="11104480"/>
            <a:ext cx="16290207" cy="196245"/>
          </a:xfrm>
          <a:prstGeom prst="rect">
            <a:avLst/>
          </a:prstGeom>
          <a:solidFill>
            <a:srgbClr val="C94B38"/>
          </a:solidFill>
        </p:spPr>
        <p:txBody>
          <a:bodyPr anchor="ctr"/>
          <a:lstStyle/>
          <a:p>
            <a:pPr/>
          </a:p>
        </p:txBody>
      </p:sp>
      <p:sp>
        <p:nvSpPr>
          <p:cNvPr id="1881" name="Rounded Rectangle"/>
          <p:cNvSpPr/>
          <p:nvPr>
            <p:ph type="body" sz="quarter" idx="29"/>
          </p:nvPr>
        </p:nvSpPr>
        <p:spPr>
          <a:xfrm>
            <a:off x="6993962" y="11460584"/>
            <a:ext cx="16294512" cy="200551"/>
          </a:xfrm>
          <a:prstGeom prst="rect">
            <a:avLst/>
          </a:prstGeom>
          <a:solidFill>
            <a:srgbClr val="CE8C46"/>
          </a:solidFill>
        </p:spPr>
        <p:txBody>
          <a:bodyPr anchor="ctr"/>
          <a:lstStyle/>
          <a:p>
            <a:pPr/>
          </a:p>
        </p:txBody>
      </p:sp>
      <p:sp>
        <p:nvSpPr>
          <p:cNvPr id="1882" name="Rounded Rectangle"/>
          <p:cNvSpPr/>
          <p:nvPr>
            <p:ph type="body" sz="quarter" idx="30"/>
          </p:nvPr>
        </p:nvSpPr>
        <p:spPr>
          <a:xfrm>
            <a:off x="6993962" y="11818839"/>
            <a:ext cx="16294512" cy="200552"/>
          </a:xfrm>
          <a:prstGeom prst="rect">
            <a:avLst/>
          </a:prstGeom>
          <a:solidFill>
            <a:srgbClr val="D8B958"/>
          </a:solidFill>
        </p:spPr>
        <p:txBody>
          <a:bodyPr anchor="ctr"/>
          <a:lstStyle/>
          <a:p>
            <a:pPr/>
          </a:p>
        </p:txBody>
      </p:sp>
      <p:sp>
        <p:nvSpPr>
          <p:cNvPr id="1883" name="Rounded Rectangle"/>
          <p:cNvSpPr/>
          <p:nvPr>
            <p:ph type="body" sz="quarter" idx="31"/>
          </p:nvPr>
        </p:nvSpPr>
        <p:spPr>
          <a:xfrm>
            <a:off x="6993962" y="12177096"/>
            <a:ext cx="16294512" cy="200551"/>
          </a:xfrm>
          <a:prstGeom prst="rect">
            <a:avLst/>
          </a:prstGeom>
          <a:solidFill>
            <a:srgbClr val="649F49"/>
          </a:solidFill>
        </p:spPr>
        <p:txBody>
          <a:bodyPr anchor="ctr"/>
          <a:lstStyle/>
          <a:p>
            <a:pPr/>
          </a:p>
        </p:txBody>
      </p:sp>
      <p:sp>
        <p:nvSpPr>
          <p:cNvPr id="1884" name="Rounded Rectangle"/>
          <p:cNvSpPr/>
          <p:nvPr>
            <p:ph type="body" sz="quarter" idx="32"/>
          </p:nvPr>
        </p:nvSpPr>
        <p:spPr>
          <a:xfrm>
            <a:off x="6993962" y="12535351"/>
            <a:ext cx="16294512" cy="200551"/>
          </a:xfrm>
          <a:prstGeom prst="rect">
            <a:avLst/>
          </a:prstGeom>
          <a:solidFill>
            <a:srgbClr val="76AEEA"/>
          </a:solidFill>
        </p:spPr>
        <p:txBody>
          <a:bodyPr anchor="ctr"/>
          <a:lstStyle/>
          <a:p>
            <a:pPr/>
          </a:p>
        </p:txBody>
      </p:sp>
      <p:sp>
        <p:nvSpPr>
          <p:cNvPr id="1885" name="Rounded Rectangle"/>
          <p:cNvSpPr/>
          <p:nvPr>
            <p:ph type="body" sz="quarter" idx="33"/>
          </p:nvPr>
        </p:nvSpPr>
        <p:spPr>
          <a:xfrm>
            <a:off x="6993962" y="10726095"/>
            <a:ext cx="16294512" cy="200551"/>
          </a:xfrm>
          <a:prstGeom prst="rect">
            <a:avLst/>
          </a:prstGeom>
          <a:solidFill>
            <a:srgbClr val="DB7996"/>
          </a:solidFill>
        </p:spPr>
        <p:txBody>
          <a:bodyPr anchor="ctr"/>
          <a:lstStyle/>
          <a:p>
            <a:pPr/>
          </a:p>
        </p:txBody>
      </p:sp>
    </p:spTree>
  </p:cSld>
  <p:clrMapOvr>
    <a:masterClrMapping/>
  </p:clrMapOvr>
  <p:transition xmlns:p14="http://schemas.microsoft.com/office/powerpoint/2010/main" spd="med" advClick="1"/>
</p:sldLayout>
</file>

<file path=ppt/slideLayouts/slideLayout10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hings to avoid 1">
    <p:spTree>
      <p:nvGrpSpPr>
        <p:cNvPr id="1" name=""/>
        <p:cNvGrpSpPr/>
        <p:nvPr/>
      </p:nvGrpSpPr>
      <p:grpSpPr>
        <a:xfrm>
          <a:off x="0" y="0"/>
          <a:ext cx="0" cy="0"/>
          <a:chOff x="0" y="0"/>
          <a:chExt cx="0" cy="0"/>
        </a:xfrm>
      </p:grpSpPr>
      <p:sp>
        <p:nvSpPr>
          <p:cNvPr id="1892" name="Picture Placeholder 11"/>
          <p:cNvSpPr/>
          <p:nvPr>
            <p:ph type="pic" sz="quarter" idx="21"/>
          </p:nvPr>
        </p:nvSpPr>
        <p:spPr>
          <a:xfrm>
            <a:off x="536970" y="5058766"/>
            <a:ext cx="5597132" cy="8154989"/>
          </a:xfrm>
          <a:prstGeom prst="rect">
            <a:avLst/>
          </a:prstGeom>
        </p:spPr>
        <p:txBody>
          <a:bodyPr lIns="91439" rIns="91439">
            <a:noAutofit/>
          </a:bodyPr>
          <a:lstStyle/>
          <a:p>
            <a:pPr/>
          </a:p>
        </p:txBody>
      </p:sp>
      <p:sp>
        <p:nvSpPr>
          <p:cNvPr id="1893" name="Picture Placeholder 14"/>
          <p:cNvSpPr/>
          <p:nvPr>
            <p:ph type="pic" sz="quarter" idx="22"/>
          </p:nvPr>
        </p:nvSpPr>
        <p:spPr>
          <a:xfrm>
            <a:off x="18249791" y="5058766"/>
            <a:ext cx="5597131" cy="8154989"/>
          </a:xfrm>
          <a:prstGeom prst="rect">
            <a:avLst/>
          </a:prstGeom>
        </p:spPr>
        <p:txBody>
          <a:bodyPr lIns="91439" rIns="91439">
            <a:noAutofit/>
          </a:bodyPr>
          <a:lstStyle/>
          <a:p>
            <a:pPr/>
          </a:p>
        </p:txBody>
      </p:sp>
      <p:sp>
        <p:nvSpPr>
          <p:cNvPr id="1894" name="Picture Placeholder 13"/>
          <p:cNvSpPr/>
          <p:nvPr>
            <p:ph type="pic" sz="quarter" idx="23"/>
          </p:nvPr>
        </p:nvSpPr>
        <p:spPr>
          <a:xfrm>
            <a:off x="12345531" y="5058766"/>
            <a:ext cx="5597130" cy="8154989"/>
          </a:xfrm>
          <a:prstGeom prst="rect">
            <a:avLst/>
          </a:prstGeom>
        </p:spPr>
        <p:txBody>
          <a:bodyPr lIns="91439" rIns="91439">
            <a:noAutofit/>
          </a:bodyPr>
          <a:lstStyle/>
          <a:p>
            <a:pPr/>
          </a:p>
        </p:txBody>
      </p:sp>
      <p:sp>
        <p:nvSpPr>
          <p:cNvPr id="1895" name="Picture Placeholder 12"/>
          <p:cNvSpPr/>
          <p:nvPr>
            <p:ph type="pic" sz="quarter" idx="24"/>
          </p:nvPr>
        </p:nvSpPr>
        <p:spPr>
          <a:xfrm>
            <a:off x="6441233" y="5058766"/>
            <a:ext cx="5597130" cy="8154989"/>
          </a:xfrm>
          <a:prstGeom prst="rect">
            <a:avLst/>
          </a:prstGeom>
        </p:spPr>
        <p:txBody>
          <a:bodyPr lIns="91439" rIns="91439">
            <a:noAutofit/>
          </a:bodyPr>
          <a:lstStyle/>
          <a:p>
            <a:pPr/>
          </a:p>
        </p:txBody>
      </p:sp>
      <p:grpSp>
        <p:nvGrpSpPr>
          <p:cNvPr id="1899" name="Group"/>
          <p:cNvGrpSpPr/>
          <p:nvPr/>
        </p:nvGrpSpPr>
        <p:grpSpPr>
          <a:xfrm>
            <a:off x="530658" y="4375623"/>
            <a:ext cx="335041" cy="335043"/>
            <a:chOff x="0" y="0"/>
            <a:chExt cx="335040" cy="335042"/>
          </a:xfrm>
        </p:grpSpPr>
        <p:sp>
          <p:nvSpPr>
            <p:cNvPr id="1896" name="Circle"/>
            <p:cNvSpPr/>
            <p:nvPr/>
          </p:nvSpPr>
          <p:spPr>
            <a:xfrm>
              <a:off x="-1" y="-1"/>
              <a:ext cx="335042"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897" name="Rounded Rectangle"/>
            <p:cNvSpPr/>
            <p:nvPr/>
          </p:nvSpPr>
          <p:spPr>
            <a:xfrm rot="18900000">
              <a:off x="58937" y="149323"/>
              <a:ext cx="217167"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898" name="Rounded Rectangle"/>
            <p:cNvSpPr/>
            <p:nvPr/>
          </p:nvSpPr>
          <p:spPr>
            <a:xfrm rot="2700000">
              <a:off x="58936" y="149323"/>
              <a:ext cx="217169"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grpSp>
        <p:nvGrpSpPr>
          <p:cNvPr id="1903" name="Group"/>
          <p:cNvGrpSpPr/>
          <p:nvPr/>
        </p:nvGrpSpPr>
        <p:grpSpPr>
          <a:xfrm>
            <a:off x="6414044" y="4375623"/>
            <a:ext cx="335043" cy="335043"/>
            <a:chOff x="0" y="0"/>
            <a:chExt cx="335042" cy="335042"/>
          </a:xfrm>
        </p:grpSpPr>
        <p:sp>
          <p:nvSpPr>
            <p:cNvPr id="1900"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901"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902"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grpSp>
        <p:nvGrpSpPr>
          <p:cNvPr id="1907" name="Group"/>
          <p:cNvGrpSpPr/>
          <p:nvPr/>
        </p:nvGrpSpPr>
        <p:grpSpPr>
          <a:xfrm>
            <a:off x="12318341" y="4375623"/>
            <a:ext cx="335043" cy="335043"/>
            <a:chOff x="0" y="0"/>
            <a:chExt cx="335042" cy="335042"/>
          </a:xfrm>
        </p:grpSpPr>
        <p:sp>
          <p:nvSpPr>
            <p:cNvPr id="1904"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905"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906"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grpSp>
        <p:nvGrpSpPr>
          <p:cNvPr id="1911" name="Group"/>
          <p:cNvGrpSpPr/>
          <p:nvPr/>
        </p:nvGrpSpPr>
        <p:grpSpPr>
          <a:xfrm>
            <a:off x="18222638" y="4375623"/>
            <a:ext cx="335041" cy="335043"/>
            <a:chOff x="0" y="0"/>
            <a:chExt cx="335040" cy="335042"/>
          </a:xfrm>
        </p:grpSpPr>
        <p:sp>
          <p:nvSpPr>
            <p:cNvPr id="1908" name="Circle"/>
            <p:cNvSpPr/>
            <p:nvPr/>
          </p:nvSpPr>
          <p:spPr>
            <a:xfrm>
              <a:off x="-1" y="-1"/>
              <a:ext cx="335042"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909" name="Rounded Rectangle"/>
            <p:cNvSpPr/>
            <p:nvPr/>
          </p:nvSpPr>
          <p:spPr>
            <a:xfrm rot="18900000">
              <a:off x="58937" y="149323"/>
              <a:ext cx="217167"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910" name="Rounded Rectangle"/>
            <p:cNvSpPr/>
            <p:nvPr/>
          </p:nvSpPr>
          <p:spPr>
            <a:xfrm rot="2700000">
              <a:off x="58936" y="149323"/>
              <a:ext cx="217169"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sp>
        <p:nvSpPr>
          <p:cNvPr id="1912" name="Body Level One…"/>
          <p:cNvSpPr txBox="1"/>
          <p:nvPr>
            <p:ph type="body" sz="quarter" idx="1" hasCustomPrompt="1"/>
          </p:nvPr>
        </p:nvSpPr>
        <p:spPr>
          <a:xfrm>
            <a:off x="986037" y="4385012"/>
            <a:ext cx="5196235" cy="427747"/>
          </a:xfrm>
          <a:prstGeom prst="rect">
            <a:avLst/>
          </a:prstGeom>
        </p:spPr>
        <p:txBody>
          <a:bodyPr/>
          <a:lstStyle>
            <a:lvl1pPr>
              <a:lnSpc>
                <a:spcPct val="120000"/>
              </a:lnSpc>
              <a:defRPr sz="2000">
                <a:solidFill>
                  <a:srgbClr val="C0C0C0"/>
                </a:solidFill>
              </a:defRPr>
            </a:lvl1pPr>
            <a:lvl2pPr>
              <a:lnSpc>
                <a:spcPct val="120000"/>
              </a:lnSpc>
              <a:defRPr sz="2000">
                <a:solidFill>
                  <a:srgbClr val="C0C0C0"/>
                </a:solidFill>
              </a:defRPr>
            </a:lvl2pPr>
            <a:lvl3pPr>
              <a:lnSpc>
                <a:spcPct val="120000"/>
              </a:lnSpc>
              <a:defRPr sz="2000">
                <a:solidFill>
                  <a:srgbClr val="C0C0C0"/>
                </a:solidFill>
              </a:defRPr>
            </a:lvl3pPr>
            <a:lvl4pPr>
              <a:lnSpc>
                <a:spcPct val="120000"/>
              </a:lnSpc>
              <a:defRPr sz="2000">
                <a:solidFill>
                  <a:srgbClr val="C0C0C0"/>
                </a:solidFill>
              </a:defRPr>
            </a:lvl4pPr>
            <a:lvl5pPr>
              <a:lnSpc>
                <a:spcPct val="120000"/>
              </a:lnSpc>
              <a:defRPr sz="2000">
                <a:solidFill>
                  <a:srgbClr val="C0C0C0"/>
                </a:solidFill>
              </a:defRPr>
            </a:lvl5pPr>
          </a:lstStyle>
          <a:p>
            <a:pPr/>
            <a:r>
              <a:t>Don’t use multiple colors</a:t>
            </a:r>
          </a:p>
          <a:p>
            <a:pPr lvl="1"/>
            <a:r>
              <a:t/>
            </a:r>
          </a:p>
          <a:p>
            <a:pPr lvl="2"/>
            <a:r>
              <a:t/>
            </a:r>
          </a:p>
          <a:p>
            <a:pPr lvl="3"/>
            <a:r>
              <a:t/>
            </a:r>
          </a:p>
          <a:p>
            <a:pPr lvl="4"/>
            <a:r>
              <a:t/>
            </a:r>
          </a:p>
        </p:txBody>
      </p:sp>
      <p:sp>
        <p:nvSpPr>
          <p:cNvPr id="1913" name="Text Placeholder 14"/>
          <p:cNvSpPr/>
          <p:nvPr>
            <p:ph type="body" sz="quarter" idx="25" hasCustomPrompt="1"/>
          </p:nvPr>
        </p:nvSpPr>
        <p:spPr>
          <a:xfrm>
            <a:off x="6883365" y="4385012"/>
            <a:ext cx="5196235" cy="427746"/>
          </a:xfrm>
          <a:prstGeom prst="rect">
            <a:avLst/>
          </a:prstGeom>
        </p:spPr>
        <p:txBody>
          <a:bodyPr/>
          <a:lstStyle>
            <a:lvl1pPr>
              <a:lnSpc>
                <a:spcPct val="120000"/>
              </a:lnSpc>
              <a:defRPr sz="2000">
                <a:solidFill>
                  <a:srgbClr val="C0C0C0"/>
                </a:solidFill>
              </a:defRPr>
            </a:lvl1pPr>
          </a:lstStyle>
          <a:p>
            <a:pPr/>
            <a:r>
              <a:t>Don’t make logo different color</a:t>
            </a:r>
          </a:p>
        </p:txBody>
      </p:sp>
      <p:sp>
        <p:nvSpPr>
          <p:cNvPr id="1914" name="Text Placeholder 14"/>
          <p:cNvSpPr/>
          <p:nvPr>
            <p:ph type="body" sz="quarter" idx="26" hasCustomPrompt="1"/>
          </p:nvPr>
        </p:nvSpPr>
        <p:spPr>
          <a:xfrm>
            <a:off x="12780691" y="4385012"/>
            <a:ext cx="5196235" cy="427746"/>
          </a:xfrm>
          <a:prstGeom prst="rect">
            <a:avLst/>
          </a:prstGeom>
        </p:spPr>
        <p:txBody>
          <a:bodyPr/>
          <a:lstStyle>
            <a:lvl1pPr>
              <a:lnSpc>
                <a:spcPct val="120000"/>
              </a:lnSpc>
              <a:defRPr sz="2000">
                <a:solidFill>
                  <a:srgbClr val="C0C0C0"/>
                </a:solidFill>
              </a:defRPr>
            </a:lvl1pPr>
          </a:lstStyle>
          <a:p>
            <a:pPr/>
            <a:r>
              <a:t>Don’t use external colours</a:t>
            </a:r>
          </a:p>
        </p:txBody>
      </p:sp>
      <p:sp>
        <p:nvSpPr>
          <p:cNvPr id="1915"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916" name="Text Placeholder 14"/>
          <p:cNvSpPr/>
          <p:nvPr>
            <p:ph type="body" sz="quarter" idx="27" hasCustomPrompt="1"/>
          </p:nvPr>
        </p:nvSpPr>
        <p:spPr>
          <a:xfrm>
            <a:off x="18678019" y="4385012"/>
            <a:ext cx="5196235" cy="427746"/>
          </a:xfrm>
          <a:prstGeom prst="rect">
            <a:avLst/>
          </a:prstGeom>
        </p:spPr>
        <p:txBody>
          <a:bodyPr/>
          <a:lstStyle>
            <a:lvl1pPr>
              <a:lnSpc>
                <a:spcPct val="120000"/>
              </a:lnSpc>
              <a:defRPr sz="2000">
                <a:solidFill>
                  <a:srgbClr val="C0C0C0"/>
                </a:solidFill>
              </a:defRPr>
            </a:lvl1pPr>
          </a:lstStyle>
          <a:p>
            <a:pPr/>
            <a:r>
              <a:t>Don’t use colours that are hard to read</a:t>
            </a:r>
          </a:p>
        </p:txBody>
      </p:sp>
      <p:sp>
        <p:nvSpPr>
          <p:cNvPr id="1917" name="Text Placeholder 14"/>
          <p:cNvSpPr/>
          <p:nvPr>
            <p:ph type="body" sz="quarter" idx="28" hasCustomPrompt="1"/>
          </p:nvPr>
        </p:nvSpPr>
        <p:spPr>
          <a:xfrm>
            <a:off x="537005" y="508753"/>
            <a:ext cx="5194801" cy="369333"/>
          </a:xfrm>
          <a:prstGeom prst="rect">
            <a:avLst/>
          </a:prstGeom>
        </p:spPr>
        <p:txBody>
          <a:bodyPr/>
          <a:lstStyle>
            <a:lvl1pPr defTabSz="734694">
              <a:lnSpc>
                <a:spcPct val="90000"/>
              </a:lnSpc>
              <a:defRPr sz="1779">
                <a:solidFill>
                  <a:srgbClr val="C0C0C0"/>
                </a:solidFill>
              </a:defRPr>
            </a:lvl1pPr>
          </a:lstStyle>
          <a:p>
            <a:pPr/>
            <a:r>
              <a:t>Colors</a:t>
            </a:r>
          </a:p>
        </p:txBody>
      </p:sp>
      <p:sp>
        <p:nvSpPr>
          <p:cNvPr id="1918" name="Things to avoid"/>
          <p:cNvSpPr txBox="1"/>
          <p:nvPr>
            <p:ph type="title" hasCustomPrompt="1"/>
          </p:nvPr>
        </p:nvSpPr>
        <p:spPr>
          <a:xfrm>
            <a:off x="537005" y="936381"/>
            <a:ext cx="5470683" cy="923331"/>
          </a:xfrm>
          <a:prstGeom prst="rect">
            <a:avLst/>
          </a:prstGeom>
        </p:spPr>
        <p:txBody>
          <a:bodyPr anchor="t"/>
          <a:lstStyle>
            <a:lvl1pPr>
              <a:lnSpc>
                <a:spcPct val="90000"/>
              </a:lnSpc>
              <a:defRPr spc="-180" sz="6000"/>
            </a:lvl1pPr>
          </a:lstStyle>
          <a:p>
            <a:pPr/>
            <a:r>
              <a:t>Things to avoid</a:t>
            </a:r>
          </a:p>
        </p:txBody>
      </p:sp>
    </p:spTree>
  </p:cSld>
  <p:clrMapOvr>
    <a:masterClrMapping/>
  </p:clrMapOvr>
  <p:transition xmlns:p14="http://schemas.microsoft.com/office/powerpoint/2010/main" spd="med" advClick="1"/>
</p:sldLayout>
</file>

<file path=ppt/slideLayouts/slideLayout10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hings to avoid 1 – Grey">
    <p:bg>
      <p:bgPr>
        <a:solidFill>
          <a:srgbClr val="CCCDD1"/>
        </a:solidFill>
      </p:bgPr>
    </p:bg>
    <p:spTree>
      <p:nvGrpSpPr>
        <p:cNvPr id="1" name=""/>
        <p:cNvGrpSpPr/>
        <p:nvPr/>
      </p:nvGrpSpPr>
      <p:grpSpPr>
        <a:xfrm>
          <a:off x="0" y="0"/>
          <a:ext cx="0" cy="0"/>
          <a:chOff x="0" y="0"/>
          <a:chExt cx="0" cy="0"/>
        </a:xfrm>
      </p:grpSpPr>
      <p:grpSp>
        <p:nvGrpSpPr>
          <p:cNvPr id="1928" name="Group"/>
          <p:cNvGrpSpPr/>
          <p:nvPr/>
        </p:nvGrpSpPr>
        <p:grpSpPr>
          <a:xfrm>
            <a:off x="530658" y="4375623"/>
            <a:ext cx="335041" cy="335043"/>
            <a:chOff x="0" y="0"/>
            <a:chExt cx="335040" cy="335042"/>
          </a:xfrm>
        </p:grpSpPr>
        <p:sp>
          <p:nvSpPr>
            <p:cNvPr id="1925" name="Circle"/>
            <p:cNvSpPr/>
            <p:nvPr/>
          </p:nvSpPr>
          <p:spPr>
            <a:xfrm>
              <a:off x="-1" y="-1"/>
              <a:ext cx="335042"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926" name="Rounded Rectangle"/>
            <p:cNvSpPr/>
            <p:nvPr/>
          </p:nvSpPr>
          <p:spPr>
            <a:xfrm rot="18900000">
              <a:off x="58937" y="149323"/>
              <a:ext cx="217167"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927" name="Rounded Rectangle"/>
            <p:cNvSpPr/>
            <p:nvPr/>
          </p:nvSpPr>
          <p:spPr>
            <a:xfrm rot="2700000">
              <a:off x="58936" y="149323"/>
              <a:ext cx="217169"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grpSp>
        <p:nvGrpSpPr>
          <p:cNvPr id="1932" name="Group"/>
          <p:cNvGrpSpPr/>
          <p:nvPr/>
        </p:nvGrpSpPr>
        <p:grpSpPr>
          <a:xfrm>
            <a:off x="6414044" y="4375623"/>
            <a:ext cx="335043" cy="335043"/>
            <a:chOff x="0" y="0"/>
            <a:chExt cx="335042" cy="335042"/>
          </a:xfrm>
        </p:grpSpPr>
        <p:sp>
          <p:nvSpPr>
            <p:cNvPr id="1929"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930"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931"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grpSp>
        <p:nvGrpSpPr>
          <p:cNvPr id="1936" name="Group"/>
          <p:cNvGrpSpPr/>
          <p:nvPr/>
        </p:nvGrpSpPr>
        <p:grpSpPr>
          <a:xfrm>
            <a:off x="12318341" y="4375623"/>
            <a:ext cx="335043" cy="335043"/>
            <a:chOff x="0" y="0"/>
            <a:chExt cx="335042" cy="335042"/>
          </a:xfrm>
        </p:grpSpPr>
        <p:sp>
          <p:nvSpPr>
            <p:cNvPr id="1933"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934"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935"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grpSp>
        <p:nvGrpSpPr>
          <p:cNvPr id="1940" name="Group"/>
          <p:cNvGrpSpPr/>
          <p:nvPr/>
        </p:nvGrpSpPr>
        <p:grpSpPr>
          <a:xfrm>
            <a:off x="18222638" y="4375623"/>
            <a:ext cx="335041" cy="335043"/>
            <a:chOff x="0" y="0"/>
            <a:chExt cx="335040" cy="335042"/>
          </a:xfrm>
        </p:grpSpPr>
        <p:sp>
          <p:nvSpPr>
            <p:cNvPr id="1937" name="Circle"/>
            <p:cNvSpPr/>
            <p:nvPr/>
          </p:nvSpPr>
          <p:spPr>
            <a:xfrm>
              <a:off x="-1" y="-1"/>
              <a:ext cx="335042"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938" name="Rounded Rectangle"/>
            <p:cNvSpPr/>
            <p:nvPr/>
          </p:nvSpPr>
          <p:spPr>
            <a:xfrm rot="18900000">
              <a:off x="58937" y="149323"/>
              <a:ext cx="217167"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939" name="Rounded Rectangle"/>
            <p:cNvSpPr/>
            <p:nvPr/>
          </p:nvSpPr>
          <p:spPr>
            <a:xfrm rot="2700000">
              <a:off x="58936" y="149323"/>
              <a:ext cx="217169"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sp>
        <p:nvSpPr>
          <p:cNvPr id="1941" name="Body Level One…"/>
          <p:cNvSpPr txBox="1"/>
          <p:nvPr>
            <p:ph type="body" sz="quarter" idx="1" hasCustomPrompt="1"/>
          </p:nvPr>
        </p:nvSpPr>
        <p:spPr>
          <a:xfrm>
            <a:off x="986037" y="4385012"/>
            <a:ext cx="5196235" cy="427747"/>
          </a:xfrm>
          <a:prstGeom prst="rect">
            <a:avLst/>
          </a:prstGeom>
        </p:spPr>
        <p:txBody>
          <a:bodyPr/>
          <a:lstStyle>
            <a:lvl1pPr>
              <a:lnSpc>
                <a:spcPct val="120000"/>
              </a:lnSpc>
              <a:defRPr sz="2000">
                <a:solidFill>
                  <a:srgbClr val="FFFFFF"/>
                </a:solidFill>
              </a:defRPr>
            </a:lvl1pPr>
            <a:lvl2pPr>
              <a:lnSpc>
                <a:spcPct val="120000"/>
              </a:lnSpc>
              <a:defRPr sz="2000">
                <a:solidFill>
                  <a:srgbClr val="FFFFFF"/>
                </a:solidFill>
              </a:defRPr>
            </a:lvl2pPr>
            <a:lvl3pPr>
              <a:lnSpc>
                <a:spcPct val="120000"/>
              </a:lnSpc>
              <a:defRPr sz="2000">
                <a:solidFill>
                  <a:srgbClr val="FFFFFF"/>
                </a:solidFill>
              </a:defRPr>
            </a:lvl3pPr>
            <a:lvl4pPr>
              <a:lnSpc>
                <a:spcPct val="120000"/>
              </a:lnSpc>
              <a:defRPr sz="2000">
                <a:solidFill>
                  <a:srgbClr val="FFFFFF"/>
                </a:solidFill>
              </a:defRPr>
            </a:lvl4pPr>
            <a:lvl5pPr>
              <a:lnSpc>
                <a:spcPct val="120000"/>
              </a:lnSpc>
              <a:defRPr sz="2000">
                <a:solidFill>
                  <a:srgbClr val="FFFFFF"/>
                </a:solidFill>
              </a:defRPr>
            </a:lvl5pPr>
          </a:lstStyle>
          <a:p>
            <a:pPr/>
            <a:r>
              <a:t>Don’t use multiple colors</a:t>
            </a:r>
          </a:p>
          <a:p>
            <a:pPr lvl="1"/>
            <a:r>
              <a:t/>
            </a:r>
          </a:p>
          <a:p>
            <a:pPr lvl="2"/>
            <a:r>
              <a:t/>
            </a:r>
          </a:p>
          <a:p>
            <a:pPr lvl="3"/>
            <a:r>
              <a:t/>
            </a:r>
          </a:p>
          <a:p>
            <a:pPr lvl="4"/>
            <a:r>
              <a:t/>
            </a:r>
          </a:p>
        </p:txBody>
      </p:sp>
      <p:sp>
        <p:nvSpPr>
          <p:cNvPr id="1942" name="Text Placeholder 14"/>
          <p:cNvSpPr/>
          <p:nvPr>
            <p:ph type="body" sz="quarter" idx="21" hasCustomPrompt="1"/>
          </p:nvPr>
        </p:nvSpPr>
        <p:spPr>
          <a:xfrm>
            <a:off x="6883365" y="4385012"/>
            <a:ext cx="5196235" cy="427746"/>
          </a:xfrm>
          <a:prstGeom prst="rect">
            <a:avLst/>
          </a:prstGeom>
        </p:spPr>
        <p:txBody>
          <a:bodyPr/>
          <a:lstStyle>
            <a:lvl1pPr>
              <a:lnSpc>
                <a:spcPct val="120000"/>
              </a:lnSpc>
              <a:defRPr sz="2000">
                <a:solidFill>
                  <a:srgbClr val="FFFFFF"/>
                </a:solidFill>
              </a:defRPr>
            </a:lvl1pPr>
          </a:lstStyle>
          <a:p>
            <a:pPr/>
            <a:r>
              <a:t>Don’t make logo different color</a:t>
            </a:r>
          </a:p>
        </p:txBody>
      </p:sp>
      <p:sp>
        <p:nvSpPr>
          <p:cNvPr id="1943" name="Text Placeholder 14"/>
          <p:cNvSpPr/>
          <p:nvPr>
            <p:ph type="body" sz="quarter" idx="22" hasCustomPrompt="1"/>
          </p:nvPr>
        </p:nvSpPr>
        <p:spPr>
          <a:xfrm>
            <a:off x="12780691" y="4385012"/>
            <a:ext cx="5196235" cy="427746"/>
          </a:xfrm>
          <a:prstGeom prst="rect">
            <a:avLst/>
          </a:prstGeom>
        </p:spPr>
        <p:txBody>
          <a:bodyPr/>
          <a:lstStyle>
            <a:lvl1pPr>
              <a:lnSpc>
                <a:spcPct val="120000"/>
              </a:lnSpc>
              <a:defRPr sz="2000">
                <a:solidFill>
                  <a:srgbClr val="FFFFFF"/>
                </a:solidFill>
              </a:defRPr>
            </a:lvl1pPr>
          </a:lstStyle>
          <a:p>
            <a:pPr/>
            <a:r>
              <a:t>Don’t use external colours</a:t>
            </a:r>
          </a:p>
        </p:txBody>
      </p:sp>
      <p:sp>
        <p:nvSpPr>
          <p:cNvPr id="1944"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945" name="Text Placeholder 14"/>
          <p:cNvSpPr/>
          <p:nvPr>
            <p:ph type="body" sz="quarter" idx="23" hasCustomPrompt="1"/>
          </p:nvPr>
        </p:nvSpPr>
        <p:spPr>
          <a:xfrm>
            <a:off x="18678019" y="4385012"/>
            <a:ext cx="5196235" cy="427746"/>
          </a:xfrm>
          <a:prstGeom prst="rect">
            <a:avLst/>
          </a:prstGeom>
        </p:spPr>
        <p:txBody>
          <a:bodyPr/>
          <a:lstStyle>
            <a:lvl1pPr>
              <a:lnSpc>
                <a:spcPct val="120000"/>
              </a:lnSpc>
              <a:defRPr sz="2000">
                <a:solidFill>
                  <a:srgbClr val="FFFFFF"/>
                </a:solidFill>
              </a:defRPr>
            </a:lvl1pPr>
          </a:lstStyle>
          <a:p>
            <a:pPr/>
            <a:r>
              <a:t>Don’t use colours that are hard to read</a:t>
            </a:r>
          </a:p>
        </p:txBody>
      </p:sp>
      <p:sp>
        <p:nvSpPr>
          <p:cNvPr id="1946" name="Text Placeholder 14"/>
          <p:cNvSpPr/>
          <p:nvPr>
            <p:ph type="body" sz="quarter" idx="24" hasCustomPrompt="1"/>
          </p:nvPr>
        </p:nvSpPr>
        <p:spPr>
          <a:xfrm>
            <a:off x="537005" y="508753"/>
            <a:ext cx="5194801" cy="369333"/>
          </a:xfrm>
          <a:prstGeom prst="rect">
            <a:avLst/>
          </a:prstGeom>
        </p:spPr>
        <p:txBody>
          <a:bodyPr/>
          <a:lstStyle>
            <a:lvl1pPr defTabSz="734694">
              <a:lnSpc>
                <a:spcPct val="90000"/>
              </a:lnSpc>
              <a:defRPr sz="1779">
                <a:solidFill>
                  <a:srgbClr val="F2F2F2"/>
                </a:solidFill>
              </a:defRPr>
            </a:lvl1pPr>
          </a:lstStyle>
          <a:p>
            <a:pPr/>
            <a:r>
              <a:t>Colors</a:t>
            </a:r>
          </a:p>
        </p:txBody>
      </p:sp>
      <p:sp>
        <p:nvSpPr>
          <p:cNvPr id="1947" name="Things to avoid"/>
          <p:cNvSpPr txBox="1"/>
          <p:nvPr>
            <p:ph type="title" hasCustomPrompt="1"/>
          </p:nvPr>
        </p:nvSpPr>
        <p:spPr>
          <a:xfrm>
            <a:off x="537005" y="936381"/>
            <a:ext cx="5470683" cy="923331"/>
          </a:xfrm>
          <a:prstGeom prst="rect">
            <a:avLst/>
          </a:prstGeom>
        </p:spPr>
        <p:txBody>
          <a:bodyPr anchor="t"/>
          <a:lstStyle>
            <a:lvl1pPr>
              <a:lnSpc>
                <a:spcPct val="90000"/>
              </a:lnSpc>
              <a:defRPr spc="-180" sz="6000">
                <a:solidFill>
                  <a:srgbClr val="FFFFFF"/>
                </a:solidFill>
              </a:defRPr>
            </a:lvl1pPr>
          </a:lstStyle>
          <a:p>
            <a:pPr/>
            <a:r>
              <a:t>Things to avoid</a:t>
            </a:r>
          </a:p>
        </p:txBody>
      </p:sp>
      <p:sp>
        <p:nvSpPr>
          <p:cNvPr id="1948" name="Picture Placeholder 11"/>
          <p:cNvSpPr/>
          <p:nvPr>
            <p:ph type="pic" sz="quarter" idx="25"/>
          </p:nvPr>
        </p:nvSpPr>
        <p:spPr>
          <a:xfrm>
            <a:off x="536970" y="5058766"/>
            <a:ext cx="5597132" cy="8154989"/>
          </a:xfrm>
          <a:prstGeom prst="rect">
            <a:avLst/>
          </a:prstGeom>
        </p:spPr>
        <p:txBody>
          <a:bodyPr lIns="91439" rIns="91439">
            <a:noAutofit/>
          </a:bodyPr>
          <a:lstStyle/>
          <a:p>
            <a:pPr/>
          </a:p>
        </p:txBody>
      </p:sp>
      <p:sp>
        <p:nvSpPr>
          <p:cNvPr id="1949" name="Picture Placeholder 14"/>
          <p:cNvSpPr/>
          <p:nvPr>
            <p:ph type="pic" sz="quarter" idx="26"/>
          </p:nvPr>
        </p:nvSpPr>
        <p:spPr>
          <a:xfrm>
            <a:off x="18249791" y="5058766"/>
            <a:ext cx="5597131" cy="8154989"/>
          </a:xfrm>
          <a:prstGeom prst="rect">
            <a:avLst/>
          </a:prstGeom>
        </p:spPr>
        <p:txBody>
          <a:bodyPr lIns="91439" rIns="91439">
            <a:noAutofit/>
          </a:bodyPr>
          <a:lstStyle/>
          <a:p>
            <a:pPr/>
          </a:p>
        </p:txBody>
      </p:sp>
      <p:sp>
        <p:nvSpPr>
          <p:cNvPr id="1950" name="Picture Placeholder 13"/>
          <p:cNvSpPr/>
          <p:nvPr>
            <p:ph type="pic" sz="quarter" idx="27"/>
          </p:nvPr>
        </p:nvSpPr>
        <p:spPr>
          <a:xfrm>
            <a:off x="12345531" y="5058766"/>
            <a:ext cx="5597130" cy="8154989"/>
          </a:xfrm>
          <a:prstGeom prst="rect">
            <a:avLst/>
          </a:prstGeom>
        </p:spPr>
        <p:txBody>
          <a:bodyPr lIns="91439" rIns="91439">
            <a:noAutofit/>
          </a:bodyPr>
          <a:lstStyle/>
          <a:p>
            <a:pPr/>
          </a:p>
        </p:txBody>
      </p:sp>
      <p:sp>
        <p:nvSpPr>
          <p:cNvPr id="1951" name="Picture Placeholder 12"/>
          <p:cNvSpPr/>
          <p:nvPr>
            <p:ph type="pic" sz="quarter" idx="28"/>
          </p:nvPr>
        </p:nvSpPr>
        <p:spPr>
          <a:xfrm>
            <a:off x="6441233" y="5058766"/>
            <a:ext cx="5597130" cy="8154989"/>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10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hings to avoid 1 – Dark">
    <p:bg>
      <p:bgPr>
        <a:solidFill>
          <a:srgbClr val="000000"/>
        </a:solidFill>
      </p:bgPr>
    </p:bg>
    <p:spTree>
      <p:nvGrpSpPr>
        <p:cNvPr id="1" name=""/>
        <p:cNvGrpSpPr/>
        <p:nvPr/>
      </p:nvGrpSpPr>
      <p:grpSpPr>
        <a:xfrm>
          <a:off x="0" y="0"/>
          <a:ext cx="0" cy="0"/>
          <a:chOff x="0" y="0"/>
          <a:chExt cx="0" cy="0"/>
        </a:xfrm>
      </p:grpSpPr>
      <p:grpSp>
        <p:nvGrpSpPr>
          <p:cNvPr id="1961" name="Group"/>
          <p:cNvGrpSpPr/>
          <p:nvPr/>
        </p:nvGrpSpPr>
        <p:grpSpPr>
          <a:xfrm>
            <a:off x="530658" y="4375623"/>
            <a:ext cx="335041" cy="335043"/>
            <a:chOff x="0" y="0"/>
            <a:chExt cx="335040" cy="335042"/>
          </a:xfrm>
        </p:grpSpPr>
        <p:sp>
          <p:nvSpPr>
            <p:cNvPr id="1958" name="Circle"/>
            <p:cNvSpPr/>
            <p:nvPr/>
          </p:nvSpPr>
          <p:spPr>
            <a:xfrm>
              <a:off x="-1" y="-1"/>
              <a:ext cx="335042"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959" name="Rounded Rectangle"/>
            <p:cNvSpPr/>
            <p:nvPr/>
          </p:nvSpPr>
          <p:spPr>
            <a:xfrm rot="18900000">
              <a:off x="58937" y="149323"/>
              <a:ext cx="217167"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960" name="Rounded Rectangle"/>
            <p:cNvSpPr/>
            <p:nvPr/>
          </p:nvSpPr>
          <p:spPr>
            <a:xfrm rot="2700000">
              <a:off x="58936" y="149323"/>
              <a:ext cx="217169"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grpSp>
        <p:nvGrpSpPr>
          <p:cNvPr id="1965" name="Group"/>
          <p:cNvGrpSpPr/>
          <p:nvPr/>
        </p:nvGrpSpPr>
        <p:grpSpPr>
          <a:xfrm>
            <a:off x="6414044" y="4375623"/>
            <a:ext cx="335043" cy="335043"/>
            <a:chOff x="0" y="0"/>
            <a:chExt cx="335042" cy="335042"/>
          </a:xfrm>
        </p:grpSpPr>
        <p:sp>
          <p:nvSpPr>
            <p:cNvPr id="1962"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963"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964"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grpSp>
        <p:nvGrpSpPr>
          <p:cNvPr id="1969" name="Group"/>
          <p:cNvGrpSpPr/>
          <p:nvPr/>
        </p:nvGrpSpPr>
        <p:grpSpPr>
          <a:xfrm>
            <a:off x="12318341" y="4375623"/>
            <a:ext cx="335043" cy="335043"/>
            <a:chOff x="0" y="0"/>
            <a:chExt cx="335042" cy="335042"/>
          </a:xfrm>
        </p:grpSpPr>
        <p:sp>
          <p:nvSpPr>
            <p:cNvPr id="1966"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967"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968"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grpSp>
        <p:nvGrpSpPr>
          <p:cNvPr id="1973" name="Group"/>
          <p:cNvGrpSpPr/>
          <p:nvPr/>
        </p:nvGrpSpPr>
        <p:grpSpPr>
          <a:xfrm>
            <a:off x="18222638" y="4375623"/>
            <a:ext cx="335041" cy="335043"/>
            <a:chOff x="0" y="0"/>
            <a:chExt cx="335040" cy="335042"/>
          </a:xfrm>
        </p:grpSpPr>
        <p:sp>
          <p:nvSpPr>
            <p:cNvPr id="1970" name="Circle"/>
            <p:cNvSpPr/>
            <p:nvPr/>
          </p:nvSpPr>
          <p:spPr>
            <a:xfrm>
              <a:off x="-1" y="-1"/>
              <a:ext cx="335042"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971" name="Rounded Rectangle"/>
            <p:cNvSpPr/>
            <p:nvPr/>
          </p:nvSpPr>
          <p:spPr>
            <a:xfrm rot="18900000">
              <a:off x="58937" y="149323"/>
              <a:ext cx="217167"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972" name="Rounded Rectangle"/>
            <p:cNvSpPr/>
            <p:nvPr/>
          </p:nvSpPr>
          <p:spPr>
            <a:xfrm rot="2700000">
              <a:off x="58936" y="149323"/>
              <a:ext cx="217169"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sp>
        <p:nvSpPr>
          <p:cNvPr id="1974" name="Body Level One…"/>
          <p:cNvSpPr txBox="1"/>
          <p:nvPr>
            <p:ph type="body" sz="quarter" idx="1" hasCustomPrompt="1"/>
          </p:nvPr>
        </p:nvSpPr>
        <p:spPr>
          <a:xfrm>
            <a:off x="986037" y="4385012"/>
            <a:ext cx="5196235" cy="427747"/>
          </a:xfrm>
          <a:prstGeom prst="rect">
            <a:avLst/>
          </a:prstGeom>
        </p:spPr>
        <p:txBody>
          <a:bodyPr/>
          <a:lstStyle>
            <a:lvl1pPr>
              <a:lnSpc>
                <a:spcPct val="120000"/>
              </a:lnSpc>
              <a:defRPr sz="2000">
                <a:solidFill>
                  <a:srgbClr val="FFFFFF"/>
                </a:solidFill>
              </a:defRPr>
            </a:lvl1pPr>
            <a:lvl2pPr>
              <a:lnSpc>
                <a:spcPct val="120000"/>
              </a:lnSpc>
              <a:defRPr sz="2000">
                <a:solidFill>
                  <a:srgbClr val="FFFFFF"/>
                </a:solidFill>
              </a:defRPr>
            </a:lvl2pPr>
            <a:lvl3pPr>
              <a:lnSpc>
                <a:spcPct val="120000"/>
              </a:lnSpc>
              <a:defRPr sz="2000">
                <a:solidFill>
                  <a:srgbClr val="FFFFFF"/>
                </a:solidFill>
              </a:defRPr>
            </a:lvl3pPr>
            <a:lvl4pPr>
              <a:lnSpc>
                <a:spcPct val="120000"/>
              </a:lnSpc>
              <a:defRPr sz="2000">
                <a:solidFill>
                  <a:srgbClr val="FFFFFF"/>
                </a:solidFill>
              </a:defRPr>
            </a:lvl4pPr>
            <a:lvl5pPr>
              <a:lnSpc>
                <a:spcPct val="120000"/>
              </a:lnSpc>
              <a:defRPr sz="2000">
                <a:solidFill>
                  <a:srgbClr val="FFFFFF"/>
                </a:solidFill>
              </a:defRPr>
            </a:lvl5pPr>
          </a:lstStyle>
          <a:p>
            <a:pPr/>
            <a:r>
              <a:t>Don’t use multiple colors</a:t>
            </a:r>
          </a:p>
          <a:p>
            <a:pPr lvl="1"/>
            <a:r>
              <a:t/>
            </a:r>
          </a:p>
          <a:p>
            <a:pPr lvl="2"/>
            <a:r>
              <a:t/>
            </a:r>
          </a:p>
          <a:p>
            <a:pPr lvl="3"/>
            <a:r>
              <a:t/>
            </a:r>
          </a:p>
          <a:p>
            <a:pPr lvl="4"/>
            <a:r>
              <a:t/>
            </a:r>
          </a:p>
        </p:txBody>
      </p:sp>
      <p:sp>
        <p:nvSpPr>
          <p:cNvPr id="1975" name="Text Placeholder 14"/>
          <p:cNvSpPr/>
          <p:nvPr>
            <p:ph type="body" sz="quarter" idx="21" hasCustomPrompt="1"/>
          </p:nvPr>
        </p:nvSpPr>
        <p:spPr>
          <a:xfrm>
            <a:off x="6883365" y="4385012"/>
            <a:ext cx="5196235" cy="427746"/>
          </a:xfrm>
          <a:prstGeom prst="rect">
            <a:avLst/>
          </a:prstGeom>
        </p:spPr>
        <p:txBody>
          <a:bodyPr/>
          <a:lstStyle>
            <a:lvl1pPr>
              <a:lnSpc>
                <a:spcPct val="120000"/>
              </a:lnSpc>
              <a:defRPr sz="2000">
                <a:solidFill>
                  <a:srgbClr val="FFFFFF"/>
                </a:solidFill>
              </a:defRPr>
            </a:lvl1pPr>
          </a:lstStyle>
          <a:p>
            <a:pPr/>
            <a:r>
              <a:t>Don’t make logo different color</a:t>
            </a:r>
          </a:p>
        </p:txBody>
      </p:sp>
      <p:sp>
        <p:nvSpPr>
          <p:cNvPr id="1976" name="Text Placeholder 14"/>
          <p:cNvSpPr/>
          <p:nvPr>
            <p:ph type="body" sz="quarter" idx="22" hasCustomPrompt="1"/>
          </p:nvPr>
        </p:nvSpPr>
        <p:spPr>
          <a:xfrm>
            <a:off x="12780691" y="4385012"/>
            <a:ext cx="5196235" cy="427746"/>
          </a:xfrm>
          <a:prstGeom prst="rect">
            <a:avLst/>
          </a:prstGeom>
        </p:spPr>
        <p:txBody>
          <a:bodyPr/>
          <a:lstStyle>
            <a:lvl1pPr>
              <a:lnSpc>
                <a:spcPct val="120000"/>
              </a:lnSpc>
              <a:defRPr sz="2000">
                <a:solidFill>
                  <a:srgbClr val="FFFFFF"/>
                </a:solidFill>
              </a:defRPr>
            </a:lvl1pPr>
          </a:lstStyle>
          <a:p>
            <a:pPr/>
            <a:r>
              <a:t>Don’t use external colours</a:t>
            </a:r>
          </a:p>
        </p:txBody>
      </p:sp>
      <p:sp>
        <p:nvSpPr>
          <p:cNvPr id="1977"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978" name="Text Placeholder 14"/>
          <p:cNvSpPr/>
          <p:nvPr>
            <p:ph type="body" sz="quarter" idx="23" hasCustomPrompt="1"/>
          </p:nvPr>
        </p:nvSpPr>
        <p:spPr>
          <a:xfrm>
            <a:off x="18678019" y="4385012"/>
            <a:ext cx="5196235" cy="427746"/>
          </a:xfrm>
          <a:prstGeom prst="rect">
            <a:avLst/>
          </a:prstGeom>
        </p:spPr>
        <p:txBody>
          <a:bodyPr/>
          <a:lstStyle>
            <a:lvl1pPr>
              <a:lnSpc>
                <a:spcPct val="120000"/>
              </a:lnSpc>
              <a:defRPr sz="2000">
                <a:solidFill>
                  <a:srgbClr val="FFFFFF"/>
                </a:solidFill>
              </a:defRPr>
            </a:lvl1pPr>
          </a:lstStyle>
          <a:p>
            <a:pPr/>
            <a:r>
              <a:t>Don’t use colours that are hard to read</a:t>
            </a:r>
          </a:p>
        </p:txBody>
      </p:sp>
      <p:sp>
        <p:nvSpPr>
          <p:cNvPr id="1979" name="Text Placeholder 14"/>
          <p:cNvSpPr/>
          <p:nvPr>
            <p:ph type="body" sz="quarter" idx="24" hasCustomPrompt="1"/>
          </p:nvPr>
        </p:nvSpPr>
        <p:spPr>
          <a:xfrm>
            <a:off x="537005" y="508753"/>
            <a:ext cx="5194801" cy="369333"/>
          </a:xfrm>
          <a:prstGeom prst="rect">
            <a:avLst/>
          </a:prstGeom>
        </p:spPr>
        <p:txBody>
          <a:bodyPr/>
          <a:lstStyle>
            <a:lvl1pPr defTabSz="734694">
              <a:lnSpc>
                <a:spcPct val="90000"/>
              </a:lnSpc>
              <a:defRPr sz="1779">
                <a:solidFill>
                  <a:srgbClr val="808080"/>
                </a:solidFill>
              </a:defRPr>
            </a:lvl1pPr>
          </a:lstStyle>
          <a:p>
            <a:pPr/>
            <a:r>
              <a:t>Colors</a:t>
            </a:r>
          </a:p>
        </p:txBody>
      </p:sp>
      <p:sp>
        <p:nvSpPr>
          <p:cNvPr id="1980" name="Things to avoid"/>
          <p:cNvSpPr txBox="1"/>
          <p:nvPr>
            <p:ph type="title" hasCustomPrompt="1"/>
          </p:nvPr>
        </p:nvSpPr>
        <p:spPr>
          <a:xfrm>
            <a:off x="537005" y="936381"/>
            <a:ext cx="5470683" cy="923331"/>
          </a:xfrm>
          <a:prstGeom prst="rect">
            <a:avLst/>
          </a:prstGeom>
        </p:spPr>
        <p:txBody>
          <a:bodyPr anchor="t"/>
          <a:lstStyle>
            <a:lvl1pPr>
              <a:lnSpc>
                <a:spcPct val="90000"/>
              </a:lnSpc>
              <a:defRPr spc="-180" sz="6000">
                <a:solidFill>
                  <a:srgbClr val="FFFFFF"/>
                </a:solidFill>
              </a:defRPr>
            </a:lvl1pPr>
          </a:lstStyle>
          <a:p>
            <a:pPr/>
            <a:r>
              <a:t>Things to avoid</a:t>
            </a:r>
          </a:p>
        </p:txBody>
      </p:sp>
      <p:sp>
        <p:nvSpPr>
          <p:cNvPr id="1981" name="Picture Placeholder 11"/>
          <p:cNvSpPr/>
          <p:nvPr>
            <p:ph type="pic" sz="quarter" idx="25"/>
          </p:nvPr>
        </p:nvSpPr>
        <p:spPr>
          <a:xfrm>
            <a:off x="536970" y="5058766"/>
            <a:ext cx="5597132" cy="8154989"/>
          </a:xfrm>
          <a:prstGeom prst="rect">
            <a:avLst/>
          </a:prstGeom>
        </p:spPr>
        <p:txBody>
          <a:bodyPr lIns="91439" rIns="91439">
            <a:noAutofit/>
          </a:bodyPr>
          <a:lstStyle/>
          <a:p>
            <a:pPr/>
          </a:p>
        </p:txBody>
      </p:sp>
      <p:sp>
        <p:nvSpPr>
          <p:cNvPr id="1982" name="Picture Placeholder 14"/>
          <p:cNvSpPr/>
          <p:nvPr>
            <p:ph type="pic" sz="quarter" idx="26"/>
          </p:nvPr>
        </p:nvSpPr>
        <p:spPr>
          <a:xfrm>
            <a:off x="18249791" y="5058766"/>
            <a:ext cx="5597131" cy="8154989"/>
          </a:xfrm>
          <a:prstGeom prst="rect">
            <a:avLst/>
          </a:prstGeom>
        </p:spPr>
        <p:txBody>
          <a:bodyPr lIns="91439" rIns="91439">
            <a:noAutofit/>
          </a:bodyPr>
          <a:lstStyle/>
          <a:p>
            <a:pPr/>
          </a:p>
        </p:txBody>
      </p:sp>
      <p:sp>
        <p:nvSpPr>
          <p:cNvPr id="1983" name="Picture Placeholder 13"/>
          <p:cNvSpPr/>
          <p:nvPr>
            <p:ph type="pic" sz="quarter" idx="27"/>
          </p:nvPr>
        </p:nvSpPr>
        <p:spPr>
          <a:xfrm>
            <a:off x="12345531" y="5058766"/>
            <a:ext cx="5597130" cy="8154989"/>
          </a:xfrm>
          <a:prstGeom prst="rect">
            <a:avLst/>
          </a:prstGeom>
        </p:spPr>
        <p:txBody>
          <a:bodyPr lIns="91439" rIns="91439">
            <a:noAutofit/>
          </a:bodyPr>
          <a:lstStyle/>
          <a:p>
            <a:pPr/>
          </a:p>
        </p:txBody>
      </p:sp>
      <p:sp>
        <p:nvSpPr>
          <p:cNvPr id="1984" name="Picture Placeholder 12"/>
          <p:cNvSpPr/>
          <p:nvPr>
            <p:ph type="pic" sz="quarter" idx="28"/>
          </p:nvPr>
        </p:nvSpPr>
        <p:spPr>
          <a:xfrm>
            <a:off x="6441233" y="5058766"/>
            <a:ext cx="5597130" cy="8154989"/>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10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tion header 4">
    <p:spTree>
      <p:nvGrpSpPr>
        <p:cNvPr id="1" name=""/>
        <p:cNvGrpSpPr/>
        <p:nvPr/>
      </p:nvGrpSpPr>
      <p:grpSpPr>
        <a:xfrm>
          <a:off x="0" y="0"/>
          <a:ext cx="0" cy="0"/>
          <a:chOff x="0" y="0"/>
          <a:chExt cx="0" cy="0"/>
        </a:xfrm>
      </p:grpSpPr>
      <p:sp>
        <p:nvSpPr>
          <p:cNvPr id="1991" name="Line"/>
          <p:cNvSpPr/>
          <p:nvPr/>
        </p:nvSpPr>
        <p:spPr>
          <a:xfrm>
            <a:off x="537006" y="10400786"/>
            <a:ext cx="23309988" cy="1"/>
          </a:xfrm>
          <a:prstGeom prst="line">
            <a:avLst/>
          </a:prstGeom>
          <a:ln w="25400">
            <a:solidFill>
              <a:srgbClr val="000000">
                <a:alpha val="5000"/>
              </a:srgbClr>
            </a:solidFill>
            <a:miter lim="400000"/>
          </a:ln>
        </p:spPr>
        <p:txBody>
          <a:bodyPr lIns="45718" tIns="45718" rIns="45718" bIns="45718"/>
          <a:lstStyle/>
          <a:p>
            <a:pPr/>
          </a:p>
        </p:txBody>
      </p:sp>
      <p:sp>
        <p:nvSpPr>
          <p:cNvPr id="1992" name="Line"/>
          <p:cNvSpPr/>
          <p:nvPr/>
        </p:nvSpPr>
        <p:spPr>
          <a:xfrm>
            <a:off x="537006" y="11373766"/>
            <a:ext cx="23309988" cy="1"/>
          </a:xfrm>
          <a:prstGeom prst="line">
            <a:avLst/>
          </a:prstGeom>
          <a:ln w="25400">
            <a:solidFill>
              <a:srgbClr val="000000">
                <a:alpha val="5000"/>
              </a:srgbClr>
            </a:solidFill>
            <a:miter lim="400000"/>
          </a:ln>
        </p:spPr>
        <p:txBody>
          <a:bodyPr lIns="45718" tIns="45718" rIns="45718" bIns="45718"/>
          <a:lstStyle/>
          <a:p>
            <a:pPr/>
          </a:p>
        </p:txBody>
      </p:sp>
      <p:sp>
        <p:nvSpPr>
          <p:cNvPr id="1993" name="Line"/>
          <p:cNvSpPr/>
          <p:nvPr/>
        </p:nvSpPr>
        <p:spPr>
          <a:xfrm>
            <a:off x="537006" y="12346748"/>
            <a:ext cx="23309988" cy="1"/>
          </a:xfrm>
          <a:prstGeom prst="line">
            <a:avLst/>
          </a:prstGeom>
          <a:ln w="25400">
            <a:solidFill>
              <a:srgbClr val="000000">
                <a:alpha val="5000"/>
              </a:srgbClr>
            </a:solidFill>
            <a:miter lim="400000"/>
          </a:ln>
        </p:spPr>
        <p:txBody>
          <a:bodyPr lIns="45718" tIns="45718" rIns="45718" bIns="45718"/>
          <a:lstStyle/>
          <a:p>
            <a:pPr/>
          </a:p>
        </p:txBody>
      </p:sp>
      <p:sp>
        <p:nvSpPr>
          <p:cNvPr id="1994" name="Line"/>
          <p:cNvSpPr/>
          <p:nvPr/>
        </p:nvSpPr>
        <p:spPr>
          <a:xfrm>
            <a:off x="537006" y="9427802"/>
            <a:ext cx="23309988" cy="1"/>
          </a:xfrm>
          <a:prstGeom prst="line">
            <a:avLst/>
          </a:prstGeom>
          <a:ln w="25400">
            <a:solidFill>
              <a:srgbClr val="000000">
                <a:alpha val="5000"/>
              </a:srgbClr>
            </a:solidFill>
            <a:miter lim="400000"/>
          </a:ln>
        </p:spPr>
        <p:txBody>
          <a:bodyPr lIns="45718" tIns="45718" rIns="45718" bIns="45718"/>
          <a:lstStyle/>
          <a:p>
            <a:pPr/>
          </a:p>
        </p:txBody>
      </p:sp>
      <p:sp>
        <p:nvSpPr>
          <p:cNvPr id="1995" name="Line"/>
          <p:cNvSpPr/>
          <p:nvPr/>
        </p:nvSpPr>
        <p:spPr>
          <a:xfrm>
            <a:off x="537006" y="8454821"/>
            <a:ext cx="23309988" cy="1"/>
          </a:xfrm>
          <a:prstGeom prst="line">
            <a:avLst/>
          </a:prstGeom>
          <a:ln w="25400">
            <a:solidFill>
              <a:srgbClr val="000000">
                <a:alpha val="5000"/>
              </a:srgbClr>
            </a:solidFill>
            <a:miter lim="400000"/>
          </a:ln>
        </p:spPr>
        <p:txBody>
          <a:bodyPr lIns="45718" tIns="45718" rIns="45718" bIns="45718"/>
          <a:lstStyle/>
          <a:p>
            <a:pPr/>
          </a:p>
        </p:txBody>
      </p:sp>
      <p:sp>
        <p:nvSpPr>
          <p:cNvPr id="1996" name="Body Level One…"/>
          <p:cNvSpPr txBox="1"/>
          <p:nvPr>
            <p:ph type="body" sz="quarter" idx="1" hasCustomPrompt="1"/>
          </p:nvPr>
        </p:nvSpPr>
        <p:spPr>
          <a:xfrm>
            <a:off x="20658867" y="7593831"/>
            <a:ext cx="1487422" cy="435826"/>
          </a:xfrm>
          <a:prstGeom prst="rect">
            <a:avLst/>
          </a:prstGeom>
        </p:spPr>
        <p:txBody>
          <a:bodyPr/>
          <a:lstStyle>
            <a:lvl1pPr algn="r">
              <a:lnSpc>
                <a:spcPct val="110000"/>
              </a:lnSpc>
              <a:defRPr sz="2200">
                <a:solidFill>
                  <a:srgbClr val="C0C0C0"/>
                </a:solidFill>
              </a:defRPr>
            </a:lvl1pPr>
            <a:lvl2pPr algn="r">
              <a:lnSpc>
                <a:spcPct val="110000"/>
              </a:lnSpc>
              <a:defRPr sz="2200">
                <a:solidFill>
                  <a:srgbClr val="C0C0C0"/>
                </a:solidFill>
              </a:defRPr>
            </a:lvl2pPr>
            <a:lvl3pPr algn="r">
              <a:lnSpc>
                <a:spcPct val="110000"/>
              </a:lnSpc>
              <a:defRPr sz="2200">
                <a:solidFill>
                  <a:srgbClr val="C0C0C0"/>
                </a:solidFill>
              </a:defRPr>
            </a:lvl3pPr>
            <a:lvl4pPr algn="r">
              <a:lnSpc>
                <a:spcPct val="110000"/>
              </a:lnSpc>
              <a:defRPr sz="2200">
                <a:solidFill>
                  <a:srgbClr val="C0C0C0"/>
                </a:solidFill>
              </a:defRPr>
            </a:lvl4pPr>
            <a:lvl5pPr algn="r">
              <a:lnSpc>
                <a:spcPct val="110000"/>
              </a:lnSpc>
              <a:defRPr sz="2200">
                <a:solidFill>
                  <a:srgbClr val="C0C0C0"/>
                </a:solidFill>
              </a:defRPr>
            </a:lvl5pPr>
          </a:lstStyle>
          <a:p>
            <a:pPr/>
            <a:r>
              <a:t>41 – 42</a:t>
            </a:r>
          </a:p>
          <a:p>
            <a:pPr lvl="1"/>
            <a:r>
              <a:t/>
            </a:r>
          </a:p>
          <a:p>
            <a:pPr lvl="2"/>
            <a:r>
              <a:t/>
            </a:r>
          </a:p>
          <a:p>
            <a:pPr lvl="3"/>
            <a:r>
              <a:t/>
            </a:r>
          </a:p>
          <a:p>
            <a:pPr lvl="4"/>
            <a:r>
              <a:t/>
            </a:r>
          </a:p>
        </p:txBody>
      </p:sp>
      <p:sp>
        <p:nvSpPr>
          <p:cNvPr id="1997" name="Text Placeholder 14"/>
          <p:cNvSpPr/>
          <p:nvPr>
            <p:ph type="body" sz="quarter" idx="21" hasCustomPrompt="1"/>
          </p:nvPr>
        </p:nvSpPr>
        <p:spPr>
          <a:xfrm>
            <a:off x="537006" y="7593831"/>
            <a:ext cx="5519813" cy="523221"/>
          </a:xfrm>
          <a:prstGeom prst="rect">
            <a:avLst/>
          </a:prstGeom>
        </p:spPr>
        <p:txBody>
          <a:bodyPr/>
          <a:lstStyle>
            <a:lvl1pPr>
              <a:defRPr sz="2800"/>
            </a:lvl1pPr>
          </a:lstStyle>
          <a:p>
            <a:pPr/>
            <a:r>
              <a:t>Primary typeface</a:t>
            </a:r>
          </a:p>
        </p:txBody>
      </p:sp>
      <p:sp>
        <p:nvSpPr>
          <p:cNvPr id="1998" name="04 Typography"/>
          <p:cNvSpPr txBox="1"/>
          <p:nvPr>
            <p:ph type="title" hasCustomPrompt="1"/>
          </p:nvPr>
        </p:nvSpPr>
        <p:spPr>
          <a:xfrm>
            <a:off x="537006" y="584953"/>
            <a:ext cx="14338937" cy="1938992"/>
          </a:xfrm>
          <a:prstGeom prst="rect">
            <a:avLst/>
          </a:prstGeom>
        </p:spPr>
        <p:txBody>
          <a:bodyPr anchor="t"/>
          <a:lstStyle>
            <a:lvl1pPr>
              <a:defRPr spc="-450" sz="15000"/>
            </a:lvl1pPr>
          </a:lstStyle>
          <a:p>
            <a:pPr/>
            <a:r>
              <a:t>04 Typography</a:t>
            </a:r>
          </a:p>
        </p:txBody>
      </p:sp>
      <p:sp>
        <p:nvSpPr>
          <p:cNvPr id="1999" name="Text Placeholder 14"/>
          <p:cNvSpPr/>
          <p:nvPr>
            <p:ph type="body" sz="quarter" idx="22" hasCustomPrompt="1"/>
          </p:nvPr>
        </p:nvSpPr>
        <p:spPr>
          <a:xfrm>
            <a:off x="20658867" y="8566811"/>
            <a:ext cx="1487422" cy="435826"/>
          </a:xfrm>
          <a:prstGeom prst="rect">
            <a:avLst/>
          </a:prstGeom>
        </p:spPr>
        <p:txBody>
          <a:bodyPr/>
          <a:lstStyle>
            <a:lvl1pPr algn="r">
              <a:lnSpc>
                <a:spcPct val="110000"/>
              </a:lnSpc>
              <a:defRPr sz="2200">
                <a:solidFill>
                  <a:srgbClr val="C0C0C0"/>
                </a:solidFill>
              </a:defRPr>
            </a:lvl1pPr>
          </a:lstStyle>
          <a:p>
            <a:pPr/>
            <a:r>
              <a:t>43</a:t>
            </a:r>
          </a:p>
        </p:txBody>
      </p:sp>
      <p:sp>
        <p:nvSpPr>
          <p:cNvPr id="2000" name="Text Placeholder 14"/>
          <p:cNvSpPr/>
          <p:nvPr>
            <p:ph type="body" sz="quarter" idx="23" hasCustomPrompt="1"/>
          </p:nvPr>
        </p:nvSpPr>
        <p:spPr>
          <a:xfrm>
            <a:off x="537006" y="8566811"/>
            <a:ext cx="5519813" cy="523221"/>
          </a:xfrm>
          <a:prstGeom prst="rect">
            <a:avLst/>
          </a:prstGeom>
        </p:spPr>
        <p:txBody>
          <a:bodyPr/>
          <a:lstStyle>
            <a:lvl1pPr>
              <a:defRPr sz="2800"/>
            </a:lvl1pPr>
          </a:lstStyle>
          <a:p>
            <a:pPr/>
            <a:r>
              <a:t>Secondary typeface</a:t>
            </a:r>
          </a:p>
        </p:txBody>
      </p:sp>
      <p:sp>
        <p:nvSpPr>
          <p:cNvPr id="2001"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2002" name="Text Placeholder 14"/>
          <p:cNvSpPr/>
          <p:nvPr>
            <p:ph type="body" sz="quarter" idx="24" hasCustomPrompt="1"/>
          </p:nvPr>
        </p:nvSpPr>
        <p:spPr>
          <a:xfrm>
            <a:off x="20658867" y="9539795"/>
            <a:ext cx="1487422" cy="435826"/>
          </a:xfrm>
          <a:prstGeom prst="rect">
            <a:avLst/>
          </a:prstGeom>
        </p:spPr>
        <p:txBody>
          <a:bodyPr/>
          <a:lstStyle>
            <a:lvl1pPr algn="r">
              <a:lnSpc>
                <a:spcPct val="110000"/>
              </a:lnSpc>
              <a:defRPr sz="2200">
                <a:solidFill>
                  <a:srgbClr val="C0C0C0"/>
                </a:solidFill>
              </a:defRPr>
            </a:lvl1pPr>
          </a:lstStyle>
          <a:p>
            <a:pPr/>
            <a:r>
              <a:t>44</a:t>
            </a:r>
          </a:p>
        </p:txBody>
      </p:sp>
      <p:sp>
        <p:nvSpPr>
          <p:cNvPr id="2003" name="Text Placeholder 14"/>
          <p:cNvSpPr/>
          <p:nvPr>
            <p:ph type="body" sz="quarter" idx="25" hasCustomPrompt="1"/>
          </p:nvPr>
        </p:nvSpPr>
        <p:spPr>
          <a:xfrm>
            <a:off x="537006" y="9539795"/>
            <a:ext cx="5519813" cy="523221"/>
          </a:xfrm>
          <a:prstGeom prst="rect">
            <a:avLst/>
          </a:prstGeom>
        </p:spPr>
        <p:txBody>
          <a:bodyPr/>
          <a:lstStyle>
            <a:lvl1pPr>
              <a:defRPr sz="2800"/>
            </a:lvl1pPr>
          </a:lstStyle>
          <a:p>
            <a:pPr/>
            <a:r>
              <a:t>Type hierarchy</a:t>
            </a:r>
          </a:p>
        </p:txBody>
      </p:sp>
      <p:sp>
        <p:nvSpPr>
          <p:cNvPr id="2004" name="Text Placeholder 14"/>
          <p:cNvSpPr/>
          <p:nvPr>
            <p:ph type="body" sz="quarter" idx="26" hasCustomPrompt="1"/>
          </p:nvPr>
        </p:nvSpPr>
        <p:spPr>
          <a:xfrm>
            <a:off x="20658867" y="10512776"/>
            <a:ext cx="1487422" cy="435826"/>
          </a:xfrm>
          <a:prstGeom prst="rect">
            <a:avLst/>
          </a:prstGeom>
        </p:spPr>
        <p:txBody>
          <a:bodyPr/>
          <a:lstStyle>
            <a:lvl1pPr algn="r">
              <a:lnSpc>
                <a:spcPct val="110000"/>
              </a:lnSpc>
              <a:defRPr sz="2200">
                <a:solidFill>
                  <a:srgbClr val="C0C0C0"/>
                </a:solidFill>
              </a:defRPr>
            </a:lvl1pPr>
          </a:lstStyle>
          <a:p>
            <a:pPr/>
            <a:r>
              <a:t>45</a:t>
            </a:r>
          </a:p>
        </p:txBody>
      </p:sp>
      <p:sp>
        <p:nvSpPr>
          <p:cNvPr id="2005" name="Text Placeholder 14"/>
          <p:cNvSpPr/>
          <p:nvPr>
            <p:ph type="body" sz="quarter" idx="27" hasCustomPrompt="1"/>
          </p:nvPr>
        </p:nvSpPr>
        <p:spPr>
          <a:xfrm>
            <a:off x="537006" y="10512776"/>
            <a:ext cx="5519813" cy="523221"/>
          </a:xfrm>
          <a:prstGeom prst="rect">
            <a:avLst/>
          </a:prstGeom>
        </p:spPr>
        <p:txBody>
          <a:bodyPr/>
          <a:lstStyle>
            <a:lvl1pPr>
              <a:defRPr sz="2800"/>
            </a:lvl1pPr>
          </a:lstStyle>
          <a:p>
            <a:pPr/>
            <a:r>
              <a:t>Highlighting</a:t>
            </a:r>
          </a:p>
        </p:txBody>
      </p:sp>
      <p:sp>
        <p:nvSpPr>
          <p:cNvPr id="2006" name="Text Placeholder 14"/>
          <p:cNvSpPr/>
          <p:nvPr>
            <p:ph type="body" sz="quarter" idx="28" hasCustomPrompt="1"/>
          </p:nvPr>
        </p:nvSpPr>
        <p:spPr>
          <a:xfrm>
            <a:off x="20658867" y="11485759"/>
            <a:ext cx="1487422" cy="435826"/>
          </a:xfrm>
          <a:prstGeom prst="rect">
            <a:avLst/>
          </a:prstGeom>
        </p:spPr>
        <p:txBody>
          <a:bodyPr/>
          <a:lstStyle>
            <a:lvl1pPr algn="r">
              <a:lnSpc>
                <a:spcPct val="110000"/>
              </a:lnSpc>
              <a:defRPr sz="2200">
                <a:solidFill>
                  <a:srgbClr val="C0C0C0"/>
                </a:solidFill>
              </a:defRPr>
            </a:lvl1pPr>
          </a:lstStyle>
          <a:p>
            <a:pPr/>
            <a:r>
              <a:t>46</a:t>
            </a:r>
          </a:p>
        </p:txBody>
      </p:sp>
      <p:sp>
        <p:nvSpPr>
          <p:cNvPr id="2007" name="Text Placeholder 14"/>
          <p:cNvSpPr/>
          <p:nvPr>
            <p:ph type="body" sz="quarter" idx="29" hasCustomPrompt="1"/>
          </p:nvPr>
        </p:nvSpPr>
        <p:spPr>
          <a:xfrm>
            <a:off x="537006" y="11485759"/>
            <a:ext cx="5519813" cy="523221"/>
          </a:xfrm>
          <a:prstGeom prst="rect">
            <a:avLst/>
          </a:prstGeom>
        </p:spPr>
        <p:txBody>
          <a:bodyPr/>
          <a:lstStyle>
            <a:lvl1pPr>
              <a:defRPr sz="2800"/>
            </a:lvl1pPr>
          </a:lstStyle>
          <a:p>
            <a:pPr/>
            <a:r>
              <a:t>Tonal flex</a:t>
            </a:r>
          </a:p>
        </p:txBody>
      </p:sp>
      <p:sp>
        <p:nvSpPr>
          <p:cNvPr id="2008" name="Text Placeholder 14"/>
          <p:cNvSpPr/>
          <p:nvPr>
            <p:ph type="body" sz="quarter" idx="30" hasCustomPrompt="1"/>
          </p:nvPr>
        </p:nvSpPr>
        <p:spPr>
          <a:xfrm>
            <a:off x="20658867" y="12458741"/>
            <a:ext cx="1487422" cy="435826"/>
          </a:xfrm>
          <a:prstGeom prst="rect">
            <a:avLst/>
          </a:prstGeom>
        </p:spPr>
        <p:txBody>
          <a:bodyPr/>
          <a:lstStyle>
            <a:lvl1pPr algn="r">
              <a:lnSpc>
                <a:spcPct val="110000"/>
              </a:lnSpc>
              <a:defRPr sz="2200">
                <a:solidFill>
                  <a:srgbClr val="C0C0C0"/>
                </a:solidFill>
              </a:defRPr>
            </a:lvl1pPr>
          </a:lstStyle>
          <a:p>
            <a:pPr/>
            <a:r>
              <a:t>47</a:t>
            </a:r>
          </a:p>
        </p:txBody>
      </p:sp>
      <p:sp>
        <p:nvSpPr>
          <p:cNvPr id="2009" name="Text Placeholder 14"/>
          <p:cNvSpPr/>
          <p:nvPr>
            <p:ph type="body" sz="quarter" idx="31" hasCustomPrompt="1"/>
          </p:nvPr>
        </p:nvSpPr>
        <p:spPr>
          <a:xfrm>
            <a:off x="537006" y="12458741"/>
            <a:ext cx="5519813" cy="523221"/>
          </a:xfrm>
          <a:prstGeom prst="rect">
            <a:avLst/>
          </a:prstGeom>
        </p:spPr>
        <p:txBody>
          <a:bodyPr/>
          <a:lstStyle>
            <a:lvl1pPr>
              <a:defRPr sz="2800"/>
            </a:lvl1pPr>
          </a:lstStyle>
          <a:p>
            <a:pPr/>
            <a:r>
              <a:t>Things to avoid</a:t>
            </a:r>
          </a:p>
        </p:txBody>
      </p:sp>
      <p:sp>
        <p:nvSpPr>
          <p:cNvPr id="2010" name="Picture Placeholder 8"/>
          <p:cNvSpPr/>
          <p:nvPr>
            <p:ph type="pic" sz="quarter" idx="32"/>
          </p:nvPr>
        </p:nvSpPr>
        <p:spPr>
          <a:xfrm>
            <a:off x="22694904" y="8566811"/>
            <a:ext cx="1152091" cy="748908"/>
          </a:xfrm>
          <a:prstGeom prst="rect">
            <a:avLst/>
          </a:prstGeom>
        </p:spPr>
        <p:txBody>
          <a:bodyPr lIns="91439" rIns="91439">
            <a:noAutofit/>
          </a:bodyPr>
          <a:lstStyle/>
          <a:p>
            <a:pPr/>
          </a:p>
        </p:txBody>
      </p:sp>
      <p:sp>
        <p:nvSpPr>
          <p:cNvPr id="2011" name="Picture Placeholder 12"/>
          <p:cNvSpPr/>
          <p:nvPr>
            <p:ph type="pic" sz="quarter" idx="33"/>
          </p:nvPr>
        </p:nvSpPr>
        <p:spPr>
          <a:xfrm>
            <a:off x="22694904" y="9539795"/>
            <a:ext cx="1152091" cy="748908"/>
          </a:xfrm>
          <a:prstGeom prst="rect">
            <a:avLst/>
          </a:prstGeom>
        </p:spPr>
        <p:txBody>
          <a:bodyPr lIns="91439" rIns="91439">
            <a:noAutofit/>
          </a:bodyPr>
          <a:lstStyle/>
          <a:p>
            <a:pPr/>
          </a:p>
        </p:txBody>
      </p:sp>
      <p:sp>
        <p:nvSpPr>
          <p:cNvPr id="2012" name="Picture Placeholder 15"/>
          <p:cNvSpPr/>
          <p:nvPr>
            <p:ph type="pic" sz="quarter" idx="34"/>
          </p:nvPr>
        </p:nvSpPr>
        <p:spPr>
          <a:xfrm>
            <a:off x="22694904" y="10512776"/>
            <a:ext cx="1152091" cy="748908"/>
          </a:xfrm>
          <a:prstGeom prst="rect">
            <a:avLst/>
          </a:prstGeom>
        </p:spPr>
        <p:txBody>
          <a:bodyPr lIns="91439" rIns="91439">
            <a:noAutofit/>
          </a:bodyPr>
          <a:lstStyle/>
          <a:p>
            <a:pPr/>
          </a:p>
        </p:txBody>
      </p:sp>
      <p:sp>
        <p:nvSpPr>
          <p:cNvPr id="2013" name="Picture Placeholder 19"/>
          <p:cNvSpPr/>
          <p:nvPr>
            <p:ph type="pic" sz="quarter" idx="35"/>
          </p:nvPr>
        </p:nvSpPr>
        <p:spPr>
          <a:xfrm>
            <a:off x="22694904" y="11485759"/>
            <a:ext cx="1152091" cy="748908"/>
          </a:xfrm>
          <a:prstGeom prst="rect">
            <a:avLst/>
          </a:prstGeom>
        </p:spPr>
        <p:txBody>
          <a:bodyPr lIns="91439" rIns="91439">
            <a:noAutofit/>
          </a:bodyPr>
          <a:lstStyle/>
          <a:p>
            <a:pPr/>
          </a:p>
        </p:txBody>
      </p:sp>
      <p:sp>
        <p:nvSpPr>
          <p:cNvPr id="2014" name="Picture Placeholder 22"/>
          <p:cNvSpPr/>
          <p:nvPr>
            <p:ph type="pic" sz="quarter" idx="36"/>
          </p:nvPr>
        </p:nvSpPr>
        <p:spPr>
          <a:xfrm>
            <a:off x="22694904" y="12458741"/>
            <a:ext cx="1152091" cy="748908"/>
          </a:xfrm>
          <a:prstGeom prst="rect">
            <a:avLst/>
          </a:prstGeom>
        </p:spPr>
        <p:txBody>
          <a:bodyPr lIns="91439" rIns="91439">
            <a:noAutofit/>
          </a:bodyPr>
          <a:lstStyle/>
          <a:p>
            <a:pPr/>
          </a:p>
        </p:txBody>
      </p:sp>
      <p:sp>
        <p:nvSpPr>
          <p:cNvPr id="2015" name="Picture Placeholder 3"/>
          <p:cNvSpPr/>
          <p:nvPr>
            <p:ph type="pic" sz="quarter" idx="37"/>
          </p:nvPr>
        </p:nvSpPr>
        <p:spPr>
          <a:xfrm>
            <a:off x="22694904" y="7593831"/>
            <a:ext cx="1152091" cy="748908"/>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10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tion header 4 – Grey">
    <p:bg>
      <p:bgPr>
        <a:solidFill>
          <a:srgbClr val="CCCDD1"/>
        </a:solidFill>
      </p:bgPr>
    </p:bg>
    <p:spTree>
      <p:nvGrpSpPr>
        <p:cNvPr id="1" name=""/>
        <p:cNvGrpSpPr/>
        <p:nvPr/>
      </p:nvGrpSpPr>
      <p:grpSpPr>
        <a:xfrm>
          <a:off x="0" y="0"/>
          <a:ext cx="0" cy="0"/>
          <a:chOff x="0" y="0"/>
          <a:chExt cx="0" cy="0"/>
        </a:xfrm>
      </p:grpSpPr>
      <p:sp>
        <p:nvSpPr>
          <p:cNvPr id="2022" name="Line"/>
          <p:cNvSpPr/>
          <p:nvPr/>
        </p:nvSpPr>
        <p:spPr>
          <a:xfrm>
            <a:off x="537006" y="10400786"/>
            <a:ext cx="23309988" cy="1"/>
          </a:xfrm>
          <a:prstGeom prst="line">
            <a:avLst/>
          </a:prstGeom>
          <a:ln w="25400">
            <a:solidFill>
              <a:srgbClr val="FFFFFF">
                <a:alpha val="15000"/>
              </a:srgbClr>
            </a:solidFill>
            <a:miter lim="400000"/>
          </a:ln>
        </p:spPr>
        <p:txBody>
          <a:bodyPr lIns="45718" tIns="45718" rIns="45718" bIns="45718"/>
          <a:lstStyle/>
          <a:p>
            <a:pPr/>
          </a:p>
        </p:txBody>
      </p:sp>
      <p:sp>
        <p:nvSpPr>
          <p:cNvPr id="2023" name="Line"/>
          <p:cNvSpPr/>
          <p:nvPr/>
        </p:nvSpPr>
        <p:spPr>
          <a:xfrm>
            <a:off x="537006" y="11373766"/>
            <a:ext cx="23309988" cy="1"/>
          </a:xfrm>
          <a:prstGeom prst="line">
            <a:avLst/>
          </a:prstGeom>
          <a:ln w="25400">
            <a:solidFill>
              <a:srgbClr val="FFFFFF">
                <a:alpha val="15000"/>
              </a:srgbClr>
            </a:solidFill>
            <a:miter lim="400000"/>
          </a:ln>
        </p:spPr>
        <p:txBody>
          <a:bodyPr lIns="45718" tIns="45718" rIns="45718" bIns="45718"/>
          <a:lstStyle/>
          <a:p>
            <a:pPr/>
          </a:p>
        </p:txBody>
      </p:sp>
      <p:sp>
        <p:nvSpPr>
          <p:cNvPr id="2024" name="Line"/>
          <p:cNvSpPr/>
          <p:nvPr/>
        </p:nvSpPr>
        <p:spPr>
          <a:xfrm>
            <a:off x="537006" y="12346748"/>
            <a:ext cx="23309988" cy="1"/>
          </a:xfrm>
          <a:prstGeom prst="line">
            <a:avLst/>
          </a:prstGeom>
          <a:ln w="25400">
            <a:solidFill>
              <a:srgbClr val="FFFFFF">
                <a:alpha val="15000"/>
              </a:srgbClr>
            </a:solidFill>
            <a:miter lim="400000"/>
          </a:ln>
        </p:spPr>
        <p:txBody>
          <a:bodyPr lIns="45718" tIns="45718" rIns="45718" bIns="45718"/>
          <a:lstStyle/>
          <a:p>
            <a:pPr/>
          </a:p>
        </p:txBody>
      </p:sp>
      <p:sp>
        <p:nvSpPr>
          <p:cNvPr id="2025" name="Line"/>
          <p:cNvSpPr/>
          <p:nvPr/>
        </p:nvSpPr>
        <p:spPr>
          <a:xfrm>
            <a:off x="537006" y="9427802"/>
            <a:ext cx="23309988" cy="1"/>
          </a:xfrm>
          <a:prstGeom prst="line">
            <a:avLst/>
          </a:prstGeom>
          <a:ln w="25400">
            <a:solidFill>
              <a:srgbClr val="FFFFFF">
                <a:alpha val="15000"/>
              </a:srgbClr>
            </a:solidFill>
            <a:miter lim="400000"/>
          </a:ln>
        </p:spPr>
        <p:txBody>
          <a:bodyPr lIns="45718" tIns="45718" rIns="45718" bIns="45718"/>
          <a:lstStyle/>
          <a:p>
            <a:pPr/>
          </a:p>
        </p:txBody>
      </p:sp>
      <p:sp>
        <p:nvSpPr>
          <p:cNvPr id="2026" name="Line"/>
          <p:cNvSpPr/>
          <p:nvPr/>
        </p:nvSpPr>
        <p:spPr>
          <a:xfrm>
            <a:off x="537006" y="8454821"/>
            <a:ext cx="23309988" cy="1"/>
          </a:xfrm>
          <a:prstGeom prst="line">
            <a:avLst/>
          </a:prstGeom>
          <a:ln w="25400">
            <a:solidFill>
              <a:srgbClr val="FFFFFF">
                <a:alpha val="15000"/>
              </a:srgbClr>
            </a:solidFill>
            <a:miter lim="400000"/>
          </a:ln>
        </p:spPr>
        <p:txBody>
          <a:bodyPr lIns="45718" tIns="45718" rIns="45718" bIns="45718"/>
          <a:lstStyle/>
          <a:p>
            <a:pPr/>
          </a:p>
        </p:txBody>
      </p:sp>
      <p:sp>
        <p:nvSpPr>
          <p:cNvPr id="2027" name="Body Level One…"/>
          <p:cNvSpPr txBox="1"/>
          <p:nvPr>
            <p:ph type="body" sz="quarter" idx="1" hasCustomPrompt="1"/>
          </p:nvPr>
        </p:nvSpPr>
        <p:spPr>
          <a:xfrm>
            <a:off x="20658867" y="7593831"/>
            <a:ext cx="1487422" cy="435826"/>
          </a:xfrm>
          <a:prstGeom prst="rect">
            <a:avLst/>
          </a:prstGeom>
        </p:spPr>
        <p:txBody>
          <a:bodyPr/>
          <a:lstStyle>
            <a:lvl1pPr algn="r">
              <a:lnSpc>
                <a:spcPct val="110000"/>
              </a:lnSpc>
              <a:defRPr sz="2200">
                <a:solidFill>
                  <a:srgbClr val="F2F2F2"/>
                </a:solidFill>
              </a:defRPr>
            </a:lvl1pPr>
            <a:lvl2pPr algn="r">
              <a:lnSpc>
                <a:spcPct val="110000"/>
              </a:lnSpc>
              <a:defRPr sz="2200">
                <a:solidFill>
                  <a:srgbClr val="F2F2F2"/>
                </a:solidFill>
              </a:defRPr>
            </a:lvl2pPr>
            <a:lvl3pPr algn="r">
              <a:lnSpc>
                <a:spcPct val="110000"/>
              </a:lnSpc>
              <a:defRPr sz="2200">
                <a:solidFill>
                  <a:srgbClr val="F2F2F2"/>
                </a:solidFill>
              </a:defRPr>
            </a:lvl3pPr>
            <a:lvl4pPr algn="r">
              <a:lnSpc>
                <a:spcPct val="110000"/>
              </a:lnSpc>
              <a:defRPr sz="2200">
                <a:solidFill>
                  <a:srgbClr val="F2F2F2"/>
                </a:solidFill>
              </a:defRPr>
            </a:lvl4pPr>
            <a:lvl5pPr algn="r">
              <a:lnSpc>
                <a:spcPct val="110000"/>
              </a:lnSpc>
              <a:defRPr sz="2200">
                <a:solidFill>
                  <a:srgbClr val="F2F2F2"/>
                </a:solidFill>
              </a:defRPr>
            </a:lvl5pPr>
          </a:lstStyle>
          <a:p>
            <a:pPr/>
            <a:r>
              <a:t>41 – 42</a:t>
            </a:r>
          </a:p>
          <a:p>
            <a:pPr lvl="1"/>
            <a:r>
              <a:t/>
            </a:r>
          </a:p>
          <a:p>
            <a:pPr lvl="2"/>
            <a:r>
              <a:t/>
            </a:r>
          </a:p>
          <a:p>
            <a:pPr lvl="3"/>
            <a:r>
              <a:t/>
            </a:r>
          </a:p>
          <a:p>
            <a:pPr lvl="4"/>
            <a:r>
              <a:t/>
            </a:r>
          </a:p>
        </p:txBody>
      </p:sp>
      <p:sp>
        <p:nvSpPr>
          <p:cNvPr id="2028" name="Text Placeholder 14"/>
          <p:cNvSpPr/>
          <p:nvPr>
            <p:ph type="body" sz="quarter" idx="21" hasCustomPrompt="1"/>
          </p:nvPr>
        </p:nvSpPr>
        <p:spPr>
          <a:xfrm>
            <a:off x="537006" y="7593831"/>
            <a:ext cx="5519813" cy="523221"/>
          </a:xfrm>
          <a:prstGeom prst="rect">
            <a:avLst/>
          </a:prstGeom>
        </p:spPr>
        <p:txBody>
          <a:bodyPr/>
          <a:lstStyle>
            <a:lvl1pPr>
              <a:defRPr sz="2800">
                <a:solidFill>
                  <a:srgbClr val="FFFFFF"/>
                </a:solidFill>
              </a:defRPr>
            </a:lvl1pPr>
          </a:lstStyle>
          <a:p>
            <a:pPr/>
            <a:r>
              <a:t>Primary typeface</a:t>
            </a:r>
          </a:p>
        </p:txBody>
      </p:sp>
      <p:sp>
        <p:nvSpPr>
          <p:cNvPr id="2029" name="04 Typography"/>
          <p:cNvSpPr txBox="1"/>
          <p:nvPr>
            <p:ph type="title" hasCustomPrompt="1"/>
          </p:nvPr>
        </p:nvSpPr>
        <p:spPr>
          <a:xfrm>
            <a:off x="537006" y="584953"/>
            <a:ext cx="14338937" cy="1938992"/>
          </a:xfrm>
          <a:prstGeom prst="rect">
            <a:avLst/>
          </a:prstGeom>
        </p:spPr>
        <p:txBody>
          <a:bodyPr anchor="t"/>
          <a:lstStyle>
            <a:lvl1pPr>
              <a:defRPr spc="-450" sz="15000">
                <a:solidFill>
                  <a:srgbClr val="FFFFFF"/>
                </a:solidFill>
              </a:defRPr>
            </a:lvl1pPr>
          </a:lstStyle>
          <a:p>
            <a:pPr/>
            <a:r>
              <a:t>04 Typography</a:t>
            </a:r>
          </a:p>
        </p:txBody>
      </p:sp>
      <p:sp>
        <p:nvSpPr>
          <p:cNvPr id="2030" name="Text Placeholder 14"/>
          <p:cNvSpPr/>
          <p:nvPr>
            <p:ph type="body" sz="quarter" idx="22" hasCustomPrompt="1"/>
          </p:nvPr>
        </p:nvSpPr>
        <p:spPr>
          <a:xfrm>
            <a:off x="20658867" y="8566811"/>
            <a:ext cx="1487422" cy="435826"/>
          </a:xfrm>
          <a:prstGeom prst="rect">
            <a:avLst/>
          </a:prstGeom>
        </p:spPr>
        <p:txBody>
          <a:bodyPr/>
          <a:lstStyle>
            <a:lvl1pPr algn="r">
              <a:lnSpc>
                <a:spcPct val="110000"/>
              </a:lnSpc>
              <a:defRPr sz="2200">
                <a:solidFill>
                  <a:srgbClr val="F2F2F2"/>
                </a:solidFill>
              </a:defRPr>
            </a:lvl1pPr>
          </a:lstStyle>
          <a:p>
            <a:pPr/>
            <a:r>
              <a:t>43</a:t>
            </a:r>
          </a:p>
        </p:txBody>
      </p:sp>
      <p:sp>
        <p:nvSpPr>
          <p:cNvPr id="2031" name="Text Placeholder 14"/>
          <p:cNvSpPr/>
          <p:nvPr>
            <p:ph type="body" sz="quarter" idx="23" hasCustomPrompt="1"/>
          </p:nvPr>
        </p:nvSpPr>
        <p:spPr>
          <a:xfrm>
            <a:off x="537006" y="8566811"/>
            <a:ext cx="5519813" cy="523221"/>
          </a:xfrm>
          <a:prstGeom prst="rect">
            <a:avLst/>
          </a:prstGeom>
        </p:spPr>
        <p:txBody>
          <a:bodyPr/>
          <a:lstStyle>
            <a:lvl1pPr>
              <a:defRPr sz="2800">
                <a:solidFill>
                  <a:srgbClr val="FFFFFF"/>
                </a:solidFill>
              </a:defRPr>
            </a:lvl1pPr>
          </a:lstStyle>
          <a:p>
            <a:pPr/>
            <a:r>
              <a:t>Secondary typeface</a:t>
            </a:r>
          </a:p>
        </p:txBody>
      </p:sp>
      <p:sp>
        <p:nvSpPr>
          <p:cNvPr id="2032"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2033" name="Text Placeholder 14"/>
          <p:cNvSpPr/>
          <p:nvPr>
            <p:ph type="body" sz="quarter" idx="24" hasCustomPrompt="1"/>
          </p:nvPr>
        </p:nvSpPr>
        <p:spPr>
          <a:xfrm>
            <a:off x="20658867" y="9539795"/>
            <a:ext cx="1487422" cy="435826"/>
          </a:xfrm>
          <a:prstGeom prst="rect">
            <a:avLst/>
          </a:prstGeom>
        </p:spPr>
        <p:txBody>
          <a:bodyPr/>
          <a:lstStyle>
            <a:lvl1pPr algn="r">
              <a:lnSpc>
                <a:spcPct val="110000"/>
              </a:lnSpc>
              <a:defRPr sz="2200">
                <a:solidFill>
                  <a:srgbClr val="F2F2F2"/>
                </a:solidFill>
              </a:defRPr>
            </a:lvl1pPr>
          </a:lstStyle>
          <a:p>
            <a:pPr/>
            <a:r>
              <a:t>44</a:t>
            </a:r>
          </a:p>
        </p:txBody>
      </p:sp>
      <p:sp>
        <p:nvSpPr>
          <p:cNvPr id="2034" name="Text Placeholder 14"/>
          <p:cNvSpPr/>
          <p:nvPr>
            <p:ph type="body" sz="quarter" idx="25" hasCustomPrompt="1"/>
          </p:nvPr>
        </p:nvSpPr>
        <p:spPr>
          <a:xfrm>
            <a:off x="537006" y="9539795"/>
            <a:ext cx="5519813" cy="523221"/>
          </a:xfrm>
          <a:prstGeom prst="rect">
            <a:avLst/>
          </a:prstGeom>
        </p:spPr>
        <p:txBody>
          <a:bodyPr/>
          <a:lstStyle>
            <a:lvl1pPr>
              <a:defRPr sz="2800">
                <a:solidFill>
                  <a:srgbClr val="FFFFFF"/>
                </a:solidFill>
              </a:defRPr>
            </a:lvl1pPr>
          </a:lstStyle>
          <a:p>
            <a:pPr/>
            <a:r>
              <a:t>Type hierarchy</a:t>
            </a:r>
          </a:p>
        </p:txBody>
      </p:sp>
      <p:sp>
        <p:nvSpPr>
          <p:cNvPr id="2035" name="Text Placeholder 14"/>
          <p:cNvSpPr/>
          <p:nvPr>
            <p:ph type="body" sz="quarter" idx="26" hasCustomPrompt="1"/>
          </p:nvPr>
        </p:nvSpPr>
        <p:spPr>
          <a:xfrm>
            <a:off x="20658867" y="10512776"/>
            <a:ext cx="1487422" cy="435826"/>
          </a:xfrm>
          <a:prstGeom prst="rect">
            <a:avLst/>
          </a:prstGeom>
        </p:spPr>
        <p:txBody>
          <a:bodyPr/>
          <a:lstStyle>
            <a:lvl1pPr algn="r">
              <a:lnSpc>
                <a:spcPct val="110000"/>
              </a:lnSpc>
              <a:defRPr sz="2200">
                <a:solidFill>
                  <a:srgbClr val="F2F2F2"/>
                </a:solidFill>
              </a:defRPr>
            </a:lvl1pPr>
          </a:lstStyle>
          <a:p>
            <a:pPr/>
            <a:r>
              <a:t>45</a:t>
            </a:r>
          </a:p>
        </p:txBody>
      </p:sp>
      <p:sp>
        <p:nvSpPr>
          <p:cNvPr id="2036" name="Text Placeholder 14"/>
          <p:cNvSpPr/>
          <p:nvPr>
            <p:ph type="body" sz="quarter" idx="27" hasCustomPrompt="1"/>
          </p:nvPr>
        </p:nvSpPr>
        <p:spPr>
          <a:xfrm>
            <a:off x="537006" y="10512776"/>
            <a:ext cx="5519813" cy="523221"/>
          </a:xfrm>
          <a:prstGeom prst="rect">
            <a:avLst/>
          </a:prstGeom>
        </p:spPr>
        <p:txBody>
          <a:bodyPr/>
          <a:lstStyle>
            <a:lvl1pPr>
              <a:defRPr sz="2800">
                <a:solidFill>
                  <a:srgbClr val="FFFFFF"/>
                </a:solidFill>
              </a:defRPr>
            </a:lvl1pPr>
          </a:lstStyle>
          <a:p>
            <a:pPr/>
            <a:r>
              <a:t>Highlighting</a:t>
            </a:r>
          </a:p>
        </p:txBody>
      </p:sp>
      <p:sp>
        <p:nvSpPr>
          <p:cNvPr id="2037" name="Text Placeholder 14"/>
          <p:cNvSpPr/>
          <p:nvPr>
            <p:ph type="body" sz="quarter" idx="28" hasCustomPrompt="1"/>
          </p:nvPr>
        </p:nvSpPr>
        <p:spPr>
          <a:xfrm>
            <a:off x="20658867" y="11485759"/>
            <a:ext cx="1487422" cy="435826"/>
          </a:xfrm>
          <a:prstGeom prst="rect">
            <a:avLst/>
          </a:prstGeom>
        </p:spPr>
        <p:txBody>
          <a:bodyPr/>
          <a:lstStyle>
            <a:lvl1pPr algn="r">
              <a:lnSpc>
                <a:spcPct val="110000"/>
              </a:lnSpc>
              <a:defRPr sz="2200">
                <a:solidFill>
                  <a:srgbClr val="F2F2F2"/>
                </a:solidFill>
              </a:defRPr>
            </a:lvl1pPr>
          </a:lstStyle>
          <a:p>
            <a:pPr/>
            <a:r>
              <a:t>46</a:t>
            </a:r>
          </a:p>
        </p:txBody>
      </p:sp>
      <p:sp>
        <p:nvSpPr>
          <p:cNvPr id="2038" name="Text Placeholder 14"/>
          <p:cNvSpPr/>
          <p:nvPr>
            <p:ph type="body" sz="quarter" idx="29" hasCustomPrompt="1"/>
          </p:nvPr>
        </p:nvSpPr>
        <p:spPr>
          <a:xfrm>
            <a:off x="537006" y="11485759"/>
            <a:ext cx="5519813" cy="523221"/>
          </a:xfrm>
          <a:prstGeom prst="rect">
            <a:avLst/>
          </a:prstGeom>
        </p:spPr>
        <p:txBody>
          <a:bodyPr/>
          <a:lstStyle>
            <a:lvl1pPr>
              <a:defRPr sz="2800">
                <a:solidFill>
                  <a:srgbClr val="FFFFFF"/>
                </a:solidFill>
              </a:defRPr>
            </a:lvl1pPr>
          </a:lstStyle>
          <a:p>
            <a:pPr/>
            <a:r>
              <a:t>Tonal flex</a:t>
            </a:r>
          </a:p>
        </p:txBody>
      </p:sp>
      <p:sp>
        <p:nvSpPr>
          <p:cNvPr id="2039" name="Text Placeholder 14"/>
          <p:cNvSpPr/>
          <p:nvPr>
            <p:ph type="body" sz="quarter" idx="30" hasCustomPrompt="1"/>
          </p:nvPr>
        </p:nvSpPr>
        <p:spPr>
          <a:xfrm>
            <a:off x="20658867" y="12458741"/>
            <a:ext cx="1487422" cy="435826"/>
          </a:xfrm>
          <a:prstGeom prst="rect">
            <a:avLst/>
          </a:prstGeom>
        </p:spPr>
        <p:txBody>
          <a:bodyPr/>
          <a:lstStyle>
            <a:lvl1pPr algn="r">
              <a:lnSpc>
                <a:spcPct val="110000"/>
              </a:lnSpc>
              <a:defRPr sz="2200">
                <a:solidFill>
                  <a:srgbClr val="F2F2F2"/>
                </a:solidFill>
              </a:defRPr>
            </a:lvl1pPr>
          </a:lstStyle>
          <a:p>
            <a:pPr/>
            <a:r>
              <a:t>47</a:t>
            </a:r>
          </a:p>
        </p:txBody>
      </p:sp>
      <p:sp>
        <p:nvSpPr>
          <p:cNvPr id="2040" name="Text Placeholder 14"/>
          <p:cNvSpPr/>
          <p:nvPr>
            <p:ph type="body" sz="quarter" idx="31" hasCustomPrompt="1"/>
          </p:nvPr>
        </p:nvSpPr>
        <p:spPr>
          <a:xfrm>
            <a:off x="537006" y="12458741"/>
            <a:ext cx="5519813" cy="523221"/>
          </a:xfrm>
          <a:prstGeom prst="rect">
            <a:avLst/>
          </a:prstGeom>
        </p:spPr>
        <p:txBody>
          <a:bodyPr/>
          <a:lstStyle>
            <a:lvl1pPr>
              <a:defRPr sz="2800">
                <a:solidFill>
                  <a:srgbClr val="FFFFFF"/>
                </a:solidFill>
              </a:defRPr>
            </a:lvl1pPr>
          </a:lstStyle>
          <a:p>
            <a:pPr/>
            <a:r>
              <a:t>Things to avoid</a:t>
            </a:r>
          </a:p>
        </p:txBody>
      </p:sp>
      <p:sp>
        <p:nvSpPr>
          <p:cNvPr id="2041" name="Picture Placeholder 8"/>
          <p:cNvSpPr/>
          <p:nvPr>
            <p:ph type="pic" sz="quarter" idx="32"/>
          </p:nvPr>
        </p:nvSpPr>
        <p:spPr>
          <a:xfrm>
            <a:off x="22694904" y="8566811"/>
            <a:ext cx="1152091" cy="748908"/>
          </a:xfrm>
          <a:prstGeom prst="rect">
            <a:avLst/>
          </a:prstGeom>
        </p:spPr>
        <p:txBody>
          <a:bodyPr lIns="91439" rIns="91439">
            <a:noAutofit/>
          </a:bodyPr>
          <a:lstStyle/>
          <a:p>
            <a:pPr/>
          </a:p>
        </p:txBody>
      </p:sp>
      <p:sp>
        <p:nvSpPr>
          <p:cNvPr id="2042" name="Picture Placeholder 12"/>
          <p:cNvSpPr/>
          <p:nvPr>
            <p:ph type="pic" sz="quarter" idx="33"/>
          </p:nvPr>
        </p:nvSpPr>
        <p:spPr>
          <a:xfrm>
            <a:off x="22694904" y="9539795"/>
            <a:ext cx="1152091" cy="748908"/>
          </a:xfrm>
          <a:prstGeom prst="rect">
            <a:avLst/>
          </a:prstGeom>
        </p:spPr>
        <p:txBody>
          <a:bodyPr lIns="91439" rIns="91439">
            <a:noAutofit/>
          </a:bodyPr>
          <a:lstStyle/>
          <a:p>
            <a:pPr/>
          </a:p>
        </p:txBody>
      </p:sp>
      <p:sp>
        <p:nvSpPr>
          <p:cNvPr id="2043" name="Picture Placeholder 15"/>
          <p:cNvSpPr/>
          <p:nvPr>
            <p:ph type="pic" sz="quarter" idx="34"/>
          </p:nvPr>
        </p:nvSpPr>
        <p:spPr>
          <a:xfrm>
            <a:off x="22694904" y="10512776"/>
            <a:ext cx="1152091" cy="748908"/>
          </a:xfrm>
          <a:prstGeom prst="rect">
            <a:avLst/>
          </a:prstGeom>
        </p:spPr>
        <p:txBody>
          <a:bodyPr lIns="91439" rIns="91439">
            <a:noAutofit/>
          </a:bodyPr>
          <a:lstStyle/>
          <a:p>
            <a:pPr/>
          </a:p>
        </p:txBody>
      </p:sp>
      <p:sp>
        <p:nvSpPr>
          <p:cNvPr id="2044" name="Picture Placeholder 19"/>
          <p:cNvSpPr/>
          <p:nvPr>
            <p:ph type="pic" sz="quarter" idx="35"/>
          </p:nvPr>
        </p:nvSpPr>
        <p:spPr>
          <a:xfrm>
            <a:off x="22694904" y="11485759"/>
            <a:ext cx="1152091" cy="748908"/>
          </a:xfrm>
          <a:prstGeom prst="rect">
            <a:avLst/>
          </a:prstGeom>
        </p:spPr>
        <p:txBody>
          <a:bodyPr lIns="91439" rIns="91439">
            <a:noAutofit/>
          </a:bodyPr>
          <a:lstStyle/>
          <a:p>
            <a:pPr/>
          </a:p>
        </p:txBody>
      </p:sp>
      <p:sp>
        <p:nvSpPr>
          <p:cNvPr id="2045" name="Picture Placeholder 22"/>
          <p:cNvSpPr/>
          <p:nvPr>
            <p:ph type="pic" sz="quarter" idx="36"/>
          </p:nvPr>
        </p:nvSpPr>
        <p:spPr>
          <a:xfrm>
            <a:off x="22694904" y="12458741"/>
            <a:ext cx="1152091" cy="748908"/>
          </a:xfrm>
          <a:prstGeom prst="rect">
            <a:avLst/>
          </a:prstGeom>
        </p:spPr>
        <p:txBody>
          <a:bodyPr lIns="91439" rIns="91439">
            <a:noAutofit/>
          </a:bodyPr>
          <a:lstStyle/>
          <a:p>
            <a:pPr/>
          </a:p>
        </p:txBody>
      </p:sp>
      <p:sp>
        <p:nvSpPr>
          <p:cNvPr id="2046" name="Picture Placeholder 3"/>
          <p:cNvSpPr/>
          <p:nvPr>
            <p:ph type="pic" sz="quarter" idx="37"/>
          </p:nvPr>
        </p:nvSpPr>
        <p:spPr>
          <a:xfrm>
            <a:off x="22694904" y="7593831"/>
            <a:ext cx="1152091" cy="748908"/>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10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tion header 4 – Dark">
    <p:bg>
      <p:bgPr>
        <a:solidFill>
          <a:srgbClr val="000000"/>
        </a:solidFill>
      </p:bgPr>
    </p:bg>
    <p:spTree>
      <p:nvGrpSpPr>
        <p:cNvPr id="1" name=""/>
        <p:cNvGrpSpPr/>
        <p:nvPr/>
      </p:nvGrpSpPr>
      <p:grpSpPr>
        <a:xfrm>
          <a:off x="0" y="0"/>
          <a:ext cx="0" cy="0"/>
          <a:chOff x="0" y="0"/>
          <a:chExt cx="0" cy="0"/>
        </a:xfrm>
      </p:grpSpPr>
      <p:sp>
        <p:nvSpPr>
          <p:cNvPr id="2053" name="Line"/>
          <p:cNvSpPr/>
          <p:nvPr/>
        </p:nvSpPr>
        <p:spPr>
          <a:xfrm>
            <a:off x="537006" y="10400786"/>
            <a:ext cx="23309988" cy="1"/>
          </a:xfrm>
          <a:prstGeom prst="line">
            <a:avLst/>
          </a:prstGeom>
          <a:ln w="25400">
            <a:solidFill>
              <a:srgbClr val="FFFFFF">
                <a:alpha val="15000"/>
              </a:srgbClr>
            </a:solidFill>
            <a:miter lim="400000"/>
          </a:ln>
        </p:spPr>
        <p:txBody>
          <a:bodyPr lIns="45718" tIns="45718" rIns="45718" bIns="45718"/>
          <a:lstStyle/>
          <a:p>
            <a:pPr/>
          </a:p>
        </p:txBody>
      </p:sp>
      <p:sp>
        <p:nvSpPr>
          <p:cNvPr id="2054" name="Line"/>
          <p:cNvSpPr/>
          <p:nvPr/>
        </p:nvSpPr>
        <p:spPr>
          <a:xfrm>
            <a:off x="537006" y="11373766"/>
            <a:ext cx="23309988" cy="1"/>
          </a:xfrm>
          <a:prstGeom prst="line">
            <a:avLst/>
          </a:prstGeom>
          <a:ln w="25400">
            <a:solidFill>
              <a:srgbClr val="FFFFFF">
                <a:alpha val="15000"/>
              </a:srgbClr>
            </a:solidFill>
            <a:miter lim="400000"/>
          </a:ln>
        </p:spPr>
        <p:txBody>
          <a:bodyPr lIns="45718" tIns="45718" rIns="45718" bIns="45718"/>
          <a:lstStyle/>
          <a:p>
            <a:pPr/>
          </a:p>
        </p:txBody>
      </p:sp>
      <p:sp>
        <p:nvSpPr>
          <p:cNvPr id="2055" name="Line"/>
          <p:cNvSpPr/>
          <p:nvPr/>
        </p:nvSpPr>
        <p:spPr>
          <a:xfrm>
            <a:off x="537006" y="12346748"/>
            <a:ext cx="23309988" cy="1"/>
          </a:xfrm>
          <a:prstGeom prst="line">
            <a:avLst/>
          </a:prstGeom>
          <a:ln w="25400">
            <a:solidFill>
              <a:srgbClr val="FFFFFF">
                <a:alpha val="15000"/>
              </a:srgbClr>
            </a:solidFill>
            <a:miter lim="400000"/>
          </a:ln>
        </p:spPr>
        <p:txBody>
          <a:bodyPr lIns="45718" tIns="45718" rIns="45718" bIns="45718"/>
          <a:lstStyle/>
          <a:p>
            <a:pPr/>
          </a:p>
        </p:txBody>
      </p:sp>
      <p:sp>
        <p:nvSpPr>
          <p:cNvPr id="2056" name="Line"/>
          <p:cNvSpPr/>
          <p:nvPr/>
        </p:nvSpPr>
        <p:spPr>
          <a:xfrm>
            <a:off x="537006" y="9427802"/>
            <a:ext cx="23309988" cy="1"/>
          </a:xfrm>
          <a:prstGeom prst="line">
            <a:avLst/>
          </a:prstGeom>
          <a:ln w="25400">
            <a:solidFill>
              <a:srgbClr val="FFFFFF">
                <a:alpha val="15000"/>
              </a:srgbClr>
            </a:solidFill>
            <a:miter lim="400000"/>
          </a:ln>
        </p:spPr>
        <p:txBody>
          <a:bodyPr lIns="45718" tIns="45718" rIns="45718" bIns="45718"/>
          <a:lstStyle/>
          <a:p>
            <a:pPr/>
          </a:p>
        </p:txBody>
      </p:sp>
      <p:sp>
        <p:nvSpPr>
          <p:cNvPr id="2057" name="Line"/>
          <p:cNvSpPr/>
          <p:nvPr/>
        </p:nvSpPr>
        <p:spPr>
          <a:xfrm>
            <a:off x="537006" y="8454821"/>
            <a:ext cx="23309988" cy="1"/>
          </a:xfrm>
          <a:prstGeom prst="line">
            <a:avLst/>
          </a:prstGeom>
          <a:ln w="25400">
            <a:solidFill>
              <a:srgbClr val="FFFFFF">
                <a:alpha val="15000"/>
              </a:srgbClr>
            </a:solidFill>
            <a:miter lim="400000"/>
          </a:ln>
        </p:spPr>
        <p:txBody>
          <a:bodyPr lIns="45718" tIns="45718" rIns="45718" bIns="45718"/>
          <a:lstStyle/>
          <a:p>
            <a:pPr/>
          </a:p>
        </p:txBody>
      </p:sp>
      <p:sp>
        <p:nvSpPr>
          <p:cNvPr id="2058" name="Body Level One…"/>
          <p:cNvSpPr txBox="1"/>
          <p:nvPr>
            <p:ph type="body" sz="quarter" idx="1" hasCustomPrompt="1"/>
          </p:nvPr>
        </p:nvSpPr>
        <p:spPr>
          <a:xfrm>
            <a:off x="20658867" y="7593831"/>
            <a:ext cx="1487422" cy="435826"/>
          </a:xfrm>
          <a:prstGeom prst="rect">
            <a:avLst/>
          </a:prstGeom>
        </p:spPr>
        <p:txBody>
          <a:bodyPr/>
          <a:lstStyle>
            <a:lvl1pPr algn="r">
              <a:lnSpc>
                <a:spcPct val="110000"/>
              </a:lnSpc>
              <a:defRPr sz="2200">
                <a:solidFill>
                  <a:srgbClr val="808080"/>
                </a:solidFill>
              </a:defRPr>
            </a:lvl1pPr>
            <a:lvl2pPr algn="r">
              <a:lnSpc>
                <a:spcPct val="110000"/>
              </a:lnSpc>
              <a:defRPr sz="2200">
                <a:solidFill>
                  <a:srgbClr val="808080"/>
                </a:solidFill>
              </a:defRPr>
            </a:lvl2pPr>
            <a:lvl3pPr algn="r">
              <a:lnSpc>
                <a:spcPct val="110000"/>
              </a:lnSpc>
              <a:defRPr sz="2200">
                <a:solidFill>
                  <a:srgbClr val="808080"/>
                </a:solidFill>
              </a:defRPr>
            </a:lvl3pPr>
            <a:lvl4pPr algn="r">
              <a:lnSpc>
                <a:spcPct val="110000"/>
              </a:lnSpc>
              <a:defRPr sz="2200">
                <a:solidFill>
                  <a:srgbClr val="808080"/>
                </a:solidFill>
              </a:defRPr>
            </a:lvl4pPr>
            <a:lvl5pPr algn="r">
              <a:lnSpc>
                <a:spcPct val="110000"/>
              </a:lnSpc>
              <a:defRPr sz="2200">
                <a:solidFill>
                  <a:srgbClr val="808080"/>
                </a:solidFill>
              </a:defRPr>
            </a:lvl5pPr>
          </a:lstStyle>
          <a:p>
            <a:pPr/>
            <a:r>
              <a:t>41 – 42</a:t>
            </a:r>
          </a:p>
          <a:p>
            <a:pPr lvl="1"/>
            <a:r>
              <a:t/>
            </a:r>
          </a:p>
          <a:p>
            <a:pPr lvl="2"/>
            <a:r>
              <a:t/>
            </a:r>
          </a:p>
          <a:p>
            <a:pPr lvl="3"/>
            <a:r>
              <a:t/>
            </a:r>
          </a:p>
          <a:p>
            <a:pPr lvl="4"/>
            <a:r>
              <a:t/>
            </a:r>
          </a:p>
        </p:txBody>
      </p:sp>
      <p:sp>
        <p:nvSpPr>
          <p:cNvPr id="2059" name="Text Placeholder 14"/>
          <p:cNvSpPr/>
          <p:nvPr>
            <p:ph type="body" sz="quarter" idx="21" hasCustomPrompt="1"/>
          </p:nvPr>
        </p:nvSpPr>
        <p:spPr>
          <a:xfrm>
            <a:off x="537006" y="7593831"/>
            <a:ext cx="5519813" cy="523221"/>
          </a:xfrm>
          <a:prstGeom prst="rect">
            <a:avLst/>
          </a:prstGeom>
        </p:spPr>
        <p:txBody>
          <a:bodyPr/>
          <a:lstStyle>
            <a:lvl1pPr>
              <a:defRPr sz="2800">
                <a:solidFill>
                  <a:srgbClr val="FFFFFF"/>
                </a:solidFill>
              </a:defRPr>
            </a:lvl1pPr>
          </a:lstStyle>
          <a:p>
            <a:pPr/>
            <a:r>
              <a:t>Primary typeface</a:t>
            </a:r>
          </a:p>
        </p:txBody>
      </p:sp>
      <p:sp>
        <p:nvSpPr>
          <p:cNvPr id="2060" name="04 Typography"/>
          <p:cNvSpPr txBox="1"/>
          <p:nvPr>
            <p:ph type="title" hasCustomPrompt="1"/>
          </p:nvPr>
        </p:nvSpPr>
        <p:spPr>
          <a:xfrm>
            <a:off x="537006" y="584953"/>
            <a:ext cx="14338937" cy="1938992"/>
          </a:xfrm>
          <a:prstGeom prst="rect">
            <a:avLst/>
          </a:prstGeom>
        </p:spPr>
        <p:txBody>
          <a:bodyPr anchor="t"/>
          <a:lstStyle>
            <a:lvl1pPr>
              <a:defRPr spc="-450" sz="15000">
                <a:solidFill>
                  <a:srgbClr val="FFFFFF"/>
                </a:solidFill>
              </a:defRPr>
            </a:lvl1pPr>
          </a:lstStyle>
          <a:p>
            <a:pPr/>
            <a:r>
              <a:t>04 Typography</a:t>
            </a:r>
          </a:p>
        </p:txBody>
      </p:sp>
      <p:sp>
        <p:nvSpPr>
          <p:cNvPr id="2061" name="Text Placeholder 14"/>
          <p:cNvSpPr/>
          <p:nvPr>
            <p:ph type="body" sz="quarter" idx="22" hasCustomPrompt="1"/>
          </p:nvPr>
        </p:nvSpPr>
        <p:spPr>
          <a:xfrm>
            <a:off x="20658867" y="8566811"/>
            <a:ext cx="1487422" cy="435826"/>
          </a:xfrm>
          <a:prstGeom prst="rect">
            <a:avLst/>
          </a:prstGeom>
        </p:spPr>
        <p:txBody>
          <a:bodyPr/>
          <a:lstStyle>
            <a:lvl1pPr algn="r">
              <a:lnSpc>
                <a:spcPct val="110000"/>
              </a:lnSpc>
              <a:defRPr sz="2200">
                <a:solidFill>
                  <a:srgbClr val="808080"/>
                </a:solidFill>
              </a:defRPr>
            </a:lvl1pPr>
          </a:lstStyle>
          <a:p>
            <a:pPr/>
            <a:r>
              <a:t>43</a:t>
            </a:r>
          </a:p>
        </p:txBody>
      </p:sp>
      <p:sp>
        <p:nvSpPr>
          <p:cNvPr id="2062" name="Text Placeholder 14"/>
          <p:cNvSpPr/>
          <p:nvPr>
            <p:ph type="body" sz="quarter" idx="23" hasCustomPrompt="1"/>
          </p:nvPr>
        </p:nvSpPr>
        <p:spPr>
          <a:xfrm>
            <a:off x="537006" y="8566811"/>
            <a:ext cx="5519813" cy="523221"/>
          </a:xfrm>
          <a:prstGeom prst="rect">
            <a:avLst/>
          </a:prstGeom>
        </p:spPr>
        <p:txBody>
          <a:bodyPr/>
          <a:lstStyle>
            <a:lvl1pPr>
              <a:defRPr sz="2800">
                <a:solidFill>
                  <a:srgbClr val="FFFFFF"/>
                </a:solidFill>
              </a:defRPr>
            </a:lvl1pPr>
          </a:lstStyle>
          <a:p>
            <a:pPr/>
            <a:r>
              <a:t>Secondary typeface</a:t>
            </a:r>
          </a:p>
        </p:txBody>
      </p:sp>
      <p:sp>
        <p:nvSpPr>
          <p:cNvPr id="2063"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2064" name="Text Placeholder 14"/>
          <p:cNvSpPr/>
          <p:nvPr>
            <p:ph type="body" sz="quarter" idx="24" hasCustomPrompt="1"/>
          </p:nvPr>
        </p:nvSpPr>
        <p:spPr>
          <a:xfrm>
            <a:off x="20658867" y="9539795"/>
            <a:ext cx="1487422" cy="435826"/>
          </a:xfrm>
          <a:prstGeom prst="rect">
            <a:avLst/>
          </a:prstGeom>
        </p:spPr>
        <p:txBody>
          <a:bodyPr/>
          <a:lstStyle>
            <a:lvl1pPr algn="r">
              <a:lnSpc>
                <a:spcPct val="110000"/>
              </a:lnSpc>
              <a:defRPr sz="2200">
                <a:solidFill>
                  <a:srgbClr val="808080"/>
                </a:solidFill>
              </a:defRPr>
            </a:lvl1pPr>
          </a:lstStyle>
          <a:p>
            <a:pPr/>
            <a:r>
              <a:t>44</a:t>
            </a:r>
          </a:p>
        </p:txBody>
      </p:sp>
      <p:sp>
        <p:nvSpPr>
          <p:cNvPr id="2065" name="Text Placeholder 14"/>
          <p:cNvSpPr/>
          <p:nvPr>
            <p:ph type="body" sz="quarter" idx="25" hasCustomPrompt="1"/>
          </p:nvPr>
        </p:nvSpPr>
        <p:spPr>
          <a:xfrm>
            <a:off x="537006" y="9539795"/>
            <a:ext cx="5519813" cy="523221"/>
          </a:xfrm>
          <a:prstGeom prst="rect">
            <a:avLst/>
          </a:prstGeom>
        </p:spPr>
        <p:txBody>
          <a:bodyPr/>
          <a:lstStyle>
            <a:lvl1pPr>
              <a:defRPr sz="2800">
                <a:solidFill>
                  <a:srgbClr val="FFFFFF"/>
                </a:solidFill>
              </a:defRPr>
            </a:lvl1pPr>
          </a:lstStyle>
          <a:p>
            <a:pPr/>
            <a:r>
              <a:t>Type hierarchy</a:t>
            </a:r>
          </a:p>
        </p:txBody>
      </p:sp>
      <p:sp>
        <p:nvSpPr>
          <p:cNvPr id="2066" name="Text Placeholder 14"/>
          <p:cNvSpPr/>
          <p:nvPr>
            <p:ph type="body" sz="quarter" idx="26" hasCustomPrompt="1"/>
          </p:nvPr>
        </p:nvSpPr>
        <p:spPr>
          <a:xfrm>
            <a:off x="20658867" y="10512776"/>
            <a:ext cx="1487422" cy="435826"/>
          </a:xfrm>
          <a:prstGeom prst="rect">
            <a:avLst/>
          </a:prstGeom>
        </p:spPr>
        <p:txBody>
          <a:bodyPr/>
          <a:lstStyle>
            <a:lvl1pPr algn="r">
              <a:lnSpc>
                <a:spcPct val="110000"/>
              </a:lnSpc>
              <a:defRPr sz="2200">
                <a:solidFill>
                  <a:srgbClr val="808080"/>
                </a:solidFill>
              </a:defRPr>
            </a:lvl1pPr>
          </a:lstStyle>
          <a:p>
            <a:pPr/>
            <a:r>
              <a:t>45</a:t>
            </a:r>
          </a:p>
        </p:txBody>
      </p:sp>
      <p:sp>
        <p:nvSpPr>
          <p:cNvPr id="2067" name="Text Placeholder 14"/>
          <p:cNvSpPr/>
          <p:nvPr>
            <p:ph type="body" sz="quarter" idx="27" hasCustomPrompt="1"/>
          </p:nvPr>
        </p:nvSpPr>
        <p:spPr>
          <a:xfrm>
            <a:off x="537006" y="10512776"/>
            <a:ext cx="5519813" cy="523221"/>
          </a:xfrm>
          <a:prstGeom prst="rect">
            <a:avLst/>
          </a:prstGeom>
        </p:spPr>
        <p:txBody>
          <a:bodyPr/>
          <a:lstStyle>
            <a:lvl1pPr>
              <a:defRPr sz="2800">
                <a:solidFill>
                  <a:srgbClr val="FFFFFF"/>
                </a:solidFill>
              </a:defRPr>
            </a:lvl1pPr>
          </a:lstStyle>
          <a:p>
            <a:pPr/>
            <a:r>
              <a:t>Highlighting</a:t>
            </a:r>
          </a:p>
        </p:txBody>
      </p:sp>
      <p:sp>
        <p:nvSpPr>
          <p:cNvPr id="2068" name="Text Placeholder 14"/>
          <p:cNvSpPr/>
          <p:nvPr>
            <p:ph type="body" sz="quarter" idx="28" hasCustomPrompt="1"/>
          </p:nvPr>
        </p:nvSpPr>
        <p:spPr>
          <a:xfrm>
            <a:off x="20658867" y="11485759"/>
            <a:ext cx="1487422" cy="435826"/>
          </a:xfrm>
          <a:prstGeom prst="rect">
            <a:avLst/>
          </a:prstGeom>
        </p:spPr>
        <p:txBody>
          <a:bodyPr/>
          <a:lstStyle>
            <a:lvl1pPr algn="r">
              <a:lnSpc>
                <a:spcPct val="110000"/>
              </a:lnSpc>
              <a:defRPr sz="2200">
                <a:solidFill>
                  <a:srgbClr val="808080"/>
                </a:solidFill>
              </a:defRPr>
            </a:lvl1pPr>
          </a:lstStyle>
          <a:p>
            <a:pPr/>
            <a:r>
              <a:t>46</a:t>
            </a:r>
          </a:p>
        </p:txBody>
      </p:sp>
      <p:sp>
        <p:nvSpPr>
          <p:cNvPr id="2069" name="Text Placeholder 14"/>
          <p:cNvSpPr/>
          <p:nvPr>
            <p:ph type="body" sz="quarter" idx="29" hasCustomPrompt="1"/>
          </p:nvPr>
        </p:nvSpPr>
        <p:spPr>
          <a:xfrm>
            <a:off x="537006" y="11485759"/>
            <a:ext cx="5519813" cy="523221"/>
          </a:xfrm>
          <a:prstGeom prst="rect">
            <a:avLst/>
          </a:prstGeom>
        </p:spPr>
        <p:txBody>
          <a:bodyPr/>
          <a:lstStyle>
            <a:lvl1pPr>
              <a:defRPr sz="2800">
                <a:solidFill>
                  <a:srgbClr val="FFFFFF"/>
                </a:solidFill>
              </a:defRPr>
            </a:lvl1pPr>
          </a:lstStyle>
          <a:p>
            <a:pPr/>
            <a:r>
              <a:t>Tonal flex</a:t>
            </a:r>
          </a:p>
        </p:txBody>
      </p:sp>
      <p:sp>
        <p:nvSpPr>
          <p:cNvPr id="2070" name="Text Placeholder 14"/>
          <p:cNvSpPr/>
          <p:nvPr>
            <p:ph type="body" sz="quarter" idx="30" hasCustomPrompt="1"/>
          </p:nvPr>
        </p:nvSpPr>
        <p:spPr>
          <a:xfrm>
            <a:off x="20658867" y="12458741"/>
            <a:ext cx="1487422" cy="435826"/>
          </a:xfrm>
          <a:prstGeom prst="rect">
            <a:avLst/>
          </a:prstGeom>
        </p:spPr>
        <p:txBody>
          <a:bodyPr/>
          <a:lstStyle>
            <a:lvl1pPr algn="r">
              <a:lnSpc>
                <a:spcPct val="110000"/>
              </a:lnSpc>
              <a:defRPr sz="2200">
                <a:solidFill>
                  <a:srgbClr val="808080"/>
                </a:solidFill>
              </a:defRPr>
            </a:lvl1pPr>
          </a:lstStyle>
          <a:p>
            <a:pPr/>
            <a:r>
              <a:t>47</a:t>
            </a:r>
          </a:p>
        </p:txBody>
      </p:sp>
      <p:sp>
        <p:nvSpPr>
          <p:cNvPr id="2071" name="Text Placeholder 14"/>
          <p:cNvSpPr/>
          <p:nvPr>
            <p:ph type="body" sz="quarter" idx="31" hasCustomPrompt="1"/>
          </p:nvPr>
        </p:nvSpPr>
        <p:spPr>
          <a:xfrm>
            <a:off x="537006" y="12458741"/>
            <a:ext cx="5519813" cy="523221"/>
          </a:xfrm>
          <a:prstGeom prst="rect">
            <a:avLst/>
          </a:prstGeom>
        </p:spPr>
        <p:txBody>
          <a:bodyPr/>
          <a:lstStyle>
            <a:lvl1pPr>
              <a:defRPr sz="2800">
                <a:solidFill>
                  <a:srgbClr val="FFFFFF"/>
                </a:solidFill>
              </a:defRPr>
            </a:lvl1pPr>
          </a:lstStyle>
          <a:p>
            <a:pPr/>
            <a:r>
              <a:t>Things to avoid</a:t>
            </a:r>
          </a:p>
        </p:txBody>
      </p:sp>
      <p:sp>
        <p:nvSpPr>
          <p:cNvPr id="2072" name="Picture Placeholder 8"/>
          <p:cNvSpPr/>
          <p:nvPr>
            <p:ph type="pic" sz="quarter" idx="32"/>
          </p:nvPr>
        </p:nvSpPr>
        <p:spPr>
          <a:xfrm>
            <a:off x="22694904" y="8566811"/>
            <a:ext cx="1152091" cy="748908"/>
          </a:xfrm>
          <a:prstGeom prst="rect">
            <a:avLst/>
          </a:prstGeom>
        </p:spPr>
        <p:txBody>
          <a:bodyPr lIns="91439" rIns="91439">
            <a:noAutofit/>
          </a:bodyPr>
          <a:lstStyle/>
          <a:p>
            <a:pPr/>
          </a:p>
        </p:txBody>
      </p:sp>
      <p:sp>
        <p:nvSpPr>
          <p:cNvPr id="2073" name="Picture Placeholder 12"/>
          <p:cNvSpPr/>
          <p:nvPr>
            <p:ph type="pic" sz="quarter" idx="33"/>
          </p:nvPr>
        </p:nvSpPr>
        <p:spPr>
          <a:xfrm>
            <a:off x="22694904" y="9539795"/>
            <a:ext cx="1152091" cy="748908"/>
          </a:xfrm>
          <a:prstGeom prst="rect">
            <a:avLst/>
          </a:prstGeom>
        </p:spPr>
        <p:txBody>
          <a:bodyPr lIns="91439" rIns="91439">
            <a:noAutofit/>
          </a:bodyPr>
          <a:lstStyle/>
          <a:p>
            <a:pPr/>
          </a:p>
        </p:txBody>
      </p:sp>
      <p:sp>
        <p:nvSpPr>
          <p:cNvPr id="2074" name="Picture Placeholder 15"/>
          <p:cNvSpPr/>
          <p:nvPr>
            <p:ph type="pic" sz="quarter" idx="34"/>
          </p:nvPr>
        </p:nvSpPr>
        <p:spPr>
          <a:xfrm>
            <a:off x="22694904" y="10512776"/>
            <a:ext cx="1152091" cy="748908"/>
          </a:xfrm>
          <a:prstGeom prst="rect">
            <a:avLst/>
          </a:prstGeom>
        </p:spPr>
        <p:txBody>
          <a:bodyPr lIns="91439" rIns="91439">
            <a:noAutofit/>
          </a:bodyPr>
          <a:lstStyle/>
          <a:p>
            <a:pPr/>
          </a:p>
        </p:txBody>
      </p:sp>
      <p:sp>
        <p:nvSpPr>
          <p:cNvPr id="2075" name="Picture Placeholder 19"/>
          <p:cNvSpPr/>
          <p:nvPr>
            <p:ph type="pic" sz="quarter" idx="35"/>
          </p:nvPr>
        </p:nvSpPr>
        <p:spPr>
          <a:xfrm>
            <a:off x="22694904" y="11485759"/>
            <a:ext cx="1152091" cy="748908"/>
          </a:xfrm>
          <a:prstGeom prst="rect">
            <a:avLst/>
          </a:prstGeom>
        </p:spPr>
        <p:txBody>
          <a:bodyPr lIns="91439" rIns="91439">
            <a:noAutofit/>
          </a:bodyPr>
          <a:lstStyle/>
          <a:p>
            <a:pPr/>
          </a:p>
        </p:txBody>
      </p:sp>
      <p:sp>
        <p:nvSpPr>
          <p:cNvPr id="2076" name="Picture Placeholder 22"/>
          <p:cNvSpPr/>
          <p:nvPr>
            <p:ph type="pic" sz="quarter" idx="36"/>
          </p:nvPr>
        </p:nvSpPr>
        <p:spPr>
          <a:xfrm>
            <a:off x="22694904" y="12458741"/>
            <a:ext cx="1152091" cy="748908"/>
          </a:xfrm>
          <a:prstGeom prst="rect">
            <a:avLst/>
          </a:prstGeom>
        </p:spPr>
        <p:txBody>
          <a:bodyPr lIns="91439" rIns="91439">
            <a:noAutofit/>
          </a:bodyPr>
          <a:lstStyle/>
          <a:p>
            <a:pPr/>
          </a:p>
        </p:txBody>
      </p:sp>
      <p:sp>
        <p:nvSpPr>
          <p:cNvPr id="2077" name="Picture Placeholder 3"/>
          <p:cNvSpPr/>
          <p:nvPr>
            <p:ph type="pic" sz="quarter" idx="37"/>
          </p:nvPr>
        </p:nvSpPr>
        <p:spPr>
          <a:xfrm>
            <a:off x="22694904" y="7593831"/>
            <a:ext cx="1152091" cy="748908"/>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10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1_Foreword 1">
    <p:spTree>
      <p:nvGrpSpPr>
        <p:cNvPr id="1" name=""/>
        <p:cNvGrpSpPr/>
        <p:nvPr/>
      </p:nvGrpSpPr>
      <p:grpSpPr>
        <a:xfrm>
          <a:off x="0" y="0"/>
          <a:ext cx="0" cy="0"/>
          <a:chOff x="0" y="0"/>
          <a:chExt cx="0" cy="0"/>
        </a:xfrm>
      </p:grpSpPr>
      <p:sp>
        <p:nvSpPr>
          <p:cNvPr id="2084" name="Body Level One…"/>
          <p:cNvSpPr txBox="1"/>
          <p:nvPr>
            <p:ph type="body" sz="half" idx="1" hasCustomPrompt="1"/>
          </p:nvPr>
        </p:nvSpPr>
        <p:spPr>
          <a:xfrm>
            <a:off x="9553334" y="508753"/>
            <a:ext cx="14250972" cy="5078313"/>
          </a:xfrm>
          <a:prstGeom prst="rect">
            <a:avLst/>
          </a:prstGeom>
        </p:spPr>
        <p:txBody>
          <a:bodyPr/>
          <a:lstStyle>
            <a:lvl1pPr>
              <a:lnSpc>
                <a:spcPct val="90000"/>
              </a:lnSpc>
              <a:defRPr spc="-180" sz="6000"/>
            </a:lvl1pPr>
            <a:lvl2pPr>
              <a:lnSpc>
                <a:spcPct val="90000"/>
              </a:lnSpc>
              <a:defRPr spc="-180" sz="6000"/>
            </a:lvl2pPr>
            <a:lvl3pPr>
              <a:lnSpc>
                <a:spcPct val="90000"/>
              </a:lnSpc>
              <a:defRPr spc="-180" sz="6000"/>
            </a:lvl3pPr>
            <a:lvl4pPr>
              <a:lnSpc>
                <a:spcPct val="90000"/>
              </a:lnSpc>
              <a:defRPr spc="-180" sz="6000"/>
            </a:lvl4pPr>
            <a:lvl5pPr>
              <a:lnSpc>
                <a:spcPct val="90000"/>
              </a:lnSpc>
              <a:defRPr spc="-180" sz="6000"/>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2085" name="Logo in-situ"/>
          <p:cNvSpPr txBox="1"/>
          <p:nvPr>
            <p:ph type="title" hasCustomPrompt="1"/>
          </p:nvPr>
        </p:nvSpPr>
        <p:spPr>
          <a:xfrm>
            <a:off x="537006" y="508753"/>
            <a:ext cx="5320857" cy="1029256"/>
          </a:xfrm>
          <a:prstGeom prst="rect">
            <a:avLst/>
          </a:prstGeom>
        </p:spPr>
        <p:txBody>
          <a:bodyPr anchor="t"/>
          <a:lstStyle>
            <a:lvl1pPr>
              <a:lnSpc>
                <a:spcPct val="110000"/>
              </a:lnSpc>
              <a:defRPr spc="-180" sz="6000">
                <a:solidFill>
                  <a:srgbClr val="C0C0C0"/>
                </a:solidFill>
              </a:defRPr>
            </a:lvl1pPr>
          </a:lstStyle>
          <a:p>
            <a:pPr/>
            <a:r>
              <a:t>Logo in-situ</a:t>
            </a:r>
          </a:p>
        </p:txBody>
      </p:sp>
      <p:sp>
        <p:nvSpPr>
          <p:cNvPr id="2086"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Foreword 1 (Img) – Grey">
    <p:bg>
      <p:bgPr>
        <a:solidFill>
          <a:srgbClr val="CCCDD1"/>
        </a:solidFill>
      </p:bgPr>
    </p:bg>
    <p:spTree>
      <p:nvGrpSpPr>
        <p:cNvPr id="1" name=""/>
        <p:cNvGrpSpPr/>
        <p:nvPr/>
      </p:nvGrpSpPr>
      <p:grpSpPr>
        <a:xfrm>
          <a:off x="0" y="0"/>
          <a:ext cx="0" cy="0"/>
          <a:chOff x="0" y="0"/>
          <a:chExt cx="0" cy="0"/>
        </a:xfrm>
      </p:grpSpPr>
      <p:sp>
        <p:nvSpPr>
          <p:cNvPr id="216" name="Picture Placeholder 6"/>
          <p:cNvSpPr/>
          <p:nvPr>
            <p:ph type="pic" idx="21"/>
          </p:nvPr>
        </p:nvSpPr>
        <p:spPr>
          <a:xfrm>
            <a:off x="0" y="0"/>
            <a:ext cx="24384000" cy="13716000"/>
          </a:xfrm>
          <a:prstGeom prst="rect">
            <a:avLst/>
          </a:prstGeom>
        </p:spPr>
        <p:txBody>
          <a:bodyPr lIns="91439" rIns="91439">
            <a:noAutofit/>
          </a:bodyPr>
          <a:lstStyle/>
          <a:p>
            <a:pPr/>
          </a:p>
        </p:txBody>
      </p:sp>
      <p:sp>
        <p:nvSpPr>
          <p:cNvPr id="217" name="Body Level One…"/>
          <p:cNvSpPr txBox="1"/>
          <p:nvPr>
            <p:ph type="body" sz="half" idx="1" hasCustomPrompt="1"/>
          </p:nvPr>
        </p:nvSpPr>
        <p:spPr>
          <a:xfrm>
            <a:off x="9553334" y="508753"/>
            <a:ext cx="14250972" cy="5078313"/>
          </a:xfrm>
          <a:prstGeom prst="rect">
            <a:avLst/>
          </a:prstGeom>
        </p:spPr>
        <p:txBody>
          <a:bodyPr/>
          <a:lstStyle>
            <a:lvl1pPr>
              <a:lnSpc>
                <a:spcPct val="90000"/>
              </a:lnSpc>
              <a:defRPr spc="-180" sz="6000">
                <a:solidFill>
                  <a:srgbClr val="FFFFFF"/>
                </a:solidFill>
              </a:defRPr>
            </a:lvl1pPr>
            <a:lvl2pPr>
              <a:lnSpc>
                <a:spcPct val="90000"/>
              </a:lnSpc>
              <a:defRPr spc="-180" sz="6000">
                <a:solidFill>
                  <a:srgbClr val="FFFFFF"/>
                </a:solidFill>
              </a:defRPr>
            </a:lvl2pPr>
            <a:lvl3pPr>
              <a:lnSpc>
                <a:spcPct val="90000"/>
              </a:lnSpc>
              <a:defRPr spc="-180" sz="6000">
                <a:solidFill>
                  <a:srgbClr val="FFFFFF"/>
                </a:solidFill>
              </a:defRPr>
            </a:lvl3pPr>
            <a:lvl4pPr>
              <a:lnSpc>
                <a:spcPct val="90000"/>
              </a:lnSpc>
              <a:defRPr spc="-180" sz="6000">
                <a:solidFill>
                  <a:srgbClr val="FFFFFF"/>
                </a:solidFill>
              </a:defRPr>
            </a:lvl4pPr>
            <a:lvl5pPr>
              <a:lnSpc>
                <a:spcPct val="90000"/>
              </a:lnSpc>
              <a:defRPr spc="-180" sz="6000">
                <a:solidFill>
                  <a:srgbClr val="FFFFFF"/>
                </a:solidFill>
              </a:defRPr>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218" name="Foreword"/>
          <p:cNvSpPr txBox="1"/>
          <p:nvPr>
            <p:ph type="title" hasCustomPrompt="1"/>
          </p:nvPr>
        </p:nvSpPr>
        <p:spPr>
          <a:xfrm>
            <a:off x="537006" y="508753"/>
            <a:ext cx="7028545" cy="1029256"/>
          </a:xfrm>
          <a:prstGeom prst="rect">
            <a:avLst/>
          </a:prstGeom>
        </p:spPr>
        <p:txBody>
          <a:bodyPr anchor="t"/>
          <a:lstStyle>
            <a:lvl1pPr>
              <a:lnSpc>
                <a:spcPct val="110000"/>
              </a:lnSpc>
              <a:defRPr spc="-180" sz="6000">
                <a:solidFill>
                  <a:srgbClr val="D9D9D9"/>
                </a:solidFill>
              </a:defRPr>
            </a:lvl1pPr>
          </a:lstStyle>
          <a:p>
            <a:pPr/>
            <a:r>
              <a:t>Foreword</a:t>
            </a:r>
          </a:p>
        </p:txBody>
      </p:sp>
      <p:sp>
        <p:nvSpPr>
          <p:cNvPr id="219"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1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1_Foreword 1 – Grey">
    <p:bg>
      <p:bgPr>
        <a:solidFill>
          <a:srgbClr val="CCCDD1"/>
        </a:solidFill>
      </p:bgPr>
    </p:bg>
    <p:spTree>
      <p:nvGrpSpPr>
        <p:cNvPr id="1" name=""/>
        <p:cNvGrpSpPr/>
        <p:nvPr/>
      </p:nvGrpSpPr>
      <p:grpSpPr>
        <a:xfrm>
          <a:off x="0" y="0"/>
          <a:ext cx="0" cy="0"/>
          <a:chOff x="0" y="0"/>
          <a:chExt cx="0" cy="0"/>
        </a:xfrm>
      </p:grpSpPr>
      <p:sp>
        <p:nvSpPr>
          <p:cNvPr id="2093" name="Body Level One…"/>
          <p:cNvSpPr txBox="1"/>
          <p:nvPr>
            <p:ph type="body" sz="half" idx="1" hasCustomPrompt="1"/>
          </p:nvPr>
        </p:nvSpPr>
        <p:spPr>
          <a:xfrm>
            <a:off x="9553334" y="508753"/>
            <a:ext cx="14250972" cy="5078313"/>
          </a:xfrm>
          <a:prstGeom prst="rect">
            <a:avLst/>
          </a:prstGeom>
        </p:spPr>
        <p:txBody>
          <a:bodyPr/>
          <a:lstStyle>
            <a:lvl1pPr>
              <a:lnSpc>
                <a:spcPct val="90000"/>
              </a:lnSpc>
              <a:defRPr spc="-180" sz="6000">
                <a:solidFill>
                  <a:srgbClr val="FFFFFF"/>
                </a:solidFill>
              </a:defRPr>
            </a:lvl1pPr>
            <a:lvl2pPr>
              <a:lnSpc>
                <a:spcPct val="90000"/>
              </a:lnSpc>
              <a:defRPr spc="-180" sz="6000">
                <a:solidFill>
                  <a:srgbClr val="FFFFFF"/>
                </a:solidFill>
              </a:defRPr>
            </a:lvl2pPr>
            <a:lvl3pPr>
              <a:lnSpc>
                <a:spcPct val="90000"/>
              </a:lnSpc>
              <a:defRPr spc="-180" sz="6000">
                <a:solidFill>
                  <a:srgbClr val="FFFFFF"/>
                </a:solidFill>
              </a:defRPr>
            </a:lvl3pPr>
            <a:lvl4pPr>
              <a:lnSpc>
                <a:spcPct val="90000"/>
              </a:lnSpc>
              <a:defRPr spc="-180" sz="6000">
                <a:solidFill>
                  <a:srgbClr val="FFFFFF"/>
                </a:solidFill>
              </a:defRPr>
            </a:lvl4pPr>
            <a:lvl5pPr>
              <a:lnSpc>
                <a:spcPct val="90000"/>
              </a:lnSpc>
              <a:defRPr spc="-180" sz="6000">
                <a:solidFill>
                  <a:srgbClr val="FFFFFF"/>
                </a:solidFill>
              </a:defRPr>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2094" name="Logo in-situ"/>
          <p:cNvSpPr txBox="1"/>
          <p:nvPr>
            <p:ph type="title" hasCustomPrompt="1"/>
          </p:nvPr>
        </p:nvSpPr>
        <p:spPr>
          <a:xfrm>
            <a:off x="537006" y="508753"/>
            <a:ext cx="5320857" cy="1029256"/>
          </a:xfrm>
          <a:prstGeom prst="rect">
            <a:avLst/>
          </a:prstGeom>
        </p:spPr>
        <p:txBody>
          <a:bodyPr anchor="t"/>
          <a:lstStyle>
            <a:lvl1pPr>
              <a:lnSpc>
                <a:spcPct val="110000"/>
              </a:lnSpc>
              <a:defRPr spc="-180" sz="6000">
                <a:solidFill>
                  <a:srgbClr val="F2F2F2"/>
                </a:solidFill>
              </a:defRPr>
            </a:lvl1pPr>
          </a:lstStyle>
          <a:p>
            <a:pPr/>
            <a:r>
              <a:t>Logo in-situ</a:t>
            </a:r>
          </a:p>
        </p:txBody>
      </p:sp>
      <p:sp>
        <p:nvSpPr>
          <p:cNvPr id="2095"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1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1_Foreword 1 – Dark">
    <p:bg>
      <p:bgPr>
        <a:solidFill>
          <a:srgbClr val="000000"/>
        </a:solidFill>
      </p:bgPr>
    </p:bg>
    <p:spTree>
      <p:nvGrpSpPr>
        <p:cNvPr id="1" name=""/>
        <p:cNvGrpSpPr/>
        <p:nvPr/>
      </p:nvGrpSpPr>
      <p:grpSpPr>
        <a:xfrm>
          <a:off x="0" y="0"/>
          <a:ext cx="0" cy="0"/>
          <a:chOff x="0" y="0"/>
          <a:chExt cx="0" cy="0"/>
        </a:xfrm>
      </p:grpSpPr>
      <p:sp>
        <p:nvSpPr>
          <p:cNvPr id="2102" name="Body Level One…"/>
          <p:cNvSpPr txBox="1"/>
          <p:nvPr>
            <p:ph type="body" sz="half" idx="1" hasCustomPrompt="1"/>
          </p:nvPr>
        </p:nvSpPr>
        <p:spPr>
          <a:xfrm>
            <a:off x="9553334" y="508753"/>
            <a:ext cx="14250972" cy="5078313"/>
          </a:xfrm>
          <a:prstGeom prst="rect">
            <a:avLst/>
          </a:prstGeom>
        </p:spPr>
        <p:txBody>
          <a:bodyPr/>
          <a:lstStyle>
            <a:lvl1pPr>
              <a:lnSpc>
                <a:spcPct val="90000"/>
              </a:lnSpc>
              <a:defRPr spc="-180" sz="6000">
                <a:solidFill>
                  <a:srgbClr val="FFFFFF"/>
                </a:solidFill>
              </a:defRPr>
            </a:lvl1pPr>
            <a:lvl2pPr>
              <a:lnSpc>
                <a:spcPct val="90000"/>
              </a:lnSpc>
              <a:defRPr spc="-180" sz="6000">
                <a:solidFill>
                  <a:srgbClr val="FFFFFF"/>
                </a:solidFill>
              </a:defRPr>
            </a:lvl2pPr>
            <a:lvl3pPr>
              <a:lnSpc>
                <a:spcPct val="90000"/>
              </a:lnSpc>
              <a:defRPr spc="-180" sz="6000">
                <a:solidFill>
                  <a:srgbClr val="FFFFFF"/>
                </a:solidFill>
              </a:defRPr>
            </a:lvl3pPr>
            <a:lvl4pPr>
              <a:lnSpc>
                <a:spcPct val="90000"/>
              </a:lnSpc>
              <a:defRPr spc="-180" sz="6000">
                <a:solidFill>
                  <a:srgbClr val="FFFFFF"/>
                </a:solidFill>
              </a:defRPr>
            </a:lvl4pPr>
            <a:lvl5pPr>
              <a:lnSpc>
                <a:spcPct val="90000"/>
              </a:lnSpc>
              <a:defRPr spc="-180" sz="6000">
                <a:solidFill>
                  <a:srgbClr val="FFFFFF"/>
                </a:solidFill>
              </a:defRPr>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2103" name="Logo in-situ"/>
          <p:cNvSpPr txBox="1"/>
          <p:nvPr>
            <p:ph type="title" hasCustomPrompt="1"/>
          </p:nvPr>
        </p:nvSpPr>
        <p:spPr>
          <a:xfrm>
            <a:off x="537006" y="508753"/>
            <a:ext cx="5320857" cy="1029256"/>
          </a:xfrm>
          <a:prstGeom prst="rect">
            <a:avLst/>
          </a:prstGeom>
        </p:spPr>
        <p:txBody>
          <a:bodyPr anchor="t"/>
          <a:lstStyle>
            <a:lvl1pPr>
              <a:lnSpc>
                <a:spcPct val="110000"/>
              </a:lnSpc>
              <a:defRPr spc="-180" sz="6000">
                <a:solidFill>
                  <a:srgbClr val="808080"/>
                </a:solidFill>
              </a:defRPr>
            </a:lvl1pPr>
          </a:lstStyle>
          <a:p>
            <a:pPr/>
            <a:r>
              <a:t>Logo in-situ</a:t>
            </a:r>
          </a:p>
        </p:txBody>
      </p:sp>
      <p:sp>
        <p:nvSpPr>
          <p:cNvPr id="2104"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1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ypefaces">
    <p:spTree>
      <p:nvGrpSpPr>
        <p:cNvPr id="1" name=""/>
        <p:cNvGrpSpPr/>
        <p:nvPr/>
      </p:nvGrpSpPr>
      <p:grpSpPr>
        <a:xfrm>
          <a:off x="0" y="0"/>
          <a:ext cx="0" cy="0"/>
          <a:chOff x="0" y="0"/>
          <a:chExt cx="0" cy="0"/>
        </a:xfrm>
      </p:grpSpPr>
      <p:sp>
        <p:nvSpPr>
          <p:cNvPr id="2111" name="Rounded Rectangle"/>
          <p:cNvSpPr/>
          <p:nvPr/>
        </p:nvSpPr>
        <p:spPr>
          <a:xfrm>
            <a:off x="537006" y="1278723"/>
            <a:ext cx="11509774" cy="11929279"/>
          </a:xfrm>
          <a:prstGeom prst="roundRect">
            <a:avLst>
              <a:gd name="adj" fmla="val 1724"/>
            </a:avLst>
          </a:prstGeom>
          <a:solidFill>
            <a:srgbClr val="000000">
              <a:alpha val="5000"/>
            </a:srgbClr>
          </a:solidFill>
          <a:ln w="12700">
            <a:miter lim="400000"/>
          </a:ln>
        </p:spPr>
        <p:txBody>
          <a:bodyPr lIns="50800" tIns="50800" rIns="50800" bIns="50800" anchor="ctr"/>
          <a:lstStyle/>
          <a:p>
            <a:pPr algn="ctr" defTabSz="355600">
              <a:lnSpc>
                <a:spcPct val="80000"/>
              </a:lnSpc>
              <a:spcBef>
                <a:spcPts val="0"/>
              </a:spcBef>
              <a:defRPr sz="2000">
                <a:solidFill>
                  <a:srgbClr val="FFFFFF"/>
                </a:solidFill>
              </a:defRPr>
            </a:pPr>
          </a:p>
        </p:txBody>
      </p:sp>
      <p:sp>
        <p:nvSpPr>
          <p:cNvPr id="2112" name="Body Level One…"/>
          <p:cNvSpPr txBox="1"/>
          <p:nvPr>
            <p:ph type="body" sz="quarter" idx="1" hasCustomPrompt="1"/>
          </p:nvPr>
        </p:nvSpPr>
        <p:spPr>
          <a:xfrm>
            <a:off x="3693778" y="2082375"/>
            <a:ext cx="5196235" cy="400111"/>
          </a:xfrm>
          <a:prstGeom prst="rect">
            <a:avLst/>
          </a:prstGeom>
        </p:spPr>
        <p:txBody>
          <a:bodyPr/>
          <a:lstStyle>
            <a:lvl1pPr algn="ctr">
              <a:defRPr sz="2000"/>
            </a:lvl1pPr>
            <a:lvl2pPr algn="ctr">
              <a:defRPr sz="2000"/>
            </a:lvl2pPr>
            <a:lvl3pPr algn="ctr">
              <a:defRPr sz="2000"/>
            </a:lvl3pPr>
            <a:lvl4pPr algn="ctr">
              <a:defRPr sz="2000"/>
            </a:lvl4pPr>
            <a:lvl5pPr algn="ctr">
              <a:defRPr sz="2000"/>
            </a:lvl5pPr>
          </a:lstStyle>
          <a:p>
            <a:pPr/>
            <a:r>
              <a:t>Primary typeface</a:t>
            </a:r>
          </a:p>
          <a:p>
            <a:pPr lvl="1"/>
            <a:r>
              <a:t/>
            </a:r>
          </a:p>
          <a:p>
            <a:pPr lvl="2"/>
            <a:r>
              <a:t/>
            </a:r>
          </a:p>
          <a:p>
            <a:pPr lvl="3"/>
            <a:r>
              <a:t/>
            </a:r>
          </a:p>
          <a:p>
            <a:pPr lvl="4"/>
            <a:r>
              <a:t/>
            </a:r>
          </a:p>
        </p:txBody>
      </p:sp>
      <p:sp>
        <p:nvSpPr>
          <p:cNvPr id="2113" name="Rounded Rectangle"/>
          <p:cNvSpPr/>
          <p:nvPr/>
        </p:nvSpPr>
        <p:spPr>
          <a:xfrm>
            <a:off x="12312656" y="1278723"/>
            <a:ext cx="11509773" cy="11929279"/>
          </a:xfrm>
          <a:prstGeom prst="roundRect">
            <a:avLst>
              <a:gd name="adj" fmla="val 1724"/>
            </a:avLst>
          </a:prstGeom>
          <a:solidFill>
            <a:srgbClr val="000000">
              <a:alpha val="5000"/>
            </a:srgbClr>
          </a:solidFill>
          <a:ln w="12700">
            <a:miter lim="400000"/>
          </a:ln>
        </p:spPr>
        <p:txBody>
          <a:bodyPr lIns="50800" tIns="50800" rIns="50800" bIns="50800" anchor="ctr"/>
          <a:lstStyle/>
          <a:p>
            <a:pPr algn="ctr" defTabSz="355600">
              <a:lnSpc>
                <a:spcPct val="80000"/>
              </a:lnSpc>
              <a:spcBef>
                <a:spcPts val="0"/>
              </a:spcBef>
              <a:defRPr sz="2000">
                <a:solidFill>
                  <a:srgbClr val="FFFFFF"/>
                </a:solidFill>
              </a:defRPr>
            </a:pPr>
          </a:p>
        </p:txBody>
      </p:sp>
      <p:sp>
        <p:nvSpPr>
          <p:cNvPr id="2114" name="Helvetica"/>
          <p:cNvSpPr txBox="1"/>
          <p:nvPr>
            <p:ph type="body" sz="quarter" idx="21"/>
          </p:nvPr>
        </p:nvSpPr>
        <p:spPr>
          <a:xfrm>
            <a:off x="1906819" y="6058141"/>
            <a:ext cx="8770151" cy="2370457"/>
          </a:xfrm>
          <a:prstGeom prst="rect">
            <a:avLst/>
          </a:prstGeom>
        </p:spPr>
        <p:txBody>
          <a:bodyPr/>
          <a:lstStyle/>
          <a:p>
            <a:pPr algn="ctr">
              <a:lnSpc>
                <a:spcPct val="110000"/>
              </a:lnSpc>
              <a:defRPr spc="-500" sz="15000">
                <a:solidFill>
                  <a:srgbClr val="000000">
                    <a:alpha val="50000"/>
                  </a:srgbClr>
                </a:solidFill>
              </a:defRPr>
            </a:pPr>
          </a:p>
        </p:txBody>
      </p:sp>
      <p:sp>
        <p:nvSpPr>
          <p:cNvPr id="2115" name="Georgia"/>
          <p:cNvSpPr txBox="1"/>
          <p:nvPr>
            <p:ph type="body" sz="quarter" idx="22"/>
          </p:nvPr>
        </p:nvSpPr>
        <p:spPr>
          <a:xfrm>
            <a:off x="13682468" y="6058141"/>
            <a:ext cx="8770151" cy="2273302"/>
          </a:xfrm>
          <a:prstGeom prst="rect">
            <a:avLst/>
          </a:prstGeom>
        </p:spPr>
        <p:txBody>
          <a:bodyPr/>
          <a:lstStyle/>
          <a:p>
            <a:pPr algn="ctr">
              <a:lnSpc>
                <a:spcPct val="110000"/>
              </a:lnSpc>
              <a:defRPr sz="15000">
                <a:solidFill>
                  <a:srgbClr val="000000">
                    <a:alpha val="50000"/>
                  </a:srgbClr>
                </a:solidFill>
                <a:latin typeface="Georgia"/>
                <a:ea typeface="Georgia"/>
                <a:cs typeface="Georgia"/>
                <a:sym typeface="Georgia"/>
              </a:defRPr>
            </a:pPr>
          </a:p>
        </p:txBody>
      </p:sp>
      <p:sp>
        <p:nvSpPr>
          <p:cNvPr id="2116" name="Text Placeholder 14"/>
          <p:cNvSpPr/>
          <p:nvPr>
            <p:ph type="body" sz="quarter" idx="23" hasCustomPrompt="1"/>
          </p:nvPr>
        </p:nvSpPr>
        <p:spPr>
          <a:xfrm>
            <a:off x="15469424" y="2082375"/>
            <a:ext cx="5196235" cy="400111"/>
          </a:xfrm>
          <a:prstGeom prst="rect">
            <a:avLst/>
          </a:prstGeom>
        </p:spPr>
        <p:txBody>
          <a:bodyPr/>
          <a:lstStyle>
            <a:lvl1pPr algn="ctr">
              <a:defRPr sz="2000"/>
            </a:lvl1pPr>
          </a:lstStyle>
          <a:p>
            <a:pPr/>
            <a:r>
              <a:t>Secondary typeface</a:t>
            </a:r>
          </a:p>
        </p:txBody>
      </p:sp>
      <p:sp>
        <p:nvSpPr>
          <p:cNvPr id="2117" name="Text Placeholder 14"/>
          <p:cNvSpPr/>
          <p:nvPr>
            <p:ph type="body" sz="quarter" idx="24" hasCustomPrompt="1"/>
          </p:nvPr>
        </p:nvSpPr>
        <p:spPr>
          <a:xfrm>
            <a:off x="537005" y="508753"/>
            <a:ext cx="5194801" cy="369333"/>
          </a:xfrm>
          <a:prstGeom prst="rect">
            <a:avLst/>
          </a:prstGeom>
        </p:spPr>
        <p:txBody>
          <a:bodyPr/>
          <a:lstStyle>
            <a:lvl1pPr defTabSz="734694">
              <a:lnSpc>
                <a:spcPct val="90000"/>
              </a:lnSpc>
              <a:defRPr sz="1779">
                <a:solidFill>
                  <a:srgbClr val="C0C0C0"/>
                </a:solidFill>
              </a:defRPr>
            </a:lvl1pPr>
          </a:lstStyle>
          <a:p>
            <a:pPr/>
            <a:r>
              <a:t>Typography</a:t>
            </a:r>
          </a:p>
        </p:txBody>
      </p:sp>
      <p:sp>
        <p:nvSpPr>
          <p:cNvPr id="2118"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1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ypefaces – Grey">
    <p:bg>
      <p:bgPr>
        <a:solidFill>
          <a:srgbClr val="CCCDD1"/>
        </a:solidFill>
      </p:bgPr>
    </p:bg>
    <p:spTree>
      <p:nvGrpSpPr>
        <p:cNvPr id="1" name=""/>
        <p:cNvGrpSpPr/>
        <p:nvPr/>
      </p:nvGrpSpPr>
      <p:grpSpPr>
        <a:xfrm>
          <a:off x="0" y="0"/>
          <a:ext cx="0" cy="0"/>
          <a:chOff x="0" y="0"/>
          <a:chExt cx="0" cy="0"/>
        </a:xfrm>
      </p:grpSpPr>
      <p:sp>
        <p:nvSpPr>
          <p:cNvPr id="2125" name="Rounded Rectangle"/>
          <p:cNvSpPr/>
          <p:nvPr/>
        </p:nvSpPr>
        <p:spPr>
          <a:xfrm>
            <a:off x="537006" y="1278723"/>
            <a:ext cx="11509774" cy="11929279"/>
          </a:xfrm>
          <a:prstGeom prst="roundRect">
            <a:avLst>
              <a:gd name="adj" fmla="val 1724"/>
            </a:avLst>
          </a:prstGeom>
          <a:solidFill>
            <a:srgbClr val="000000">
              <a:alpha val="5000"/>
            </a:srgbClr>
          </a:solidFill>
          <a:ln w="12700">
            <a:miter lim="400000"/>
          </a:ln>
        </p:spPr>
        <p:txBody>
          <a:bodyPr lIns="50800" tIns="50800" rIns="50800" bIns="50800" anchor="ctr"/>
          <a:lstStyle/>
          <a:p>
            <a:pPr algn="ctr" defTabSz="355600">
              <a:lnSpc>
                <a:spcPct val="80000"/>
              </a:lnSpc>
              <a:spcBef>
                <a:spcPts val="0"/>
              </a:spcBef>
              <a:defRPr sz="2000">
                <a:solidFill>
                  <a:srgbClr val="FFFFFF"/>
                </a:solidFill>
              </a:defRPr>
            </a:pPr>
          </a:p>
        </p:txBody>
      </p:sp>
      <p:sp>
        <p:nvSpPr>
          <p:cNvPr id="2126" name="Rounded Rectangle"/>
          <p:cNvSpPr/>
          <p:nvPr/>
        </p:nvSpPr>
        <p:spPr>
          <a:xfrm>
            <a:off x="12312656" y="1278723"/>
            <a:ext cx="11509773" cy="11929279"/>
          </a:xfrm>
          <a:prstGeom prst="roundRect">
            <a:avLst>
              <a:gd name="adj" fmla="val 1724"/>
            </a:avLst>
          </a:prstGeom>
          <a:solidFill>
            <a:srgbClr val="000000">
              <a:alpha val="5000"/>
            </a:srgbClr>
          </a:solidFill>
          <a:ln w="12700">
            <a:miter lim="400000"/>
          </a:ln>
        </p:spPr>
        <p:txBody>
          <a:bodyPr lIns="50800" tIns="50800" rIns="50800" bIns="50800" anchor="ctr"/>
          <a:lstStyle/>
          <a:p>
            <a:pPr algn="ctr" defTabSz="355600">
              <a:lnSpc>
                <a:spcPct val="80000"/>
              </a:lnSpc>
              <a:spcBef>
                <a:spcPts val="0"/>
              </a:spcBef>
              <a:defRPr sz="2000">
                <a:solidFill>
                  <a:srgbClr val="FFFFFF"/>
                </a:solidFill>
              </a:defRPr>
            </a:pPr>
          </a:p>
        </p:txBody>
      </p:sp>
      <p:sp>
        <p:nvSpPr>
          <p:cNvPr id="2127" name="Body Level One…"/>
          <p:cNvSpPr txBox="1"/>
          <p:nvPr>
            <p:ph type="body" sz="quarter" idx="1"/>
          </p:nvPr>
        </p:nvSpPr>
        <p:spPr>
          <a:xfrm>
            <a:off x="1906819" y="6058141"/>
            <a:ext cx="8770151" cy="2370457"/>
          </a:xfrm>
          <a:prstGeom prst="rect">
            <a:avLst/>
          </a:prstGeom>
        </p:spPr>
        <p:txBody>
          <a:bodyPr/>
          <a:lstStyle>
            <a:lvl1pPr algn="ctr">
              <a:lnSpc>
                <a:spcPct val="110000"/>
              </a:lnSpc>
              <a:defRPr spc="-450" sz="15000">
                <a:solidFill>
                  <a:srgbClr val="FFFFFF">
                    <a:alpha val="75000"/>
                  </a:srgbClr>
                </a:solidFill>
              </a:defRPr>
            </a:lvl1pPr>
            <a:lvl2pPr algn="ctr">
              <a:lnSpc>
                <a:spcPct val="110000"/>
              </a:lnSpc>
              <a:defRPr spc="-450" sz="15000">
                <a:solidFill>
                  <a:srgbClr val="FFFFFF">
                    <a:alpha val="75000"/>
                  </a:srgbClr>
                </a:solidFill>
              </a:defRPr>
            </a:lvl2pPr>
            <a:lvl3pPr algn="ctr">
              <a:lnSpc>
                <a:spcPct val="110000"/>
              </a:lnSpc>
              <a:defRPr spc="-450" sz="15000">
                <a:solidFill>
                  <a:srgbClr val="FFFFFF">
                    <a:alpha val="75000"/>
                  </a:srgbClr>
                </a:solidFill>
              </a:defRPr>
            </a:lvl3pPr>
            <a:lvl4pPr algn="ctr">
              <a:lnSpc>
                <a:spcPct val="110000"/>
              </a:lnSpc>
              <a:defRPr spc="-450" sz="15000">
                <a:solidFill>
                  <a:srgbClr val="FFFFFF">
                    <a:alpha val="75000"/>
                  </a:srgbClr>
                </a:solidFill>
              </a:defRPr>
            </a:lvl4pPr>
            <a:lvl5pPr algn="ctr">
              <a:lnSpc>
                <a:spcPct val="110000"/>
              </a:lnSpc>
              <a:defRPr spc="-450" sz="15000">
                <a:solidFill>
                  <a:srgbClr val="FFFFFF">
                    <a:alpha val="75000"/>
                  </a:srgbClr>
                </a:solidFill>
              </a:defRPr>
            </a:lvl5pPr>
          </a:lstStyle>
          <a:p>
            <a:pPr/>
            <a:r>
              <a:t>Body Level One</a:t>
            </a:r>
          </a:p>
          <a:p>
            <a:pPr lvl="1"/>
            <a:r>
              <a:t>Body Level Two</a:t>
            </a:r>
          </a:p>
          <a:p>
            <a:pPr lvl="2"/>
            <a:r>
              <a:t>Body Level Three</a:t>
            </a:r>
          </a:p>
          <a:p>
            <a:pPr lvl="3"/>
            <a:r>
              <a:t>Body Level Four</a:t>
            </a:r>
          </a:p>
          <a:p>
            <a:pPr lvl="4"/>
            <a:r>
              <a:t>Body Level Five</a:t>
            </a:r>
          </a:p>
        </p:txBody>
      </p:sp>
      <p:sp>
        <p:nvSpPr>
          <p:cNvPr id="2128" name="Georgia"/>
          <p:cNvSpPr txBox="1"/>
          <p:nvPr>
            <p:ph type="body" sz="quarter" idx="21"/>
          </p:nvPr>
        </p:nvSpPr>
        <p:spPr>
          <a:xfrm>
            <a:off x="13682468" y="6058141"/>
            <a:ext cx="8770151" cy="2273302"/>
          </a:xfrm>
          <a:prstGeom prst="rect">
            <a:avLst/>
          </a:prstGeom>
        </p:spPr>
        <p:txBody>
          <a:bodyPr/>
          <a:lstStyle/>
          <a:p>
            <a:pPr algn="ctr">
              <a:lnSpc>
                <a:spcPct val="110000"/>
              </a:lnSpc>
              <a:defRPr sz="15000">
                <a:solidFill>
                  <a:srgbClr val="FFFFFF">
                    <a:alpha val="75000"/>
                  </a:srgbClr>
                </a:solidFill>
                <a:latin typeface="Georgia"/>
                <a:ea typeface="Georgia"/>
                <a:cs typeface="Georgia"/>
                <a:sym typeface="Georgia"/>
              </a:defRPr>
            </a:pPr>
          </a:p>
        </p:txBody>
      </p:sp>
      <p:sp>
        <p:nvSpPr>
          <p:cNvPr id="2129" name="Text Placeholder 14"/>
          <p:cNvSpPr/>
          <p:nvPr>
            <p:ph type="body" sz="quarter" idx="22" hasCustomPrompt="1"/>
          </p:nvPr>
        </p:nvSpPr>
        <p:spPr>
          <a:xfrm>
            <a:off x="3693778" y="2082375"/>
            <a:ext cx="5196235" cy="400111"/>
          </a:xfrm>
          <a:prstGeom prst="rect">
            <a:avLst/>
          </a:prstGeom>
        </p:spPr>
        <p:txBody>
          <a:bodyPr/>
          <a:lstStyle>
            <a:lvl1pPr algn="ctr">
              <a:defRPr sz="2000">
                <a:solidFill>
                  <a:srgbClr val="FFFFFF"/>
                </a:solidFill>
              </a:defRPr>
            </a:lvl1pPr>
          </a:lstStyle>
          <a:p>
            <a:pPr/>
            <a:r>
              <a:t>Primary typeface</a:t>
            </a:r>
          </a:p>
        </p:txBody>
      </p:sp>
      <p:sp>
        <p:nvSpPr>
          <p:cNvPr id="2130" name="Text Placeholder 14"/>
          <p:cNvSpPr/>
          <p:nvPr>
            <p:ph type="body" sz="quarter" idx="23" hasCustomPrompt="1"/>
          </p:nvPr>
        </p:nvSpPr>
        <p:spPr>
          <a:xfrm>
            <a:off x="15469424" y="2082375"/>
            <a:ext cx="5196235" cy="400111"/>
          </a:xfrm>
          <a:prstGeom prst="rect">
            <a:avLst/>
          </a:prstGeom>
        </p:spPr>
        <p:txBody>
          <a:bodyPr/>
          <a:lstStyle>
            <a:lvl1pPr algn="ctr">
              <a:defRPr sz="2000">
                <a:solidFill>
                  <a:srgbClr val="FFFFFF"/>
                </a:solidFill>
              </a:defRPr>
            </a:lvl1pPr>
          </a:lstStyle>
          <a:p>
            <a:pPr/>
            <a:r>
              <a:t>Secondary typeface</a:t>
            </a:r>
          </a:p>
        </p:txBody>
      </p:sp>
      <p:sp>
        <p:nvSpPr>
          <p:cNvPr id="2131" name="Text Placeholder 14"/>
          <p:cNvSpPr/>
          <p:nvPr>
            <p:ph type="body" sz="quarter" idx="24" hasCustomPrompt="1"/>
          </p:nvPr>
        </p:nvSpPr>
        <p:spPr>
          <a:xfrm>
            <a:off x="537005" y="505741"/>
            <a:ext cx="5194801" cy="369334"/>
          </a:xfrm>
          <a:prstGeom prst="rect">
            <a:avLst/>
          </a:prstGeom>
        </p:spPr>
        <p:txBody>
          <a:bodyPr/>
          <a:lstStyle>
            <a:lvl1pPr defTabSz="734694">
              <a:lnSpc>
                <a:spcPct val="90000"/>
              </a:lnSpc>
              <a:defRPr sz="1779">
                <a:solidFill>
                  <a:srgbClr val="F2F2F2"/>
                </a:solidFill>
              </a:defRPr>
            </a:lvl1pPr>
          </a:lstStyle>
          <a:p>
            <a:pPr/>
            <a:r>
              <a:t>Typography</a:t>
            </a:r>
          </a:p>
        </p:txBody>
      </p:sp>
      <p:sp>
        <p:nvSpPr>
          <p:cNvPr id="2132"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1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ypefaces – Dark">
    <p:bg>
      <p:bgPr>
        <a:solidFill>
          <a:srgbClr val="000000"/>
        </a:solidFill>
      </p:bgPr>
    </p:bg>
    <p:spTree>
      <p:nvGrpSpPr>
        <p:cNvPr id="1" name=""/>
        <p:cNvGrpSpPr/>
        <p:nvPr/>
      </p:nvGrpSpPr>
      <p:grpSpPr>
        <a:xfrm>
          <a:off x="0" y="0"/>
          <a:ext cx="0" cy="0"/>
          <a:chOff x="0" y="0"/>
          <a:chExt cx="0" cy="0"/>
        </a:xfrm>
      </p:grpSpPr>
      <p:sp>
        <p:nvSpPr>
          <p:cNvPr id="2139" name="Rounded Rectangle"/>
          <p:cNvSpPr/>
          <p:nvPr/>
        </p:nvSpPr>
        <p:spPr>
          <a:xfrm>
            <a:off x="537006" y="1278723"/>
            <a:ext cx="11509774" cy="11929279"/>
          </a:xfrm>
          <a:prstGeom prst="roundRect">
            <a:avLst>
              <a:gd name="adj" fmla="val 1724"/>
            </a:avLst>
          </a:prstGeom>
          <a:solidFill>
            <a:srgbClr val="FFFFFF">
              <a:alpha val="10000"/>
            </a:srgbClr>
          </a:solidFill>
          <a:ln w="12700">
            <a:miter lim="400000"/>
          </a:ln>
        </p:spPr>
        <p:txBody>
          <a:bodyPr lIns="50800" tIns="50800" rIns="50800" bIns="50800" anchor="ctr"/>
          <a:lstStyle/>
          <a:p>
            <a:pPr algn="ctr" defTabSz="355600">
              <a:lnSpc>
                <a:spcPct val="80000"/>
              </a:lnSpc>
              <a:spcBef>
                <a:spcPts val="0"/>
              </a:spcBef>
              <a:defRPr sz="2000">
                <a:solidFill>
                  <a:srgbClr val="FFFFFF"/>
                </a:solidFill>
              </a:defRPr>
            </a:pPr>
          </a:p>
        </p:txBody>
      </p:sp>
      <p:sp>
        <p:nvSpPr>
          <p:cNvPr id="2140" name="Rounded Rectangle"/>
          <p:cNvSpPr/>
          <p:nvPr/>
        </p:nvSpPr>
        <p:spPr>
          <a:xfrm>
            <a:off x="12312656" y="1278723"/>
            <a:ext cx="11509773" cy="11929279"/>
          </a:xfrm>
          <a:prstGeom prst="roundRect">
            <a:avLst>
              <a:gd name="adj" fmla="val 1724"/>
            </a:avLst>
          </a:prstGeom>
          <a:solidFill>
            <a:srgbClr val="FFFFFF">
              <a:alpha val="10000"/>
            </a:srgbClr>
          </a:solidFill>
          <a:ln w="12700">
            <a:miter lim="400000"/>
          </a:ln>
        </p:spPr>
        <p:txBody>
          <a:bodyPr lIns="50800" tIns="50800" rIns="50800" bIns="50800" anchor="ctr"/>
          <a:lstStyle/>
          <a:p>
            <a:pPr algn="ctr" defTabSz="355600">
              <a:lnSpc>
                <a:spcPct val="80000"/>
              </a:lnSpc>
              <a:spcBef>
                <a:spcPts val="0"/>
              </a:spcBef>
              <a:defRPr sz="2000">
                <a:solidFill>
                  <a:srgbClr val="FFFFFF"/>
                </a:solidFill>
              </a:defRPr>
            </a:pPr>
          </a:p>
        </p:txBody>
      </p:sp>
      <p:sp>
        <p:nvSpPr>
          <p:cNvPr id="2141" name="Body Level One…"/>
          <p:cNvSpPr txBox="1"/>
          <p:nvPr>
            <p:ph type="body" sz="quarter" idx="1"/>
          </p:nvPr>
        </p:nvSpPr>
        <p:spPr>
          <a:xfrm>
            <a:off x="1906819" y="6058141"/>
            <a:ext cx="8770151" cy="2370457"/>
          </a:xfrm>
          <a:prstGeom prst="rect">
            <a:avLst/>
          </a:prstGeom>
        </p:spPr>
        <p:txBody>
          <a:bodyPr/>
          <a:lstStyle>
            <a:lvl1pPr algn="ctr">
              <a:lnSpc>
                <a:spcPct val="110000"/>
              </a:lnSpc>
              <a:defRPr spc="-450" sz="15000">
                <a:solidFill>
                  <a:srgbClr val="FFFFFF">
                    <a:alpha val="50000"/>
                  </a:srgbClr>
                </a:solidFill>
              </a:defRPr>
            </a:lvl1pPr>
            <a:lvl2pPr algn="ctr">
              <a:lnSpc>
                <a:spcPct val="110000"/>
              </a:lnSpc>
              <a:defRPr spc="-450" sz="15000">
                <a:solidFill>
                  <a:srgbClr val="FFFFFF">
                    <a:alpha val="50000"/>
                  </a:srgbClr>
                </a:solidFill>
              </a:defRPr>
            </a:lvl2pPr>
            <a:lvl3pPr algn="ctr">
              <a:lnSpc>
                <a:spcPct val="110000"/>
              </a:lnSpc>
              <a:defRPr spc="-450" sz="15000">
                <a:solidFill>
                  <a:srgbClr val="FFFFFF">
                    <a:alpha val="50000"/>
                  </a:srgbClr>
                </a:solidFill>
              </a:defRPr>
            </a:lvl3pPr>
            <a:lvl4pPr algn="ctr">
              <a:lnSpc>
                <a:spcPct val="110000"/>
              </a:lnSpc>
              <a:defRPr spc="-450" sz="15000">
                <a:solidFill>
                  <a:srgbClr val="FFFFFF">
                    <a:alpha val="50000"/>
                  </a:srgbClr>
                </a:solidFill>
              </a:defRPr>
            </a:lvl4pPr>
            <a:lvl5pPr algn="ctr">
              <a:lnSpc>
                <a:spcPct val="110000"/>
              </a:lnSpc>
              <a:defRPr spc="-450" sz="15000">
                <a:solidFill>
                  <a:srgbClr val="FFFFFF">
                    <a:alpha val="50000"/>
                  </a:srgbClr>
                </a:solidFill>
              </a:defRPr>
            </a:lvl5pPr>
          </a:lstStyle>
          <a:p>
            <a:pPr/>
            <a:r>
              <a:t>Body Level One</a:t>
            </a:r>
          </a:p>
          <a:p>
            <a:pPr lvl="1"/>
            <a:r>
              <a:t>Body Level Two</a:t>
            </a:r>
          </a:p>
          <a:p>
            <a:pPr lvl="2"/>
            <a:r>
              <a:t>Body Level Three</a:t>
            </a:r>
          </a:p>
          <a:p>
            <a:pPr lvl="3"/>
            <a:r>
              <a:t>Body Level Four</a:t>
            </a:r>
          </a:p>
          <a:p>
            <a:pPr lvl="4"/>
            <a:r>
              <a:t>Body Level Five</a:t>
            </a:r>
          </a:p>
        </p:txBody>
      </p:sp>
      <p:sp>
        <p:nvSpPr>
          <p:cNvPr id="2142" name="Georgia"/>
          <p:cNvSpPr txBox="1"/>
          <p:nvPr>
            <p:ph type="body" sz="quarter" idx="21"/>
          </p:nvPr>
        </p:nvSpPr>
        <p:spPr>
          <a:xfrm>
            <a:off x="13682468" y="6058141"/>
            <a:ext cx="8770151" cy="2273302"/>
          </a:xfrm>
          <a:prstGeom prst="rect">
            <a:avLst/>
          </a:prstGeom>
        </p:spPr>
        <p:txBody>
          <a:bodyPr/>
          <a:lstStyle/>
          <a:p>
            <a:pPr algn="ctr">
              <a:lnSpc>
                <a:spcPct val="110000"/>
              </a:lnSpc>
              <a:defRPr sz="15000">
                <a:solidFill>
                  <a:srgbClr val="FFFFFF">
                    <a:alpha val="50000"/>
                  </a:srgbClr>
                </a:solidFill>
                <a:latin typeface="Georgia"/>
                <a:ea typeface="Georgia"/>
                <a:cs typeface="Georgia"/>
                <a:sym typeface="Georgia"/>
              </a:defRPr>
            </a:pPr>
          </a:p>
        </p:txBody>
      </p:sp>
      <p:sp>
        <p:nvSpPr>
          <p:cNvPr id="2143" name="Text Placeholder 14"/>
          <p:cNvSpPr/>
          <p:nvPr>
            <p:ph type="body" sz="quarter" idx="22" hasCustomPrompt="1"/>
          </p:nvPr>
        </p:nvSpPr>
        <p:spPr>
          <a:xfrm>
            <a:off x="3693778" y="2082375"/>
            <a:ext cx="5196235" cy="400111"/>
          </a:xfrm>
          <a:prstGeom prst="rect">
            <a:avLst/>
          </a:prstGeom>
        </p:spPr>
        <p:txBody>
          <a:bodyPr/>
          <a:lstStyle>
            <a:lvl1pPr algn="ctr">
              <a:defRPr sz="2000">
                <a:solidFill>
                  <a:srgbClr val="FFFFFF"/>
                </a:solidFill>
              </a:defRPr>
            </a:lvl1pPr>
          </a:lstStyle>
          <a:p>
            <a:pPr/>
            <a:r>
              <a:t>Primary typeface</a:t>
            </a:r>
          </a:p>
        </p:txBody>
      </p:sp>
      <p:sp>
        <p:nvSpPr>
          <p:cNvPr id="2144" name="Text Placeholder 14"/>
          <p:cNvSpPr/>
          <p:nvPr>
            <p:ph type="body" sz="quarter" idx="23" hasCustomPrompt="1"/>
          </p:nvPr>
        </p:nvSpPr>
        <p:spPr>
          <a:xfrm>
            <a:off x="15469424" y="2082375"/>
            <a:ext cx="5196235" cy="400111"/>
          </a:xfrm>
          <a:prstGeom prst="rect">
            <a:avLst/>
          </a:prstGeom>
        </p:spPr>
        <p:txBody>
          <a:bodyPr/>
          <a:lstStyle>
            <a:lvl1pPr algn="ctr">
              <a:defRPr sz="2000">
                <a:solidFill>
                  <a:srgbClr val="FFFFFF"/>
                </a:solidFill>
              </a:defRPr>
            </a:lvl1pPr>
          </a:lstStyle>
          <a:p>
            <a:pPr/>
            <a:r>
              <a:t>Secondary typeface</a:t>
            </a:r>
          </a:p>
        </p:txBody>
      </p:sp>
      <p:sp>
        <p:nvSpPr>
          <p:cNvPr id="2145" name="Text Placeholder 14"/>
          <p:cNvSpPr/>
          <p:nvPr>
            <p:ph type="body" sz="quarter" idx="24" hasCustomPrompt="1"/>
          </p:nvPr>
        </p:nvSpPr>
        <p:spPr>
          <a:xfrm>
            <a:off x="537005" y="503939"/>
            <a:ext cx="5194801" cy="369333"/>
          </a:xfrm>
          <a:prstGeom prst="rect">
            <a:avLst/>
          </a:prstGeom>
        </p:spPr>
        <p:txBody>
          <a:bodyPr/>
          <a:lstStyle>
            <a:lvl1pPr defTabSz="734694">
              <a:lnSpc>
                <a:spcPct val="90000"/>
              </a:lnSpc>
              <a:defRPr sz="1779">
                <a:solidFill>
                  <a:srgbClr val="808080"/>
                </a:solidFill>
              </a:defRPr>
            </a:lvl1pPr>
          </a:lstStyle>
          <a:p>
            <a:pPr/>
            <a:r>
              <a:t>Typography</a:t>
            </a:r>
          </a:p>
        </p:txBody>
      </p:sp>
      <p:sp>
        <p:nvSpPr>
          <p:cNvPr id="2146"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1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rimary typeface 1">
    <p:spTree>
      <p:nvGrpSpPr>
        <p:cNvPr id="1" name=""/>
        <p:cNvGrpSpPr/>
        <p:nvPr/>
      </p:nvGrpSpPr>
      <p:grpSpPr>
        <a:xfrm>
          <a:off x="0" y="0"/>
          <a:ext cx="0" cy="0"/>
          <a:chOff x="0" y="0"/>
          <a:chExt cx="0" cy="0"/>
        </a:xfrm>
      </p:grpSpPr>
      <p:sp>
        <p:nvSpPr>
          <p:cNvPr id="2153" name="Body Level One…"/>
          <p:cNvSpPr txBox="1"/>
          <p:nvPr>
            <p:ph type="body" idx="1" hasCustomPrompt="1"/>
          </p:nvPr>
        </p:nvSpPr>
        <p:spPr>
          <a:xfrm>
            <a:off x="537006" y="5909924"/>
            <a:ext cx="23267299" cy="7819538"/>
          </a:xfrm>
          <a:prstGeom prst="rect">
            <a:avLst/>
          </a:prstGeom>
        </p:spPr>
        <p:txBody>
          <a:bodyPr anchor="b"/>
          <a:lstStyle>
            <a:lvl1pPr>
              <a:lnSpc>
                <a:spcPct val="70000"/>
              </a:lnSpc>
              <a:defRPr spc="-880" sz="29500">
                <a:solidFill>
                  <a:srgbClr val="808080"/>
                </a:solidFill>
              </a:defRPr>
            </a:lvl1pPr>
            <a:lvl2pPr>
              <a:lnSpc>
                <a:spcPct val="70000"/>
              </a:lnSpc>
              <a:defRPr spc="-880" sz="29500">
                <a:solidFill>
                  <a:srgbClr val="808080"/>
                </a:solidFill>
              </a:defRPr>
            </a:lvl2pPr>
            <a:lvl3pPr>
              <a:lnSpc>
                <a:spcPct val="70000"/>
              </a:lnSpc>
              <a:defRPr spc="-880" sz="29500">
                <a:solidFill>
                  <a:srgbClr val="808080"/>
                </a:solidFill>
              </a:defRPr>
            </a:lvl3pPr>
            <a:lvl4pPr>
              <a:lnSpc>
                <a:spcPct val="70000"/>
              </a:lnSpc>
              <a:defRPr spc="-880" sz="29500">
                <a:solidFill>
                  <a:srgbClr val="808080"/>
                </a:solidFill>
              </a:defRPr>
            </a:lvl4pPr>
            <a:lvl5pPr>
              <a:lnSpc>
                <a:spcPct val="70000"/>
              </a:lnSpc>
              <a:defRPr spc="-880" sz="29500">
                <a:solidFill>
                  <a:srgbClr val="808080"/>
                </a:solidFill>
              </a:defRPr>
            </a:lvl5pPr>
          </a:lstStyle>
          <a:p>
            <a:pPr/>
            <a:r>
              <a:t>HelveticaNeue Medium</a:t>
            </a:r>
          </a:p>
          <a:p>
            <a:pPr lvl="1"/>
            <a:r>
              <a:t/>
            </a:r>
          </a:p>
          <a:p>
            <a:pPr lvl="2"/>
            <a:r>
              <a:t/>
            </a:r>
          </a:p>
          <a:p>
            <a:pPr lvl="3"/>
            <a:r>
              <a:t/>
            </a:r>
          </a:p>
          <a:p>
            <a:pPr lvl="4"/>
            <a:r>
              <a:t/>
            </a:r>
          </a:p>
        </p:txBody>
      </p:sp>
      <p:sp>
        <p:nvSpPr>
          <p:cNvPr id="2154" name="Text Placeholder 14"/>
          <p:cNvSpPr/>
          <p:nvPr>
            <p:ph type="body" sz="quarter" idx="21" hasCustomPrompt="1"/>
          </p:nvPr>
        </p:nvSpPr>
        <p:spPr>
          <a:xfrm>
            <a:off x="537005" y="503939"/>
            <a:ext cx="5194801" cy="369333"/>
          </a:xfrm>
          <a:prstGeom prst="rect">
            <a:avLst/>
          </a:prstGeom>
        </p:spPr>
        <p:txBody>
          <a:bodyPr/>
          <a:lstStyle>
            <a:lvl1pPr defTabSz="734694">
              <a:lnSpc>
                <a:spcPct val="90000"/>
              </a:lnSpc>
              <a:defRPr sz="1779">
                <a:solidFill>
                  <a:srgbClr val="C0C0C0"/>
                </a:solidFill>
              </a:defRPr>
            </a:lvl1pPr>
          </a:lstStyle>
          <a:p>
            <a:pPr/>
            <a:r>
              <a:t>Typography</a:t>
            </a:r>
          </a:p>
        </p:txBody>
      </p:sp>
      <p:sp>
        <p:nvSpPr>
          <p:cNvPr id="2155" name="Primary typeface"/>
          <p:cNvSpPr txBox="1"/>
          <p:nvPr>
            <p:ph type="title" hasCustomPrompt="1"/>
          </p:nvPr>
        </p:nvSpPr>
        <p:spPr>
          <a:xfrm>
            <a:off x="537005" y="931568"/>
            <a:ext cx="14250972" cy="923331"/>
          </a:xfrm>
          <a:prstGeom prst="rect">
            <a:avLst/>
          </a:prstGeom>
        </p:spPr>
        <p:txBody>
          <a:bodyPr anchor="t"/>
          <a:lstStyle>
            <a:lvl1pPr>
              <a:lnSpc>
                <a:spcPct val="90000"/>
              </a:lnSpc>
              <a:defRPr spc="-180" sz="6000"/>
            </a:lvl1pPr>
          </a:lstStyle>
          <a:p>
            <a:pPr/>
            <a:r>
              <a:t>Primary typeface</a:t>
            </a:r>
          </a:p>
        </p:txBody>
      </p:sp>
      <p:sp>
        <p:nvSpPr>
          <p:cNvPr id="2156"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2157" name="Text Placeholder 14"/>
          <p:cNvSpPr/>
          <p:nvPr>
            <p:ph type="body" sz="quarter" idx="22" hasCustomPrompt="1"/>
          </p:nvPr>
        </p:nvSpPr>
        <p:spPr>
          <a:xfrm>
            <a:off x="17545729" y="580138"/>
            <a:ext cx="6258575" cy="2435990"/>
          </a:xfrm>
          <a:prstGeom prst="rect">
            <a:avLst/>
          </a:prstGeom>
        </p:spPr>
        <p:txBody>
          <a:bodyPr/>
          <a:lstStyle>
            <a:lvl1pPr defTabSz="817244">
              <a:lnSpc>
                <a:spcPct val="110000"/>
              </a:lnSpc>
              <a:defRPr sz="1979"/>
            </a:lvl1pPr>
          </a:lstStyle>
          <a:p>
            <a:pPr/>
            <a:r>
              <a:t>Helvetica Neue Medium  Lorem ipsum dolor sit amet, consectetur adipiscing elit, sed do eiusmod tempor incididunt ut labore et dolore magna aliqua. Ut enim ad minim veniam, quis nostrud exercitation ullamco laboris nisi ut aliquip ex ea commodo consequat.</a:t>
            </a:r>
          </a:p>
        </p:txBody>
      </p:sp>
    </p:spTree>
  </p:cSld>
  <p:clrMapOvr>
    <a:masterClrMapping/>
  </p:clrMapOvr>
  <p:transition xmlns:p14="http://schemas.microsoft.com/office/powerpoint/2010/main" spd="med" advClick="1"/>
</p:sldLayout>
</file>

<file path=ppt/slideLayouts/slideLayout11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rimary typeface 1 – Grey">
    <p:bg>
      <p:bgPr>
        <a:solidFill>
          <a:srgbClr val="CCCDD1"/>
        </a:solidFill>
      </p:bgPr>
    </p:bg>
    <p:spTree>
      <p:nvGrpSpPr>
        <p:cNvPr id="1" name=""/>
        <p:cNvGrpSpPr/>
        <p:nvPr/>
      </p:nvGrpSpPr>
      <p:grpSpPr>
        <a:xfrm>
          <a:off x="0" y="0"/>
          <a:ext cx="0" cy="0"/>
          <a:chOff x="0" y="0"/>
          <a:chExt cx="0" cy="0"/>
        </a:xfrm>
      </p:grpSpPr>
      <p:sp>
        <p:nvSpPr>
          <p:cNvPr id="2164" name="Body Level One…"/>
          <p:cNvSpPr txBox="1"/>
          <p:nvPr>
            <p:ph type="body" sz="quarter" idx="1" hasCustomPrompt="1"/>
          </p:nvPr>
        </p:nvSpPr>
        <p:spPr>
          <a:xfrm>
            <a:off x="537005" y="503939"/>
            <a:ext cx="5194801" cy="369333"/>
          </a:xfrm>
          <a:prstGeom prst="rect">
            <a:avLst/>
          </a:prstGeom>
        </p:spPr>
        <p:txBody>
          <a:bodyPr/>
          <a:lstStyle>
            <a:lvl1pPr>
              <a:lnSpc>
                <a:spcPct val="90000"/>
              </a:lnSpc>
              <a:defRPr sz="2000">
                <a:solidFill>
                  <a:srgbClr val="F2F2F2"/>
                </a:solidFill>
              </a:defRPr>
            </a:lvl1pPr>
            <a:lvl2pPr>
              <a:lnSpc>
                <a:spcPct val="90000"/>
              </a:lnSpc>
              <a:defRPr sz="2000">
                <a:solidFill>
                  <a:srgbClr val="F2F2F2"/>
                </a:solidFill>
              </a:defRPr>
            </a:lvl2pPr>
            <a:lvl3pPr>
              <a:lnSpc>
                <a:spcPct val="90000"/>
              </a:lnSpc>
              <a:defRPr sz="2000">
                <a:solidFill>
                  <a:srgbClr val="F2F2F2"/>
                </a:solidFill>
              </a:defRPr>
            </a:lvl3pPr>
            <a:lvl4pPr>
              <a:lnSpc>
                <a:spcPct val="90000"/>
              </a:lnSpc>
              <a:defRPr sz="2000">
                <a:solidFill>
                  <a:srgbClr val="F2F2F2"/>
                </a:solidFill>
              </a:defRPr>
            </a:lvl4pPr>
            <a:lvl5pPr>
              <a:lnSpc>
                <a:spcPct val="90000"/>
              </a:lnSpc>
              <a:defRPr sz="2000">
                <a:solidFill>
                  <a:srgbClr val="F2F2F2"/>
                </a:solidFill>
              </a:defRPr>
            </a:lvl5pPr>
          </a:lstStyle>
          <a:p>
            <a:pPr/>
            <a:r>
              <a:t>Typography</a:t>
            </a:r>
          </a:p>
          <a:p>
            <a:pPr lvl="1"/>
            <a:r>
              <a:t/>
            </a:r>
          </a:p>
          <a:p>
            <a:pPr lvl="2"/>
            <a:r>
              <a:t/>
            </a:r>
          </a:p>
          <a:p>
            <a:pPr lvl="3"/>
            <a:r>
              <a:t/>
            </a:r>
          </a:p>
          <a:p>
            <a:pPr lvl="4"/>
            <a:r>
              <a:t/>
            </a:r>
          </a:p>
        </p:txBody>
      </p:sp>
      <p:sp>
        <p:nvSpPr>
          <p:cNvPr id="2165" name="Primary typeface"/>
          <p:cNvSpPr txBox="1"/>
          <p:nvPr>
            <p:ph type="title" hasCustomPrompt="1"/>
          </p:nvPr>
        </p:nvSpPr>
        <p:spPr>
          <a:xfrm>
            <a:off x="537005" y="931568"/>
            <a:ext cx="14250972" cy="923331"/>
          </a:xfrm>
          <a:prstGeom prst="rect">
            <a:avLst/>
          </a:prstGeom>
        </p:spPr>
        <p:txBody>
          <a:bodyPr anchor="t"/>
          <a:lstStyle>
            <a:lvl1pPr>
              <a:lnSpc>
                <a:spcPct val="90000"/>
              </a:lnSpc>
              <a:defRPr spc="-180" sz="6000">
                <a:solidFill>
                  <a:srgbClr val="FFFFFF"/>
                </a:solidFill>
              </a:defRPr>
            </a:lvl1pPr>
          </a:lstStyle>
          <a:p>
            <a:pPr/>
            <a:r>
              <a:t>Primary typeface</a:t>
            </a:r>
          </a:p>
        </p:txBody>
      </p:sp>
      <p:sp>
        <p:nvSpPr>
          <p:cNvPr id="2166"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2167" name="Text Placeholder 14"/>
          <p:cNvSpPr/>
          <p:nvPr>
            <p:ph type="body" idx="21" hasCustomPrompt="1"/>
          </p:nvPr>
        </p:nvSpPr>
        <p:spPr>
          <a:xfrm>
            <a:off x="537007" y="5909924"/>
            <a:ext cx="23267298" cy="7819537"/>
          </a:xfrm>
          <a:prstGeom prst="rect">
            <a:avLst/>
          </a:prstGeom>
        </p:spPr>
        <p:txBody>
          <a:bodyPr anchor="b"/>
          <a:lstStyle>
            <a:lvl1pPr>
              <a:lnSpc>
                <a:spcPct val="70000"/>
              </a:lnSpc>
              <a:defRPr spc="-900" sz="29500">
                <a:solidFill>
                  <a:srgbClr val="F2F2F2"/>
                </a:solidFill>
              </a:defRPr>
            </a:lvl1pPr>
          </a:lstStyle>
          <a:p>
            <a:pPr/>
            <a:r>
              <a:t>Helvetica Neue Medium</a:t>
            </a:r>
          </a:p>
        </p:txBody>
      </p:sp>
      <p:sp>
        <p:nvSpPr>
          <p:cNvPr id="2168" name="Text Placeholder 14"/>
          <p:cNvSpPr/>
          <p:nvPr>
            <p:ph type="body" sz="quarter" idx="22" hasCustomPrompt="1"/>
          </p:nvPr>
        </p:nvSpPr>
        <p:spPr>
          <a:xfrm>
            <a:off x="17545729" y="580138"/>
            <a:ext cx="6258575" cy="2435990"/>
          </a:xfrm>
          <a:prstGeom prst="rect">
            <a:avLst/>
          </a:prstGeom>
        </p:spPr>
        <p:txBody>
          <a:bodyPr/>
          <a:lstStyle>
            <a:lvl1pPr defTabSz="817244">
              <a:lnSpc>
                <a:spcPct val="110000"/>
              </a:lnSpc>
              <a:defRPr sz="1979">
                <a:solidFill>
                  <a:srgbClr val="FFFFFF"/>
                </a:solidFill>
              </a:defRPr>
            </a:lvl1pPr>
          </a:lstStyle>
          <a:p>
            <a:pPr/>
            <a:r>
              <a:t>Helvetica Neue Medium  Lorem ipsum dolor sit amet, consectetur adipiscing elit, sed do eiusmod tempor incididunt ut labore et dolore magna aliqua. Ut enim ad minim veniam, quis nostrud exercitation ullamco laboris nisi ut aliquip ex ea commodo consequat.</a:t>
            </a:r>
          </a:p>
        </p:txBody>
      </p:sp>
    </p:spTree>
  </p:cSld>
  <p:clrMapOvr>
    <a:masterClrMapping/>
  </p:clrMapOvr>
  <p:transition xmlns:p14="http://schemas.microsoft.com/office/powerpoint/2010/main" spd="med" advClick="1"/>
</p:sldLayout>
</file>

<file path=ppt/slideLayouts/slideLayout11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rimary typeface 1 – Black">
    <p:bg>
      <p:bgPr>
        <a:solidFill>
          <a:srgbClr val="000000"/>
        </a:solidFill>
      </p:bgPr>
    </p:bg>
    <p:spTree>
      <p:nvGrpSpPr>
        <p:cNvPr id="1" name=""/>
        <p:cNvGrpSpPr/>
        <p:nvPr/>
      </p:nvGrpSpPr>
      <p:grpSpPr>
        <a:xfrm>
          <a:off x="0" y="0"/>
          <a:ext cx="0" cy="0"/>
          <a:chOff x="0" y="0"/>
          <a:chExt cx="0" cy="0"/>
        </a:xfrm>
      </p:grpSpPr>
      <p:sp>
        <p:nvSpPr>
          <p:cNvPr id="2175" name="Body Level One…"/>
          <p:cNvSpPr txBox="1"/>
          <p:nvPr>
            <p:ph type="body" sz="quarter" idx="1" hasCustomPrompt="1"/>
          </p:nvPr>
        </p:nvSpPr>
        <p:spPr>
          <a:xfrm>
            <a:off x="537005" y="503939"/>
            <a:ext cx="5194801" cy="369333"/>
          </a:xfrm>
          <a:prstGeom prst="rect">
            <a:avLst/>
          </a:prstGeom>
        </p:spPr>
        <p:txBody>
          <a:bodyPr/>
          <a:lstStyle>
            <a:lvl1pPr>
              <a:lnSpc>
                <a:spcPct val="90000"/>
              </a:lnSpc>
              <a:defRPr sz="2000">
                <a:solidFill>
                  <a:srgbClr val="808080"/>
                </a:solidFill>
              </a:defRPr>
            </a:lvl1pPr>
            <a:lvl2pPr>
              <a:lnSpc>
                <a:spcPct val="90000"/>
              </a:lnSpc>
              <a:defRPr sz="2000">
                <a:solidFill>
                  <a:srgbClr val="808080"/>
                </a:solidFill>
              </a:defRPr>
            </a:lvl2pPr>
            <a:lvl3pPr>
              <a:lnSpc>
                <a:spcPct val="90000"/>
              </a:lnSpc>
              <a:defRPr sz="2000">
                <a:solidFill>
                  <a:srgbClr val="808080"/>
                </a:solidFill>
              </a:defRPr>
            </a:lvl3pPr>
            <a:lvl4pPr>
              <a:lnSpc>
                <a:spcPct val="90000"/>
              </a:lnSpc>
              <a:defRPr sz="2000">
                <a:solidFill>
                  <a:srgbClr val="808080"/>
                </a:solidFill>
              </a:defRPr>
            </a:lvl4pPr>
            <a:lvl5pPr>
              <a:lnSpc>
                <a:spcPct val="90000"/>
              </a:lnSpc>
              <a:defRPr sz="2000">
                <a:solidFill>
                  <a:srgbClr val="808080"/>
                </a:solidFill>
              </a:defRPr>
            </a:lvl5pPr>
          </a:lstStyle>
          <a:p>
            <a:pPr/>
            <a:r>
              <a:t>Typography</a:t>
            </a:r>
          </a:p>
          <a:p>
            <a:pPr lvl="1"/>
            <a:r>
              <a:t/>
            </a:r>
          </a:p>
          <a:p>
            <a:pPr lvl="2"/>
            <a:r>
              <a:t/>
            </a:r>
          </a:p>
          <a:p>
            <a:pPr lvl="3"/>
            <a:r>
              <a:t/>
            </a:r>
          </a:p>
          <a:p>
            <a:pPr lvl="4"/>
            <a:r>
              <a:t/>
            </a:r>
          </a:p>
        </p:txBody>
      </p:sp>
      <p:sp>
        <p:nvSpPr>
          <p:cNvPr id="2176" name="Primary typeface"/>
          <p:cNvSpPr txBox="1"/>
          <p:nvPr>
            <p:ph type="title" hasCustomPrompt="1"/>
          </p:nvPr>
        </p:nvSpPr>
        <p:spPr>
          <a:xfrm>
            <a:off x="537005" y="931568"/>
            <a:ext cx="14250972" cy="923331"/>
          </a:xfrm>
          <a:prstGeom prst="rect">
            <a:avLst/>
          </a:prstGeom>
        </p:spPr>
        <p:txBody>
          <a:bodyPr anchor="t"/>
          <a:lstStyle>
            <a:lvl1pPr>
              <a:lnSpc>
                <a:spcPct val="90000"/>
              </a:lnSpc>
              <a:defRPr spc="-180" sz="6000">
                <a:solidFill>
                  <a:srgbClr val="FFFFFF"/>
                </a:solidFill>
              </a:defRPr>
            </a:lvl1pPr>
          </a:lstStyle>
          <a:p>
            <a:pPr/>
            <a:r>
              <a:t>Primary typeface</a:t>
            </a:r>
          </a:p>
        </p:txBody>
      </p:sp>
      <p:sp>
        <p:nvSpPr>
          <p:cNvPr id="2177"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2178" name="Text Placeholder 14"/>
          <p:cNvSpPr/>
          <p:nvPr>
            <p:ph type="body" idx="21" hasCustomPrompt="1"/>
          </p:nvPr>
        </p:nvSpPr>
        <p:spPr>
          <a:xfrm>
            <a:off x="537007" y="5909924"/>
            <a:ext cx="23267298" cy="7819537"/>
          </a:xfrm>
          <a:prstGeom prst="rect">
            <a:avLst/>
          </a:prstGeom>
        </p:spPr>
        <p:txBody>
          <a:bodyPr anchor="b"/>
          <a:lstStyle>
            <a:lvl1pPr>
              <a:lnSpc>
                <a:spcPct val="70000"/>
              </a:lnSpc>
              <a:defRPr spc="-900" sz="29500">
                <a:solidFill>
                  <a:srgbClr val="808080"/>
                </a:solidFill>
              </a:defRPr>
            </a:lvl1pPr>
          </a:lstStyle>
          <a:p>
            <a:pPr/>
            <a:r>
              <a:t>Helvetica Neue Medium</a:t>
            </a:r>
          </a:p>
        </p:txBody>
      </p:sp>
      <p:sp>
        <p:nvSpPr>
          <p:cNvPr id="2179" name="Text Placeholder 14"/>
          <p:cNvSpPr/>
          <p:nvPr>
            <p:ph type="body" sz="quarter" idx="22" hasCustomPrompt="1"/>
          </p:nvPr>
        </p:nvSpPr>
        <p:spPr>
          <a:xfrm>
            <a:off x="17545729" y="580138"/>
            <a:ext cx="6258575" cy="2435990"/>
          </a:xfrm>
          <a:prstGeom prst="rect">
            <a:avLst/>
          </a:prstGeom>
        </p:spPr>
        <p:txBody>
          <a:bodyPr/>
          <a:lstStyle>
            <a:lvl1pPr defTabSz="817244">
              <a:lnSpc>
                <a:spcPct val="110000"/>
              </a:lnSpc>
              <a:defRPr sz="1979">
                <a:solidFill>
                  <a:srgbClr val="FFFFFF"/>
                </a:solidFill>
              </a:defRPr>
            </a:lvl1pPr>
          </a:lstStyle>
          <a:p>
            <a:pPr/>
            <a:r>
              <a:t>Helvetica Neue Medium  Lorem ipsum dolor sit amet, consectetur adipiscing elit, sed do eiusmod tempor incididunt ut labore et dolore magna aliqua. Ut enim ad minim veniam, quis nostrud exercitation ullamco laboris nisi ut aliquip ex ea commodo consequat.</a:t>
            </a:r>
          </a:p>
        </p:txBody>
      </p:sp>
    </p:spTree>
  </p:cSld>
  <p:clrMapOvr>
    <a:masterClrMapping/>
  </p:clrMapOvr>
  <p:transition xmlns:p14="http://schemas.microsoft.com/office/powerpoint/2010/main" spd="med" advClick="1"/>
</p:sldLayout>
</file>

<file path=ppt/slideLayouts/slideLayout11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rimary typeface 2">
    <p:spTree>
      <p:nvGrpSpPr>
        <p:cNvPr id="1" name=""/>
        <p:cNvGrpSpPr/>
        <p:nvPr/>
      </p:nvGrpSpPr>
      <p:grpSpPr>
        <a:xfrm>
          <a:off x="0" y="0"/>
          <a:ext cx="0" cy="0"/>
          <a:chOff x="0" y="0"/>
          <a:chExt cx="0" cy="0"/>
        </a:xfrm>
      </p:grpSpPr>
      <p:sp>
        <p:nvSpPr>
          <p:cNvPr id="2186" name="Rounded Rectangle"/>
          <p:cNvSpPr/>
          <p:nvPr/>
        </p:nvSpPr>
        <p:spPr>
          <a:xfrm>
            <a:off x="6435356" y="508000"/>
            <a:ext cx="17411724" cy="12700000"/>
          </a:xfrm>
          <a:prstGeom prst="roundRect">
            <a:avLst>
              <a:gd name="adj" fmla="val 1524"/>
            </a:avLst>
          </a:prstGeom>
          <a:solidFill>
            <a:srgbClr val="000000">
              <a:alpha val="4538"/>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2187" name="Body Level One…"/>
          <p:cNvSpPr txBox="1"/>
          <p:nvPr>
            <p:ph type="body" sz="quarter" idx="1" hasCustomPrompt="1"/>
          </p:nvPr>
        </p:nvSpPr>
        <p:spPr>
          <a:xfrm>
            <a:off x="6851163" y="903197"/>
            <a:ext cx="7666993" cy="563231"/>
          </a:xfrm>
          <a:prstGeom prst="rect">
            <a:avLst/>
          </a:prstGeom>
        </p:spPr>
        <p:txBody>
          <a:bodyPr/>
          <a:lstStyle>
            <a:lvl1pPr>
              <a:lnSpc>
                <a:spcPct val="90000"/>
              </a:lnSpc>
              <a:defRPr spc="-100" sz="3400"/>
            </a:lvl1pPr>
            <a:lvl2pPr>
              <a:lnSpc>
                <a:spcPct val="90000"/>
              </a:lnSpc>
              <a:defRPr spc="-100" sz="3400"/>
            </a:lvl2pPr>
            <a:lvl3pPr>
              <a:lnSpc>
                <a:spcPct val="90000"/>
              </a:lnSpc>
              <a:defRPr spc="-100" sz="3400"/>
            </a:lvl3pPr>
            <a:lvl4pPr>
              <a:lnSpc>
                <a:spcPct val="90000"/>
              </a:lnSpc>
              <a:defRPr spc="-100" sz="3400"/>
            </a:lvl4pPr>
            <a:lvl5pPr>
              <a:lnSpc>
                <a:spcPct val="90000"/>
              </a:lnSpc>
              <a:defRPr spc="-100" sz="3400"/>
            </a:lvl5pPr>
          </a:lstStyle>
          <a:p>
            <a:pPr/>
            <a:r>
              <a:t>Primary typeface</a:t>
            </a:r>
          </a:p>
          <a:p>
            <a:pPr lvl="1"/>
            <a:r>
              <a:t/>
            </a:r>
          </a:p>
          <a:p>
            <a:pPr lvl="2"/>
            <a:r>
              <a:t/>
            </a:r>
          </a:p>
          <a:p>
            <a:pPr lvl="3"/>
            <a:r>
              <a:t/>
            </a:r>
          </a:p>
          <a:p>
            <a:pPr lvl="4"/>
            <a:r>
              <a:t/>
            </a:r>
          </a:p>
        </p:txBody>
      </p:sp>
      <p:sp>
        <p:nvSpPr>
          <p:cNvPr id="2188" name="Text Placeholder 14"/>
          <p:cNvSpPr/>
          <p:nvPr>
            <p:ph type="body" sz="quarter" idx="21" hasCustomPrompt="1"/>
          </p:nvPr>
        </p:nvSpPr>
        <p:spPr>
          <a:xfrm>
            <a:off x="7444847" y="11605728"/>
            <a:ext cx="4951300" cy="743218"/>
          </a:xfrm>
          <a:prstGeom prst="rect">
            <a:avLst/>
          </a:prstGeom>
        </p:spPr>
        <p:txBody>
          <a:bodyPr/>
          <a:lstStyle>
            <a:lvl1pPr>
              <a:lnSpc>
                <a:spcPct val="110000"/>
              </a:lnSpc>
              <a:defRPr sz="2000">
                <a:solidFill>
                  <a:srgbClr val="808080"/>
                </a:solidFill>
              </a:defRPr>
            </a:lvl1pPr>
          </a:lstStyle>
          <a:p>
            <a:pPr/>
            <a:r>
              <a:t>abcdefghijklmnopqrstuvwxyz ABCDEFGHIJKLMNOPQRSTUVWXYZ</a:t>
            </a:r>
          </a:p>
        </p:txBody>
      </p:sp>
      <p:sp>
        <p:nvSpPr>
          <p:cNvPr id="2189" name="Text Placeholder 14"/>
          <p:cNvSpPr/>
          <p:nvPr>
            <p:ph type="body" sz="quarter" idx="22" hasCustomPrompt="1"/>
          </p:nvPr>
        </p:nvSpPr>
        <p:spPr>
          <a:xfrm>
            <a:off x="537007" y="11116460"/>
            <a:ext cx="4951299" cy="2097435"/>
          </a:xfrm>
          <a:prstGeom prst="rect">
            <a:avLst/>
          </a:prstGeom>
        </p:spPr>
        <p:txBody>
          <a:bodyPr anchor="b"/>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2190" name="Text Placeholder 14"/>
          <p:cNvSpPr/>
          <p:nvPr>
            <p:ph type="body" sz="quarter" idx="23" hasCustomPrompt="1"/>
          </p:nvPr>
        </p:nvSpPr>
        <p:spPr>
          <a:xfrm>
            <a:off x="537005" y="503939"/>
            <a:ext cx="5194801" cy="369333"/>
          </a:xfrm>
          <a:prstGeom prst="rect">
            <a:avLst/>
          </a:prstGeom>
        </p:spPr>
        <p:txBody>
          <a:bodyPr/>
          <a:lstStyle>
            <a:lvl1pPr defTabSz="734694">
              <a:lnSpc>
                <a:spcPct val="90000"/>
              </a:lnSpc>
              <a:defRPr sz="1779">
                <a:solidFill>
                  <a:srgbClr val="C0C0C0"/>
                </a:solidFill>
              </a:defRPr>
            </a:lvl1pPr>
          </a:lstStyle>
          <a:p>
            <a:pPr/>
            <a:r>
              <a:t>Typography</a:t>
            </a:r>
          </a:p>
        </p:txBody>
      </p:sp>
      <p:sp>
        <p:nvSpPr>
          <p:cNvPr id="2191"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2192" name="Text Placeholder 14"/>
          <p:cNvSpPr/>
          <p:nvPr>
            <p:ph type="body" sz="half" idx="24" hasCustomPrompt="1"/>
          </p:nvPr>
        </p:nvSpPr>
        <p:spPr>
          <a:xfrm>
            <a:off x="7290486" y="3348916"/>
            <a:ext cx="15701464" cy="6924973"/>
          </a:xfrm>
          <a:prstGeom prst="rect">
            <a:avLst/>
          </a:prstGeom>
        </p:spPr>
        <p:txBody>
          <a:bodyPr anchor="b"/>
          <a:lstStyle>
            <a:lvl1pPr defTabSz="759459">
              <a:lnSpc>
                <a:spcPct val="80000"/>
              </a:lnSpc>
              <a:defRPr spc="-552" sz="17020"/>
            </a:lvl1pPr>
          </a:lstStyle>
          <a:p>
            <a:pPr/>
            <a:r>
              <a:t>Helvetica Neue
Medium
Regular</a:t>
            </a:r>
          </a:p>
        </p:txBody>
      </p:sp>
      <p:sp>
        <p:nvSpPr>
          <p:cNvPr id="2193" name="Text Placeholder 14"/>
          <p:cNvSpPr/>
          <p:nvPr>
            <p:ph type="body" sz="quarter" idx="25" hasCustomPrompt="1"/>
          </p:nvPr>
        </p:nvSpPr>
        <p:spPr>
          <a:xfrm>
            <a:off x="13247160" y="11605728"/>
            <a:ext cx="4951300" cy="743218"/>
          </a:xfrm>
          <a:prstGeom prst="rect">
            <a:avLst/>
          </a:prstGeom>
        </p:spPr>
        <p:txBody>
          <a:bodyPr/>
          <a:lstStyle>
            <a:lvl1pPr>
              <a:lnSpc>
                <a:spcPct val="110000"/>
              </a:lnSpc>
              <a:defRPr sz="2000">
                <a:solidFill>
                  <a:srgbClr val="808080"/>
                </a:solidFill>
              </a:defRPr>
            </a:lvl1pPr>
          </a:lstStyle>
          <a:p>
            <a:pPr/>
            <a:r>
              <a:t>abcdefghijklmnopqrstuvwxyz ABCDEFGHIJKLMNOPQRSTUVWXYZ</a:t>
            </a:r>
          </a:p>
        </p:txBody>
      </p:sp>
    </p:spTree>
  </p:cSld>
  <p:clrMapOvr>
    <a:masterClrMapping/>
  </p:clrMapOvr>
  <p:transition xmlns:p14="http://schemas.microsoft.com/office/powerpoint/2010/main" spd="med" advClick="1"/>
</p:sldLayout>
</file>

<file path=ppt/slideLayouts/slideLayout11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rimary typeface 2 – Grey">
    <p:bg>
      <p:bgPr>
        <a:solidFill>
          <a:srgbClr val="CCCDD1"/>
        </a:solidFill>
      </p:bgPr>
    </p:bg>
    <p:spTree>
      <p:nvGrpSpPr>
        <p:cNvPr id="1" name=""/>
        <p:cNvGrpSpPr/>
        <p:nvPr/>
      </p:nvGrpSpPr>
      <p:grpSpPr>
        <a:xfrm>
          <a:off x="0" y="0"/>
          <a:ext cx="0" cy="0"/>
          <a:chOff x="0" y="0"/>
          <a:chExt cx="0" cy="0"/>
        </a:xfrm>
      </p:grpSpPr>
      <p:sp>
        <p:nvSpPr>
          <p:cNvPr id="2200" name="Rounded Rectangle"/>
          <p:cNvSpPr/>
          <p:nvPr/>
        </p:nvSpPr>
        <p:spPr>
          <a:xfrm>
            <a:off x="6435356" y="508000"/>
            <a:ext cx="17411724" cy="12700000"/>
          </a:xfrm>
          <a:prstGeom prst="roundRect">
            <a:avLst>
              <a:gd name="adj" fmla="val 1524"/>
            </a:avLst>
          </a:prstGeom>
          <a:solidFill>
            <a:srgbClr val="000000">
              <a:alpha val="4538"/>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2201" name="Body Level One…"/>
          <p:cNvSpPr txBox="1"/>
          <p:nvPr>
            <p:ph type="body" sz="quarter" idx="1" hasCustomPrompt="1"/>
          </p:nvPr>
        </p:nvSpPr>
        <p:spPr>
          <a:xfrm>
            <a:off x="6851163" y="903197"/>
            <a:ext cx="7666993" cy="563231"/>
          </a:xfrm>
          <a:prstGeom prst="rect">
            <a:avLst/>
          </a:prstGeom>
        </p:spPr>
        <p:txBody>
          <a:bodyPr/>
          <a:lstStyle>
            <a:lvl1pPr>
              <a:lnSpc>
                <a:spcPct val="90000"/>
              </a:lnSpc>
              <a:defRPr spc="-100" sz="3400">
                <a:solidFill>
                  <a:srgbClr val="FFFFFF"/>
                </a:solidFill>
              </a:defRPr>
            </a:lvl1pPr>
            <a:lvl2pPr>
              <a:lnSpc>
                <a:spcPct val="90000"/>
              </a:lnSpc>
              <a:defRPr spc="-100" sz="3400">
                <a:solidFill>
                  <a:srgbClr val="FFFFFF"/>
                </a:solidFill>
              </a:defRPr>
            </a:lvl2pPr>
            <a:lvl3pPr>
              <a:lnSpc>
                <a:spcPct val="90000"/>
              </a:lnSpc>
              <a:defRPr spc="-100" sz="3400">
                <a:solidFill>
                  <a:srgbClr val="FFFFFF"/>
                </a:solidFill>
              </a:defRPr>
            </a:lvl3pPr>
            <a:lvl4pPr>
              <a:lnSpc>
                <a:spcPct val="90000"/>
              </a:lnSpc>
              <a:defRPr spc="-100" sz="3400">
                <a:solidFill>
                  <a:srgbClr val="FFFFFF"/>
                </a:solidFill>
              </a:defRPr>
            </a:lvl4pPr>
            <a:lvl5pPr>
              <a:lnSpc>
                <a:spcPct val="90000"/>
              </a:lnSpc>
              <a:defRPr spc="-100" sz="3400">
                <a:solidFill>
                  <a:srgbClr val="FFFFFF"/>
                </a:solidFill>
              </a:defRPr>
            </a:lvl5pPr>
          </a:lstStyle>
          <a:p>
            <a:pPr/>
            <a:r>
              <a:t>Primary typeface</a:t>
            </a:r>
          </a:p>
          <a:p>
            <a:pPr lvl="1"/>
            <a:r>
              <a:t/>
            </a:r>
          </a:p>
          <a:p>
            <a:pPr lvl="2"/>
            <a:r>
              <a:t/>
            </a:r>
          </a:p>
          <a:p>
            <a:pPr lvl="3"/>
            <a:r>
              <a:t/>
            </a:r>
          </a:p>
          <a:p>
            <a:pPr lvl="4"/>
            <a:r>
              <a:t/>
            </a:r>
          </a:p>
        </p:txBody>
      </p:sp>
      <p:sp>
        <p:nvSpPr>
          <p:cNvPr id="2202" name="Text Placeholder 14"/>
          <p:cNvSpPr/>
          <p:nvPr>
            <p:ph type="body" sz="quarter" idx="21" hasCustomPrompt="1"/>
          </p:nvPr>
        </p:nvSpPr>
        <p:spPr>
          <a:xfrm>
            <a:off x="537007" y="11116460"/>
            <a:ext cx="4951299" cy="2097435"/>
          </a:xfrm>
          <a:prstGeom prst="rect">
            <a:avLst/>
          </a:prstGeom>
        </p:spPr>
        <p:txBody>
          <a:bodyPr anchor="b"/>
          <a:lstStyle>
            <a:lvl1pPr defTabSz="817244">
              <a:lnSpc>
                <a:spcPct val="110000"/>
              </a:lnSpc>
              <a:defRPr sz="1979">
                <a:solidFill>
                  <a:srgbClr val="FFFFFF"/>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2203" name="Text Placeholder 14"/>
          <p:cNvSpPr/>
          <p:nvPr>
            <p:ph type="body" sz="quarter" idx="22" hasCustomPrompt="1"/>
          </p:nvPr>
        </p:nvSpPr>
        <p:spPr>
          <a:xfrm>
            <a:off x="537005" y="503939"/>
            <a:ext cx="5194801" cy="369333"/>
          </a:xfrm>
          <a:prstGeom prst="rect">
            <a:avLst/>
          </a:prstGeom>
        </p:spPr>
        <p:txBody>
          <a:bodyPr/>
          <a:lstStyle>
            <a:lvl1pPr defTabSz="734694">
              <a:lnSpc>
                <a:spcPct val="90000"/>
              </a:lnSpc>
              <a:defRPr sz="1779">
                <a:solidFill>
                  <a:srgbClr val="F2F2F2"/>
                </a:solidFill>
              </a:defRPr>
            </a:lvl1pPr>
          </a:lstStyle>
          <a:p>
            <a:pPr/>
            <a:r>
              <a:t>Typography</a:t>
            </a:r>
          </a:p>
        </p:txBody>
      </p:sp>
      <p:sp>
        <p:nvSpPr>
          <p:cNvPr id="2204"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2205" name="Text Placeholder 14"/>
          <p:cNvSpPr/>
          <p:nvPr>
            <p:ph type="body" sz="quarter" idx="23" hasCustomPrompt="1"/>
          </p:nvPr>
        </p:nvSpPr>
        <p:spPr>
          <a:xfrm>
            <a:off x="7444847" y="11605728"/>
            <a:ext cx="4951300" cy="743218"/>
          </a:xfrm>
          <a:prstGeom prst="rect">
            <a:avLst/>
          </a:prstGeom>
        </p:spPr>
        <p:txBody>
          <a:bodyPr/>
          <a:lstStyle>
            <a:lvl1pPr>
              <a:lnSpc>
                <a:spcPct val="110000"/>
              </a:lnSpc>
              <a:defRPr sz="2000">
                <a:solidFill>
                  <a:srgbClr val="F2F2F2"/>
                </a:solidFill>
              </a:defRPr>
            </a:lvl1pPr>
          </a:lstStyle>
          <a:p>
            <a:pPr/>
            <a:r>
              <a:t>abcdefghijklmnopqrstuvwxyz ABCDEFGHIJKLMNOPQRSTUVWXYZ</a:t>
            </a:r>
          </a:p>
        </p:txBody>
      </p:sp>
      <p:sp>
        <p:nvSpPr>
          <p:cNvPr id="2206" name="Text Placeholder 14"/>
          <p:cNvSpPr/>
          <p:nvPr>
            <p:ph type="body" sz="half" idx="24" hasCustomPrompt="1"/>
          </p:nvPr>
        </p:nvSpPr>
        <p:spPr>
          <a:xfrm>
            <a:off x="7290486" y="3348916"/>
            <a:ext cx="15701464" cy="6924973"/>
          </a:xfrm>
          <a:prstGeom prst="rect">
            <a:avLst/>
          </a:prstGeom>
        </p:spPr>
        <p:txBody>
          <a:bodyPr anchor="b"/>
          <a:lstStyle>
            <a:lvl1pPr defTabSz="759459">
              <a:lnSpc>
                <a:spcPct val="80000"/>
              </a:lnSpc>
              <a:defRPr spc="-552" sz="17020">
                <a:solidFill>
                  <a:srgbClr val="FFFFFF"/>
                </a:solidFill>
              </a:defRPr>
            </a:lvl1pPr>
          </a:lstStyle>
          <a:p>
            <a:pPr/>
            <a:r>
              <a:t>Helvetica Neue
Medium
Regular</a:t>
            </a:r>
          </a:p>
        </p:txBody>
      </p:sp>
      <p:sp>
        <p:nvSpPr>
          <p:cNvPr id="2207" name="Text Placeholder 14"/>
          <p:cNvSpPr/>
          <p:nvPr>
            <p:ph type="body" sz="quarter" idx="25" hasCustomPrompt="1"/>
          </p:nvPr>
        </p:nvSpPr>
        <p:spPr>
          <a:xfrm>
            <a:off x="13247160" y="11605728"/>
            <a:ext cx="4951300" cy="743218"/>
          </a:xfrm>
          <a:prstGeom prst="rect">
            <a:avLst/>
          </a:prstGeom>
        </p:spPr>
        <p:txBody>
          <a:bodyPr/>
          <a:lstStyle>
            <a:lvl1pPr>
              <a:lnSpc>
                <a:spcPct val="110000"/>
              </a:lnSpc>
              <a:defRPr sz="2000">
                <a:solidFill>
                  <a:srgbClr val="F2F2F2"/>
                </a:solidFill>
              </a:defRPr>
            </a:lvl1pPr>
          </a:lstStyle>
          <a:p>
            <a:pPr/>
            <a:r>
              <a:t>abcdefghijklmnopqrstuvwxyz ABCDEFGHIJKLMNOPQRSTUVWXYZ</a:t>
            </a:r>
          </a:p>
        </p:txBody>
      </p:sp>
    </p:spTree>
  </p:cSld>
  <p:clrMapOvr>
    <a:masterClrMapping/>
  </p:clrMapOvr>
  <p:transition xmlns:p14="http://schemas.microsoft.com/office/powerpoint/2010/main" spd="med" advClick="1"/>
</p:sldLayout>
</file>

<file path=ppt/slideLayouts/slideLayout1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Foreword 1 (Img) – Dark">
    <p:bg>
      <p:bgPr>
        <a:solidFill>
          <a:srgbClr val="000000"/>
        </a:solidFill>
      </p:bgPr>
    </p:bg>
    <p:spTree>
      <p:nvGrpSpPr>
        <p:cNvPr id="1" name=""/>
        <p:cNvGrpSpPr/>
        <p:nvPr/>
      </p:nvGrpSpPr>
      <p:grpSpPr>
        <a:xfrm>
          <a:off x="0" y="0"/>
          <a:ext cx="0" cy="0"/>
          <a:chOff x="0" y="0"/>
          <a:chExt cx="0" cy="0"/>
        </a:xfrm>
      </p:grpSpPr>
      <p:sp>
        <p:nvSpPr>
          <p:cNvPr id="226" name="Picture Placeholder 6"/>
          <p:cNvSpPr/>
          <p:nvPr>
            <p:ph type="pic" idx="21"/>
          </p:nvPr>
        </p:nvSpPr>
        <p:spPr>
          <a:xfrm>
            <a:off x="0" y="0"/>
            <a:ext cx="24384000" cy="13716000"/>
          </a:xfrm>
          <a:prstGeom prst="rect">
            <a:avLst/>
          </a:prstGeom>
        </p:spPr>
        <p:txBody>
          <a:bodyPr lIns="91439" rIns="91439">
            <a:noAutofit/>
          </a:bodyPr>
          <a:lstStyle/>
          <a:p>
            <a:pPr/>
          </a:p>
        </p:txBody>
      </p:sp>
      <p:sp>
        <p:nvSpPr>
          <p:cNvPr id="227" name="Body Level One…"/>
          <p:cNvSpPr txBox="1"/>
          <p:nvPr>
            <p:ph type="body" sz="half" idx="1" hasCustomPrompt="1"/>
          </p:nvPr>
        </p:nvSpPr>
        <p:spPr>
          <a:xfrm>
            <a:off x="9553334" y="508753"/>
            <a:ext cx="14250972" cy="5078313"/>
          </a:xfrm>
          <a:prstGeom prst="rect">
            <a:avLst/>
          </a:prstGeom>
        </p:spPr>
        <p:txBody>
          <a:bodyPr/>
          <a:lstStyle>
            <a:lvl1pPr>
              <a:lnSpc>
                <a:spcPct val="90000"/>
              </a:lnSpc>
              <a:defRPr spc="-180" sz="6000">
                <a:solidFill>
                  <a:srgbClr val="FFFFFF"/>
                </a:solidFill>
              </a:defRPr>
            </a:lvl1pPr>
            <a:lvl2pPr>
              <a:lnSpc>
                <a:spcPct val="90000"/>
              </a:lnSpc>
              <a:defRPr spc="-180" sz="6000">
                <a:solidFill>
                  <a:srgbClr val="FFFFFF"/>
                </a:solidFill>
              </a:defRPr>
            </a:lvl2pPr>
            <a:lvl3pPr>
              <a:lnSpc>
                <a:spcPct val="90000"/>
              </a:lnSpc>
              <a:defRPr spc="-180" sz="6000">
                <a:solidFill>
                  <a:srgbClr val="FFFFFF"/>
                </a:solidFill>
              </a:defRPr>
            </a:lvl3pPr>
            <a:lvl4pPr>
              <a:lnSpc>
                <a:spcPct val="90000"/>
              </a:lnSpc>
              <a:defRPr spc="-180" sz="6000">
                <a:solidFill>
                  <a:srgbClr val="FFFFFF"/>
                </a:solidFill>
              </a:defRPr>
            </a:lvl4pPr>
            <a:lvl5pPr>
              <a:lnSpc>
                <a:spcPct val="90000"/>
              </a:lnSpc>
              <a:defRPr spc="-180" sz="6000">
                <a:solidFill>
                  <a:srgbClr val="FFFFFF"/>
                </a:solidFill>
              </a:defRPr>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228" name="Foreword"/>
          <p:cNvSpPr txBox="1"/>
          <p:nvPr>
            <p:ph type="title" hasCustomPrompt="1"/>
          </p:nvPr>
        </p:nvSpPr>
        <p:spPr>
          <a:xfrm>
            <a:off x="537006" y="508753"/>
            <a:ext cx="7028545" cy="1029256"/>
          </a:xfrm>
          <a:prstGeom prst="rect">
            <a:avLst/>
          </a:prstGeom>
        </p:spPr>
        <p:txBody>
          <a:bodyPr anchor="t"/>
          <a:lstStyle>
            <a:lvl1pPr>
              <a:lnSpc>
                <a:spcPct val="110000"/>
              </a:lnSpc>
              <a:defRPr spc="-180" sz="6000">
                <a:solidFill>
                  <a:srgbClr val="D9D9D9"/>
                </a:solidFill>
              </a:defRPr>
            </a:lvl1pPr>
          </a:lstStyle>
          <a:p>
            <a:pPr/>
            <a:r>
              <a:t>Foreword</a:t>
            </a:r>
          </a:p>
        </p:txBody>
      </p:sp>
      <p:sp>
        <p:nvSpPr>
          <p:cNvPr id="229"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2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rimary typeface 2 – Black">
    <p:bg>
      <p:bgPr>
        <a:solidFill>
          <a:srgbClr val="000000"/>
        </a:solidFill>
      </p:bgPr>
    </p:bg>
    <p:spTree>
      <p:nvGrpSpPr>
        <p:cNvPr id="1" name=""/>
        <p:cNvGrpSpPr/>
        <p:nvPr/>
      </p:nvGrpSpPr>
      <p:grpSpPr>
        <a:xfrm>
          <a:off x="0" y="0"/>
          <a:ext cx="0" cy="0"/>
          <a:chOff x="0" y="0"/>
          <a:chExt cx="0" cy="0"/>
        </a:xfrm>
      </p:grpSpPr>
      <p:sp>
        <p:nvSpPr>
          <p:cNvPr id="2214" name="Rounded Rectangle"/>
          <p:cNvSpPr/>
          <p:nvPr/>
        </p:nvSpPr>
        <p:spPr>
          <a:xfrm>
            <a:off x="6435356" y="508000"/>
            <a:ext cx="17411724" cy="12700000"/>
          </a:xfrm>
          <a:prstGeom prst="roundRect">
            <a:avLst>
              <a:gd name="adj" fmla="val 1524"/>
            </a:avLst>
          </a:prstGeom>
          <a:solidFill>
            <a:srgbClr val="FFFFFF">
              <a:alpha val="10000"/>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2215" name="Body Level One…"/>
          <p:cNvSpPr txBox="1"/>
          <p:nvPr>
            <p:ph type="body" sz="quarter" idx="1" hasCustomPrompt="1"/>
          </p:nvPr>
        </p:nvSpPr>
        <p:spPr>
          <a:xfrm>
            <a:off x="6851163" y="903197"/>
            <a:ext cx="7666993" cy="563231"/>
          </a:xfrm>
          <a:prstGeom prst="rect">
            <a:avLst/>
          </a:prstGeom>
        </p:spPr>
        <p:txBody>
          <a:bodyPr/>
          <a:lstStyle>
            <a:lvl1pPr>
              <a:lnSpc>
                <a:spcPct val="90000"/>
              </a:lnSpc>
              <a:defRPr spc="-100" sz="3400">
                <a:solidFill>
                  <a:srgbClr val="FFFFFF"/>
                </a:solidFill>
              </a:defRPr>
            </a:lvl1pPr>
            <a:lvl2pPr>
              <a:lnSpc>
                <a:spcPct val="90000"/>
              </a:lnSpc>
              <a:defRPr spc="-100" sz="3400">
                <a:solidFill>
                  <a:srgbClr val="FFFFFF"/>
                </a:solidFill>
              </a:defRPr>
            </a:lvl2pPr>
            <a:lvl3pPr>
              <a:lnSpc>
                <a:spcPct val="90000"/>
              </a:lnSpc>
              <a:defRPr spc="-100" sz="3400">
                <a:solidFill>
                  <a:srgbClr val="FFFFFF"/>
                </a:solidFill>
              </a:defRPr>
            </a:lvl3pPr>
            <a:lvl4pPr>
              <a:lnSpc>
                <a:spcPct val="90000"/>
              </a:lnSpc>
              <a:defRPr spc="-100" sz="3400">
                <a:solidFill>
                  <a:srgbClr val="FFFFFF"/>
                </a:solidFill>
              </a:defRPr>
            </a:lvl4pPr>
            <a:lvl5pPr>
              <a:lnSpc>
                <a:spcPct val="90000"/>
              </a:lnSpc>
              <a:defRPr spc="-100" sz="3400">
                <a:solidFill>
                  <a:srgbClr val="FFFFFF"/>
                </a:solidFill>
              </a:defRPr>
            </a:lvl5pPr>
          </a:lstStyle>
          <a:p>
            <a:pPr/>
            <a:r>
              <a:t>Primary typeface</a:t>
            </a:r>
          </a:p>
          <a:p>
            <a:pPr lvl="1"/>
            <a:r>
              <a:t/>
            </a:r>
          </a:p>
          <a:p>
            <a:pPr lvl="2"/>
            <a:r>
              <a:t/>
            </a:r>
          </a:p>
          <a:p>
            <a:pPr lvl="3"/>
            <a:r>
              <a:t/>
            </a:r>
          </a:p>
          <a:p>
            <a:pPr lvl="4"/>
            <a:r>
              <a:t/>
            </a:r>
          </a:p>
        </p:txBody>
      </p:sp>
      <p:sp>
        <p:nvSpPr>
          <p:cNvPr id="2216" name="Text Placeholder 14"/>
          <p:cNvSpPr/>
          <p:nvPr>
            <p:ph type="body" sz="quarter" idx="21" hasCustomPrompt="1"/>
          </p:nvPr>
        </p:nvSpPr>
        <p:spPr>
          <a:xfrm>
            <a:off x="537007" y="11116460"/>
            <a:ext cx="4951299" cy="2097435"/>
          </a:xfrm>
          <a:prstGeom prst="rect">
            <a:avLst/>
          </a:prstGeom>
        </p:spPr>
        <p:txBody>
          <a:bodyPr anchor="b"/>
          <a:lstStyle>
            <a:lvl1pPr defTabSz="817244">
              <a:lnSpc>
                <a:spcPct val="110000"/>
              </a:lnSpc>
              <a:defRPr sz="1979">
                <a:solidFill>
                  <a:srgbClr val="FFFFFF"/>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2217" name="Text Placeholder 14"/>
          <p:cNvSpPr/>
          <p:nvPr>
            <p:ph type="body" sz="quarter" idx="22" hasCustomPrompt="1"/>
          </p:nvPr>
        </p:nvSpPr>
        <p:spPr>
          <a:xfrm>
            <a:off x="537005" y="503939"/>
            <a:ext cx="5194801" cy="369333"/>
          </a:xfrm>
          <a:prstGeom prst="rect">
            <a:avLst/>
          </a:prstGeom>
        </p:spPr>
        <p:txBody>
          <a:bodyPr/>
          <a:lstStyle>
            <a:lvl1pPr defTabSz="734694">
              <a:lnSpc>
                <a:spcPct val="90000"/>
              </a:lnSpc>
              <a:defRPr sz="1779">
                <a:solidFill>
                  <a:srgbClr val="808080"/>
                </a:solidFill>
              </a:defRPr>
            </a:lvl1pPr>
          </a:lstStyle>
          <a:p>
            <a:pPr/>
            <a:r>
              <a:t>Typography</a:t>
            </a:r>
          </a:p>
        </p:txBody>
      </p:sp>
      <p:sp>
        <p:nvSpPr>
          <p:cNvPr id="2218" name="Slide Number"/>
          <p:cNvSpPr txBox="1"/>
          <p:nvPr>
            <p:ph type="sldNum" sz="quarter" idx="2"/>
          </p:nvPr>
        </p:nvSpPr>
        <p:spPr>
          <a:xfrm>
            <a:off x="23928974" y="13376523"/>
            <a:ext cx="255525" cy="250317"/>
          </a:xfrm>
          <a:prstGeom prst="rect">
            <a:avLst/>
          </a:prstGeom>
        </p:spPr>
        <p:txBody>
          <a:bodyPr/>
          <a:lstStyle>
            <a:lvl1pPr>
              <a:defRPr>
                <a:solidFill>
                  <a:srgbClr val="FFFFFF"/>
                </a:solidFill>
              </a:defRPr>
            </a:lvl1pPr>
          </a:lstStyle>
          <a:p>
            <a:pPr/>
            <a:fld id="{86CB4B4D-7CA3-9044-876B-883B54F8677D}" type="slidenum"/>
          </a:p>
        </p:txBody>
      </p:sp>
      <p:sp>
        <p:nvSpPr>
          <p:cNvPr id="2219" name="Text Placeholder 14"/>
          <p:cNvSpPr/>
          <p:nvPr>
            <p:ph type="body" sz="quarter" idx="23" hasCustomPrompt="1"/>
          </p:nvPr>
        </p:nvSpPr>
        <p:spPr>
          <a:xfrm>
            <a:off x="7444847" y="11605728"/>
            <a:ext cx="4951300" cy="743218"/>
          </a:xfrm>
          <a:prstGeom prst="rect">
            <a:avLst/>
          </a:prstGeom>
        </p:spPr>
        <p:txBody>
          <a:bodyPr/>
          <a:lstStyle>
            <a:lvl1pPr>
              <a:lnSpc>
                <a:spcPct val="110000"/>
              </a:lnSpc>
              <a:defRPr sz="2000">
                <a:solidFill>
                  <a:srgbClr val="808080"/>
                </a:solidFill>
              </a:defRPr>
            </a:lvl1pPr>
          </a:lstStyle>
          <a:p>
            <a:pPr/>
            <a:r>
              <a:t>abcdefghijklmnopqrstuvwxyz ABCDEFGHIJKLMNOPQRSTUVWXYZ</a:t>
            </a:r>
          </a:p>
        </p:txBody>
      </p:sp>
      <p:sp>
        <p:nvSpPr>
          <p:cNvPr id="2220" name="Text Placeholder 14"/>
          <p:cNvSpPr/>
          <p:nvPr>
            <p:ph type="body" sz="half" idx="24" hasCustomPrompt="1"/>
          </p:nvPr>
        </p:nvSpPr>
        <p:spPr>
          <a:xfrm>
            <a:off x="7290486" y="3348916"/>
            <a:ext cx="15701464" cy="6924973"/>
          </a:xfrm>
          <a:prstGeom prst="rect">
            <a:avLst/>
          </a:prstGeom>
        </p:spPr>
        <p:txBody>
          <a:bodyPr anchor="b"/>
          <a:lstStyle>
            <a:lvl1pPr defTabSz="759459">
              <a:lnSpc>
                <a:spcPct val="80000"/>
              </a:lnSpc>
              <a:defRPr spc="-552" sz="17020">
                <a:solidFill>
                  <a:srgbClr val="FFFFFF"/>
                </a:solidFill>
              </a:defRPr>
            </a:lvl1pPr>
          </a:lstStyle>
          <a:p>
            <a:pPr/>
            <a:r>
              <a:t>Helvetica Neue
Medium
Regular</a:t>
            </a:r>
          </a:p>
        </p:txBody>
      </p:sp>
      <p:sp>
        <p:nvSpPr>
          <p:cNvPr id="2221" name="Text Placeholder 14"/>
          <p:cNvSpPr/>
          <p:nvPr>
            <p:ph type="body" sz="quarter" idx="25" hasCustomPrompt="1"/>
          </p:nvPr>
        </p:nvSpPr>
        <p:spPr>
          <a:xfrm>
            <a:off x="13247160" y="11605728"/>
            <a:ext cx="4951300" cy="743218"/>
          </a:xfrm>
          <a:prstGeom prst="rect">
            <a:avLst/>
          </a:prstGeom>
        </p:spPr>
        <p:txBody>
          <a:bodyPr/>
          <a:lstStyle>
            <a:lvl1pPr>
              <a:lnSpc>
                <a:spcPct val="110000"/>
              </a:lnSpc>
              <a:defRPr sz="2000">
                <a:solidFill>
                  <a:srgbClr val="808080"/>
                </a:solidFill>
              </a:defRPr>
            </a:lvl1pPr>
          </a:lstStyle>
          <a:p>
            <a:pPr/>
            <a:r>
              <a:t>abcdefghijklmnopqrstuvwxyz ABCDEFGHIJKLMNOPQRSTUVWXYZ</a:t>
            </a:r>
          </a:p>
        </p:txBody>
      </p:sp>
    </p:spTree>
  </p:cSld>
  <p:clrMapOvr>
    <a:masterClrMapping/>
  </p:clrMapOvr>
  <p:transition xmlns:p14="http://schemas.microsoft.com/office/powerpoint/2010/main" spd="med" advClick="1"/>
</p:sldLayout>
</file>

<file path=ppt/slideLayouts/slideLayout12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ondary typeface">
    <p:spTree>
      <p:nvGrpSpPr>
        <p:cNvPr id="1" name=""/>
        <p:cNvGrpSpPr/>
        <p:nvPr/>
      </p:nvGrpSpPr>
      <p:grpSpPr>
        <a:xfrm>
          <a:off x="0" y="0"/>
          <a:ext cx="0" cy="0"/>
          <a:chOff x="0" y="0"/>
          <a:chExt cx="0" cy="0"/>
        </a:xfrm>
      </p:grpSpPr>
      <p:sp>
        <p:nvSpPr>
          <p:cNvPr id="2228" name="Rounded Rectangle"/>
          <p:cNvSpPr/>
          <p:nvPr/>
        </p:nvSpPr>
        <p:spPr>
          <a:xfrm>
            <a:off x="6435356" y="508000"/>
            <a:ext cx="17411724" cy="12700000"/>
          </a:xfrm>
          <a:prstGeom prst="roundRect">
            <a:avLst>
              <a:gd name="adj" fmla="val 1524"/>
            </a:avLst>
          </a:prstGeom>
          <a:solidFill>
            <a:srgbClr val="000000">
              <a:alpha val="4538"/>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2229" name="Body Level One…"/>
          <p:cNvSpPr txBox="1"/>
          <p:nvPr>
            <p:ph type="body" sz="half" idx="1" hasCustomPrompt="1"/>
          </p:nvPr>
        </p:nvSpPr>
        <p:spPr>
          <a:xfrm>
            <a:off x="7290486" y="3879850"/>
            <a:ext cx="15701963" cy="5194300"/>
          </a:xfrm>
          <a:prstGeom prst="rect">
            <a:avLst/>
          </a:prstGeom>
        </p:spPr>
        <p:txBody>
          <a:bodyPr/>
          <a:lstStyle>
            <a:lvl1pPr>
              <a:lnSpc>
                <a:spcPct val="90000"/>
              </a:lnSpc>
              <a:defRPr spc="-560" sz="18500">
                <a:latin typeface="Georgia"/>
                <a:ea typeface="Georgia"/>
                <a:cs typeface="Georgia"/>
                <a:sym typeface="Georgia"/>
              </a:defRPr>
            </a:lvl1pPr>
            <a:lvl2pPr>
              <a:lnSpc>
                <a:spcPct val="90000"/>
              </a:lnSpc>
              <a:defRPr spc="-560" sz="18500">
                <a:latin typeface="Georgia"/>
                <a:ea typeface="Georgia"/>
                <a:cs typeface="Georgia"/>
                <a:sym typeface="Georgia"/>
              </a:defRPr>
            </a:lvl2pPr>
            <a:lvl3pPr>
              <a:lnSpc>
                <a:spcPct val="90000"/>
              </a:lnSpc>
              <a:defRPr spc="-560" sz="18500">
                <a:latin typeface="Georgia"/>
                <a:ea typeface="Georgia"/>
                <a:cs typeface="Georgia"/>
                <a:sym typeface="Georgia"/>
              </a:defRPr>
            </a:lvl3pPr>
            <a:lvl4pPr>
              <a:lnSpc>
                <a:spcPct val="90000"/>
              </a:lnSpc>
              <a:defRPr spc="-560" sz="18500">
                <a:latin typeface="Georgia"/>
                <a:ea typeface="Georgia"/>
                <a:cs typeface="Georgia"/>
                <a:sym typeface="Georgia"/>
              </a:defRPr>
            </a:lvl4pPr>
            <a:lvl5pPr>
              <a:lnSpc>
                <a:spcPct val="90000"/>
              </a:lnSpc>
              <a:defRPr spc="-560" sz="18500">
                <a:latin typeface="Georgia"/>
                <a:ea typeface="Georgia"/>
                <a:cs typeface="Georgia"/>
                <a:sym typeface="Georgia"/>
              </a:defRPr>
            </a:lvl5pPr>
          </a:lstStyle>
          <a:p>
            <a:pPr/>
            <a:r>
              <a:t>Georgia</a:t>
            </a:r>
          </a:p>
          <a:p>
            <a:pPr lvl="1"/>
            <a:r>
              <a:t/>
            </a:r>
          </a:p>
          <a:p>
            <a:pPr lvl="2"/>
            <a:r>
              <a:t/>
            </a:r>
          </a:p>
          <a:p>
            <a:pPr lvl="3"/>
            <a:r>
              <a:t/>
            </a:r>
          </a:p>
          <a:p>
            <a:pPr lvl="4"/>
            <a:r>
              <a:t/>
            </a:r>
          </a:p>
        </p:txBody>
      </p:sp>
      <p:sp>
        <p:nvSpPr>
          <p:cNvPr id="2230" name="Text Placeholder 14"/>
          <p:cNvSpPr/>
          <p:nvPr>
            <p:ph type="body" sz="quarter" idx="21" hasCustomPrompt="1"/>
          </p:nvPr>
        </p:nvSpPr>
        <p:spPr>
          <a:xfrm>
            <a:off x="6851163" y="903197"/>
            <a:ext cx="7666992" cy="563231"/>
          </a:xfrm>
          <a:prstGeom prst="rect">
            <a:avLst/>
          </a:prstGeom>
        </p:spPr>
        <p:txBody>
          <a:bodyPr/>
          <a:lstStyle>
            <a:lvl1pPr defTabSz="759459">
              <a:lnSpc>
                <a:spcPct val="90000"/>
              </a:lnSpc>
              <a:defRPr spc="-92" sz="3128"/>
            </a:lvl1pPr>
          </a:lstStyle>
          <a:p>
            <a:pPr/>
            <a:r>
              <a:t>Secondary typeface</a:t>
            </a:r>
          </a:p>
        </p:txBody>
      </p:sp>
      <p:sp>
        <p:nvSpPr>
          <p:cNvPr id="2231" name="Text Placeholder 14"/>
          <p:cNvSpPr/>
          <p:nvPr>
            <p:ph type="body" sz="quarter" idx="22" hasCustomPrompt="1"/>
          </p:nvPr>
        </p:nvSpPr>
        <p:spPr>
          <a:xfrm>
            <a:off x="537007" y="11116460"/>
            <a:ext cx="4951299" cy="2097435"/>
          </a:xfrm>
          <a:prstGeom prst="rect">
            <a:avLst/>
          </a:prstGeom>
        </p:spPr>
        <p:txBody>
          <a:bodyPr anchor="b"/>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2232" name="Text Placeholder 14"/>
          <p:cNvSpPr/>
          <p:nvPr>
            <p:ph type="body" sz="quarter" idx="23" hasCustomPrompt="1"/>
          </p:nvPr>
        </p:nvSpPr>
        <p:spPr>
          <a:xfrm>
            <a:off x="537005" y="503939"/>
            <a:ext cx="5194801" cy="369333"/>
          </a:xfrm>
          <a:prstGeom prst="rect">
            <a:avLst/>
          </a:prstGeom>
        </p:spPr>
        <p:txBody>
          <a:bodyPr/>
          <a:lstStyle>
            <a:lvl1pPr defTabSz="734694">
              <a:lnSpc>
                <a:spcPct val="90000"/>
              </a:lnSpc>
              <a:defRPr sz="1779">
                <a:solidFill>
                  <a:srgbClr val="C0C0C0"/>
                </a:solidFill>
              </a:defRPr>
            </a:lvl1pPr>
          </a:lstStyle>
          <a:p>
            <a:pPr/>
            <a:r>
              <a:t>Typography</a:t>
            </a:r>
          </a:p>
        </p:txBody>
      </p:sp>
      <p:sp>
        <p:nvSpPr>
          <p:cNvPr id="2233"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2234" name="Text Placeholder 14"/>
          <p:cNvSpPr/>
          <p:nvPr>
            <p:ph type="body" sz="quarter" idx="24" hasCustomPrompt="1"/>
          </p:nvPr>
        </p:nvSpPr>
        <p:spPr>
          <a:xfrm>
            <a:off x="7444847" y="11605728"/>
            <a:ext cx="4951300" cy="743218"/>
          </a:xfrm>
          <a:prstGeom prst="rect">
            <a:avLst/>
          </a:prstGeom>
        </p:spPr>
        <p:txBody>
          <a:bodyPr/>
          <a:lstStyle>
            <a:lvl1pPr>
              <a:lnSpc>
                <a:spcPct val="110000"/>
              </a:lnSpc>
              <a:defRPr sz="2000">
                <a:solidFill>
                  <a:srgbClr val="808080"/>
                </a:solidFill>
              </a:defRPr>
            </a:lvl1pPr>
          </a:lstStyle>
          <a:p>
            <a:pPr/>
            <a:r>
              <a:t>abcdefghijklmnopqrstuvwxyz ABCDEFGHIJKLMNOPQRSTUVWXYZ</a:t>
            </a:r>
          </a:p>
        </p:txBody>
      </p:sp>
    </p:spTree>
  </p:cSld>
  <p:clrMapOvr>
    <a:masterClrMapping/>
  </p:clrMapOvr>
  <p:transition xmlns:p14="http://schemas.microsoft.com/office/powerpoint/2010/main" spd="med" advClick="1"/>
</p:sldLayout>
</file>

<file path=ppt/slideLayouts/slideLayout12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ondary typeface – Grey">
    <p:bg>
      <p:bgPr>
        <a:solidFill>
          <a:srgbClr val="CCCDD1"/>
        </a:solidFill>
      </p:bgPr>
    </p:bg>
    <p:spTree>
      <p:nvGrpSpPr>
        <p:cNvPr id="1" name=""/>
        <p:cNvGrpSpPr/>
        <p:nvPr/>
      </p:nvGrpSpPr>
      <p:grpSpPr>
        <a:xfrm>
          <a:off x="0" y="0"/>
          <a:ext cx="0" cy="0"/>
          <a:chOff x="0" y="0"/>
          <a:chExt cx="0" cy="0"/>
        </a:xfrm>
      </p:grpSpPr>
      <p:sp>
        <p:nvSpPr>
          <p:cNvPr id="2241" name="Rounded Rectangle"/>
          <p:cNvSpPr/>
          <p:nvPr/>
        </p:nvSpPr>
        <p:spPr>
          <a:xfrm>
            <a:off x="6435356" y="508000"/>
            <a:ext cx="17411724" cy="12700000"/>
          </a:xfrm>
          <a:prstGeom prst="roundRect">
            <a:avLst>
              <a:gd name="adj" fmla="val 1524"/>
            </a:avLst>
          </a:prstGeom>
          <a:solidFill>
            <a:srgbClr val="000000">
              <a:alpha val="4538"/>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2242"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2243" name="Body Level One…"/>
          <p:cNvSpPr txBox="1"/>
          <p:nvPr>
            <p:ph type="body" sz="half" idx="1" hasCustomPrompt="1"/>
          </p:nvPr>
        </p:nvSpPr>
        <p:spPr>
          <a:xfrm>
            <a:off x="7290486" y="3879850"/>
            <a:ext cx="15701963" cy="5194300"/>
          </a:xfrm>
          <a:prstGeom prst="rect">
            <a:avLst/>
          </a:prstGeom>
        </p:spPr>
        <p:txBody>
          <a:bodyPr/>
          <a:lstStyle>
            <a:lvl1pPr>
              <a:lnSpc>
                <a:spcPct val="90000"/>
              </a:lnSpc>
              <a:defRPr spc="-560" sz="18500">
                <a:solidFill>
                  <a:srgbClr val="FFFFFF"/>
                </a:solidFill>
                <a:latin typeface="Georgia"/>
                <a:ea typeface="Georgia"/>
                <a:cs typeface="Georgia"/>
                <a:sym typeface="Georgia"/>
              </a:defRPr>
            </a:lvl1pPr>
            <a:lvl2pPr>
              <a:lnSpc>
                <a:spcPct val="90000"/>
              </a:lnSpc>
              <a:defRPr spc="-560" sz="18500">
                <a:solidFill>
                  <a:srgbClr val="FFFFFF"/>
                </a:solidFill>
                <a:latin typeface="Georgia"/>
                <a:ea typeface="Georgia"/>
                <a:cs typeface="Georgia"/>
                <a:sym typeface="Georgia"/>
              </a:defRPr>
            </a:lvl2pPr>
            <a:lvl3pPr>
              <a:lnSpc>
                <a:spcPct val="90000"/>
              </a:lnSpc>
              <a:defRPr spc="-560" sz="18500">
                <a:solidFill>
                  <a:srgbClr val="FFFFFF"/>
                </a:solidFill>
                <a:latin typeface="Georgia"/>
                <a:ea typeface="Georgia"/>
                <a:cs typeface="Georgia"/>
                <a:sym typeface="Georgia"/>
              </a:defRPr>
            </a:lvl3pPr>
            <a:lvl4pPr>
              <a:lnSpc>
                <a:spcPct val="90000"/>
              </a:lnSpc>
              <a:defRPr spc="-560" sz="18500">
                <a:solidFill>
                  <a:srgbClr val="FFFFFF"/>
                </a:solidFill>
                <a:latin typeface="Georgia"/>
                <a:ea typeface="Georgia"/>
                <a:cs typeface="Georgia"/>
                <a:sym typeface="Georgia"/>
              </a:defRPr>
            </a:lvl4pPr>
            <a:lvl5pPr>
              <a:lnSpc>
                <a:spcPct val="90000"/>
              </a:lnSpc>
              <a:defRPr spc="-560" sz="18500">
                <a:solidFill>
                  <a:srgbClr val="FFFFFF"/>
                </a:solidFill>
                <a:latin typeface="Georgia"/>
                <a:ea typeface="Georgia"/>
                <a:cs typeface="Georgia"/>
                <a:sym typeface="Georgia"/>
              </a:defRPr>
            </a:lvl5pPr>
          </a:lstStyle>
          <a:p>
            <a:pPr/>
            <a:r>
              <a:t>Georgia</a:t>
            </a:r>
          </a:p>
          <a:p>
            <a:pPr lvl="1"/>
            <a:r>
              <a:t/>
            </a:r>
          </a:p>
          <a:p>
            <a:pPr lvl="2"/>
            <a:r>
              <a:t/>
            </a:r>
          </a:p>
          <a:p>
            <a:pPr lvl="3"/>
            <a:r>
              <a:t/>
            </a:r>
          </a:p>
          <a:p>
            <a:pPr lvl="4"/>
            <a:r>
              <a:t/>
            </a:r>
          </a:p>
        </p:txBody>
      </p:sp>
      <p:sp>
        <p:nvSpPr>
          <p:cNvPr id="2244" name="Text Placeholder 14"/>
          <p:cNvSpPr/>
          <p:nvPr>
            <p:ph type="body" sz="quarter" idx="21" hasCustomPrompt="1"/>
          </p:nvPr>
        </p:nvSpPr>
        <p:spPr>
          <a:xfrm>
            <a:off x="6851163" y="903197"/>
            <a:ext cx="7666992" cy="563231"/>
          </a:xfrm>
          <a:prstGeom prst="rect">
            <a:avLst/>
          </a:prstGeom>
        </p:spPr>
        <p:txBody>
          <a:bodyPr/>
          <a:lstStyle>
            <a:lvl1pPr defTabSz="759459">
              <a:lnSpc>
                <a:spcPct val="90000"/>
              </a:lnSpc>
              <a:defRPr spc="-92" sz="3128">
                <a:solidFill>
                  <a:srgbClr val="FFFFFF"/>
                </a:solidFill>
              </a:defRPr>
            </a:lvl1pPr>
          </a:lstStyle>
          <a:p>
            <a:pPr/>
            <a:r>
              <a:t>Secondary typeface</a:t>
            </a:r>
          </a:p>
        </p:txBody>
      </p:sp>
      <p:sp>
        <p:nvSpPr>
          <p:cNvPr id="2245" name="Text Placeholder 14"/>
          <p:cNvSpPr/>
          <p:nvPr>
            <p:ph type="body" sz="quarter" idx="22" hasCustomPrompt="1"/>
          </p:nvPr>
        </p:nvSpPr>
        <p:spPr>
          <a:xfrm>
            <a:off x="537007" y="11116460"/>
            <a:ext cx="4951299" cy="2097435"/>
          </a:xfrm>
          <a:prstGeom prst="rect">
            <a:avLst/>
          </a:prstGeom>
        </p:spPr>
        <p:txBody>
          <a:bodyPr anchor="b"/>
          <a:lstStyle>
            <a:lvl1pPr defTabSz="817244">
              <a:lnSpc>
                <a:spcPct val="110000"/>
              </a:lnSpc>
              <a:defRPr sz="1979">
                <a:solidFill>
                  <a:srgbClr val="FFFFFF"/>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2246" name="Text Placeholder 14"/>
          <p:cNvSpPr/>
          <p:nvPr>
            <p:ph type="body" sz="quarter" idx="23" hasCustomPrompt="1"/>
          </p:nvPr>
        </p:nvSpPr>
        <p:spPr>
          <a:xfrm>
            <a:off x="537005" y="503939"/>
            <a:ext cx="5194801" cy="369333"/>
          </a:xfrm>
          <a:prstGeom prst="rect">
            <a:avLst/>
          </a:prstGeom>
        </p:spPr>
        <p:txBody>
          <a:bodyPr/>
          <a:lstStyle>
            <a:lvl1pPr defTabSz="734694">
              <a:lnSpc>
                <a:spcPct val="90000"/>
              </a:lnSpc>
              <a:defRPr sz="1779">
                <a:solidFill>
                  <a:srgbClr val="F2F2F2"/>
                </a:solidFill>
              </a:defRPr>
            </a:lvl1pPr>
          </a:lstStyle>
          <a:p>
            <a:pPr/>
            <a:r>
              <a:t>Typography</a:t>
            </a:r>
          </a:p>
        </p:txBody>
      </p:sp>
      <p:sp>
        <p:nvSpPr>
          <p:cNvPr id="2247" name="Text Placeholder 14"/>
          <p:cNvSpPr/>
          <p:nvPr>
            <p:ph type="body" sz="quarter" idx="24" hasCustomPrompt="1"/>
          </p:nvPr>
        </p:nvSpPr>
        <p:spPr>
          <a:xfrm>
            <a:off x="7444847" y="11605728"/>
            <a:ext cx="4951300" cy="743218"/>
          </a:xfrm>
          <a:prstGeom prst="rect">
            <a:avLst/>
          </a:prstGeom>
        </p:spPr>
        <p:txBody>
          <a:bodyPr/>
          <a:lstStyle>
            <a:lvl1pPr>
              <a:lnSpc>
                <a:spcPct val="110000"/>
              </a:lnSpc>
              <a:defRPr sz="2000">
                <a:solidFill>
                  <a:srgbClr val="F2F2F2"/>
                </a:solidFill>
              </a:defRPr>
            </a:lvl1pPr>
          </a:lstStyle>
          <a:p>
            <a:pPr/>
            <a:r>
              <a:t>abcdefghijklmnopqrstuvwxyz ABCDEFGHIJKLMNOPQRSTUVWXYZ</a:t>
            </a:r>
          </a:p>
        </p:txBody>
      </p:sp>
    </p:spTree>
  </p:cSld>
  <p:clrMapOvr>
    <a:masterClrMapping/>
  </p:clrMapOvr>
  <p:transition xmlns:p14="http://schemas.microsoft.com/office/powerpoint/2010/main" spd="med" advClick="1"/>
</p:sldLayout>
</file>

<file path=ppt/slideLayouts/slideLayout12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ondary typeface – Black">
    <p:bg>
      <p:bgPr>
        <a:solidFill>
          <a:srgbClr val="000000"/>
        </a:solidFill>
      </p:bgPr>
    </p:bg>
    <p:spTree>
      <p:nvGrpSpPr>
        <p:cNvPr id="1" name=""/>
        <p:cNvGrpSpPr/>
        <p:nvPr/>
      </p:nvGrpSpPr>
      <p:grpSpPr>
        <a:xfrm>
          <a:off x="0" y="0"/>
          <a:ext cx="0" cy="0"/>
          <a:chOff x="0" y="0"/>
          <a:chExt cx="0" cy="0"/>
        </a:xfrm>
      </p:grpSpPr>
      <p:sp>
        <p:nvSpPr>
          <p:cNvPr id="2254" name="Rounded Rectangle"/>
          <p:cNvSpPr/>
          <p:nvPr/>
        </p:nvSpPr>
        <p:spPr>
          <a:xfrm>
            <a:off x="6435356" y="508000"/>
            <a:ext cx="17411724" cy="12700000"/>
          </a:xfrm>
          <a:prstGeom prst="roundRect">
            <a:avLst>
              <a:gd name="adj" fmla="val 1524"/>
            </a:avLst>
          </a:prstGeom>
          <a:solidFill>
            <a:srgbClr val="FFFFFF">
              <a:alpha val="10000"/>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2255"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2256" name="Body Level One…"/>
          <p:cNvSpPr txBox="1"/>
          <p:nvPr>
            <p:ph type="body" sz="half" idx="1" hasCustomPrompt="1"/>
          </p:nvPr>
        </p:nvSpPr>
        <p:spPr>
          <a:xfrm>
            <a:off x="7290486" y="3879850"/>
            <a:ext cx="15701963" cy="5194300"/>
          </a:xfrm>
          <a:prstGeom prst="rect">
            <a:avLst/>
          </a:prstGeom>
        </p:spPr>
        <p:txBody>
          <a:bodyPr/>
          <a:lstStyle>
            <a:lvl1pPr>
              <a:lnSpc>
                <a:spcPct val="90000"/>
              </a:lnSpc>
              <a:defRPr spc="-560" sz="18500">
                <a:solidFill>
                  <a:srgbClr val="FFFFFF"/>
                </a:solidFill>
                <a:latin typeface="Georgia"/>
                <a:ea typeface="Georgia"/>
                <a:cs typeface="Georgia"/>
                <a:sym typeface="Georgia"/>
              </a:defRPr>
            </a:lvl1pPr>
            <a:lvl2pPr>
              <a:lnSpc>
                <a:spcPct val="90000"/>
              </a:lnSpc>
              <a:defRPr spc="-560" sz="18500">
                <a:solidFill>
                  <a:srgbClr val="FFFFFF"/>
                </a:solidFill>
                <a:latin typeface="Georgia"/>
                <a:ea typeface="Georgia"/>
                <a:cs typeface="Georgia"/>
                <a:sym typeface="Georgia"/>
              </a:defRPr>
            </a:lvl2pPr>
            <a:lvl3pPr>
              <a:lnSpc>
                <a:spcPct val="90000"/>
              </a:lnSpc>
              <a:defRPr spc="-560" sz="18500">
                <a:solidFill>
                  <a:srgbClr val="FFFFFF"/>
                </a:solidFill>
                <a:latin typeface="Georgia"/>
                <a:ea typeface="Georgia"/>
                <a:cs typeface="Georgia"/>
                <a:sym typeface="Georgia"/>
              </a:defRPr>
            </a:lvl3pPr>
            <a:lvl4pPr>
              <a:lnSpc>
                <a:spcPct val="90000"/>
              </a:lnSpc>
              <a:defRPr spc="-560" sz="18500">
                <a:solidFill>
                  <a:srgbClr val="FFFFFF"/>
                </a:solidFill>
                <a:latin typeface="Georgia"/>
                <a:ea typeface="Georgia"/>
                <a:cs typeface="Georgia"/>
                <a:sym typeface="Georgia"/>
              </a:defRPr>
            </a:lvl4pPr>
            <a:lvl5pPr>
              <a:lnSpc>
                <a:spcPct val="90000"/>
              </a:lnSpc>
              <a:defRPr spc="-560" sz="18500">
                <a:solidFill>
                  <a:srgbClr val="FFFFFF"/>
                </a:solidFill>
                <a:latin typeface="Georgia"/>
                <a:ea typeface="Georgia"/>
                <a:cs typeface="Georgia"/>
                <a:sym typeface="Georgia"/>
              </a:defRPr>
            </a:lvl5pPr>
          </a:lstStyle>
          <a:p>
            <a:pPr/>
            <a:r>
              <a:t>Georgia</a:t>
            </a:r>
          </a:p>
          <a:p>
            <a:pPr lvl="1"/>
            <a:r>
              <a:t/>
            </a:r>
          </a:p>
          <a:p>
            <a:pPr lvl="2"/>
            <a:r>
              <a:t/>
            </a:r>
          </a:p>
          <a:p>
            <a:pPr lvl="3"/>
            <a:r>
              <a:t/>
            </a:r>
          </a:p>
          <a:p>
            <a:pPr lvl="4"/>
            <a:r>
              <a:t/>
            </a:r>
          </a:p>
        </p:txBody>
      </p:sp>
      <p:sp>
        <p:nvSpPr>
          <p:cNvPr id="2257" name="Text Placeholder 14"/>
          <p:cNvSpPr/>
          <p:nvPr>
            <p:ph type="body" sz="quarter" idx="21" hasCustomPrompt="1"/>
          </p:nvPr>
        </p:nvSpPr>
        <p:spPr>
          <a:xfrm>
            <a:off x="6851163" y="903197"/>
            <a:ext cx="7666992" cy="563231"/>
          </a:xfrm>
          <a:prstGeom prst="rect">
            <a:avLst/>
          </a:prstGeom>
        </p:spPr>
        <p:txBody>
          <a:bodyPr/>
          <a:lstStyle>
            <a:lvl1pPr defTabSz="759459">
              <a:lnSpc>
                <a:spcPct val="90000"/>
              </a:lnSpc>
              <a:defRPr spc="-92" sz="3128">
                <a:solidFill>
                  <a:srgbClr val="FFFFFF"/>
                </a:solidFill>
              </a:defRPr>
            </a:lvl1pPr>
          </a:lstStyle>
          <a:p>
            <a:pPr/>
            <a:r>
              <a:t>Secondary typeface</a:t>
            </a:r>
          </a:p>
        </p:txBody>
      </p:sp>
      <p:sp>
        <p:nvSpPr>
          <p:cNvPr id="2258" name="Text Placeholder 14"/>
          <p:cNvSpPr/>
          <p:nvPr>
            <p:ph type="body" sz="quarter" idx="22" hasCustomPrompt="1"/>
          </p:nvPr>
        </p:nvSpPr>
        <p:spPr>
          <a:xfrm>
            <a:off x="537005" y="503939"/>
            <a:ext cx="5194801" cy="369333"/>
          </a:xfrm>
          <a:prstGeom prst="rect">
            <a:avLst/>
          </a:prstGeom>
        </p:spPr>
        <p:txBody>
          <a:bodyPr/>
          <a:lstStyle>
            <a:lvl1pPr defTabSz="734694">
              <a:lnSpc>
                <a:spcPct val="90000"/>
              </a:lnSpc>
              <a:defRPr sz="1779">
                <a:solidFill>
                  <a:srgbClr val="808080"/>
                </a:solidFill>
              </a:defRPr>
            </a:lvl1pPr>
          </a:lstStyle>
          <a:p>
            <a:pPr/>
            <a:r>
              <a:t>Typography</a:t>
            </a:r>
          </a:p>
        </p:txBody>
      </p:sp>
      <p:sp>
        <p:nvSpPr>
          <p:cNvPr id="2259" name="Text Placeholder 14"/>
          <p:cNvSpPr/>
          <p:nvPr>
            <p:ph type="body" sz="quarter" idx="23" hasCustomPrompt="1"/>
          </p:nvPr>
        </p:nvSpPr>
        <p:spPr>
          <a:xfrm>
            <a:off x="7444847" y="11605728"/>
            <a:ext cx="4951300" cy="743218"/>
          </a:xfrm>
          <a:prstGeom prst="rect">
            <a:avLst/>
          </a:prstGeom>
        </p:spPr>
        <p:txBody>
          <a:bodyPr/>
          <a:lstStyle>
            <a:lvl1pPr>
              <a:lnSpc>
                <a:spcPct val="110000"/>
              </a:lnSpc>
              <a:defRPr sz="2000">
                <a:solidFill>
                  <a:srgbClr val="808080"/>
                </a:solidFill>
              </a:defRPr>
            </a:lvl1pPr>
          </a:lstStyle>
          <a:p>
            <a:pPr/>
            <a:r>
              <a:t>abcdefghijklmnopqrstuvwxyz ABCDEFGHIJKLMNOPQRSTUVWXYZ</a:t>
            </a:r>
          </a:p>
        </p:txBody>
      </p:sp>
      <p:sp>
        <p:nvSpPr>
          <p:cNvPr id="2260" name="Text Placeholder 14"/>
          <p:cNvSpPr/>
          <p:nvPr>
            <p:ph type="body" sz="quarter" idx="24" hasCustomPrompt="1"/>
          </p:nvPr>
        </p:nvSpPr>
        <p:spPr>
          <a:xfrm>
            <a:off x="537007" y="11116460"/>
            <a:ext cx="4951299" cy="2097435"/>
          </a:xfrm>
          <a:prstGeom prst="rect">
            <a:avLst/>
          </a:prstGeom>
        </p:spPr>
        <p:txBody>
          <a:bodyPr anchor="b"/>
          <a:lstStyle>
            <a:lvl1pPr defTabSz="817244">
              <a:lnSpc>
                <a:spcPct val="110000"/>
              </a:lnSpc>
              <a:defRPr sz="1979">
                <a:solidFill>
                  <a:srgbClr val="FFFFFF"/>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Tree>
  </p:cSld>
  <p:clrMapOvr>
    <a:masterClrMapping/>
  </p:clrMapOvr>
  <p:transition xmlns:p14="http://schemas.microsoft.com/office/powerpoint/2010/main" spd="med" advClick="1"/>
</p:sldLayout>
</file>

<file path=ppt/slideLayouts/slideLayout12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ype hierarchy">
    <p:spTree>
      <p:nvGrpSpPr>
        <p:cNvPr id="1" name=""/>
        <p:cNvGrpSpPr/>
        <p:nvPr/>
      </p:nvGrpSpPr>
      <p:grpSpPr>
        <a:xfrm>
          <a:off x="0" y="0"/>
          <a:ext cx="0" cy="0"/>
          <a:chOff x="0" y="0"/>
          <a:chExt cx="0" cy="0"/>
        </a:xfrm>
      </p:grpSpPr>
      <p:sp>
        <p:nvSpPr>
          <p:cNvPr id="2267" name="Rounded Rectangle"/>
          <p:cNvSpPr/>
          <p:nvPr/>
        </p:nvSpPr>
        <p:spPr>
          <a:xfrm>
            <a:off x="6435356" y="508000"/>
            <a:ext cx="17411724" cy="12700000"/>
          </a:xfrm>
          <a:prstGeom prst="roundRect">
            <a:avLst>
              <a:gd name="adj" fmla="val 1524"/>
            </a:avLst>
          </a:prstGeom>
          <a:solidFill>
            <a:srgbClr val="000000">
              <a:alpha val="4538"/>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2268" name="Body Level One…"/>
          <p:cNvSpPr txBox="1"/>
          <p:nvPr>
            <p:ph type="body" sz="quarter" idx="1"/>
          </p:nvPr>
        </p:nvSpPr>
        <p:spPr>
          <a:xfrm>
            <a:off x="7290486" y="2314874"/>
            <a:ext cx="10681673" cy="2370457"/>
          </a:xfrm>
          <a:prstGeom prst="rect">
            <a:avLst/>
          </a:prstGeom>
        </p:spPr>
        <p:txBody>
          <a:bodyPr anchor="b"/>
          <a:lstStyle>
            <a:lvl1pPr>
              <a:lnSpc>
                <a:spcPct val="80000"/>
              </a:lnSpc>
              <a:defRPr spc="-450" sz="15000"/>
            </a:lvl1pPr>
            <a:lvl2pPr>
              <a:lnSpc>
                <a:spcPct val="80000"/>
              </a:lnSpc>
              <a:defRPr spc="-450" sz="15000"/>
            </a:lvl2pPr>
            <a:lvl3pPr>
              <a:lnSpc>
                <a:spcPct val="80000"/>
              </a:lnSpc>
              <a:defRPr spc="-450" sz="15000"/>
            </a:lvl3pPr>
            <a:lvl4pPr>
              <a:lnSpc>
                <a:spcPct val="80000"/>
              </a:lnSpc>
              <a:defRPr spc="-450" sz="15000"/>
            </a:lvl4pPr>
            <a:lvl5pPr>
              <a:lnSpc>
                <a:spcPct val="80000"/>
              </a:lnSpc>
              <a:defRPr spc="-450" sz="15000"/>
            </a:lvl5pPr>
          </a:lstStyle>
          <a:p>
            <a:pPr/>
            <a:r>
              <a:t>Body Level One</a:t>
            </a:r>
          </a:p>
          <a:p>
            <a:pPr lvl="1"/>
            <a:r>
              <a:t>Body Level Two</a:t>
            </a:r>
          </a:p>
          <a:p>
            <a:pPr lvl="2"/>
            <a:r>
              <a:t>Body Level Three</a:t>
            </a:r>
          </a:p>
          <a:p>
            <a:pPr lvl="3"/>
            <a:r>
              <a:t>Body Level Four</a:t>
            </a:r>
          </a:p>
          <a:p>
            <a:pPr lvl="4"/>
            <a:r>
              <a:t>Body Level Five</a:t>
            </a:r>
          </a:p>
        </p:txBody>
      </p:sp>
      <p:sp>
        <p:nvSpPr>
          <p:cNvPr id="2269" name="H2 Headline"/>
          <p:cNvSpPr txBox="1"/>
          <p:nvPr>
            <p:ph type="body" sz="quarter" idx="21"/>
          </p:nvPr>
        </p:nvSpPr>
        <p:spPr>
          <a:xfrm>
            <a:off x="7290486" y="6759237"/>
            <a:ext cx="8924991" cy="1229680"/>
          </a:xfrm>
          <a:prstGeom prst="rect">
            <a:avLst/>
          </a:prstGeom>
        </p:spPr>
        <p:txBody>
          <a:bodyPr anchor="b"/>
          <a:lstStyle/>
          <a:p>
            <a:pPr>
              <a:lnSpc>
                <a:spcPct val="80000"/>
              </a:lnSpc>
              <a:defRPr spc="-300" sz="7500"/>
            </a:pPr>
          </a:p>
        </p:txBody>
      </p:sp>
      <p:sp>
        <p:nvSpPr>
          <p:cNvPr id="2270" name="H3 Headline"/>
          <p:cNvSpPr txBox="1"/>
          <p:nvPr>
            <p:ph type="body" sz="quarter" idx="22"/>
          </p:nvPr>
        </p:nvSpPr>
        <p:spPr>
          <a:xfrm>
            <a:off x="7290486" y="8211194"/>
            <a:ext cx="8924991" cy="1019304"/>
          </a:xfrm>
          <a:prstGeom prst="rect">
            <a:avLst/>
          </a:prstGeom>
        </p:spPr>
        <p:txBody>
          <a:bodyPr anchor="b"/>
          <a:lstStyle/>
          <a:p>
            <a:pPr>
              <a:lnSpc>
                <a:spcPct val="80000"/>
              </a:lnSpc>
              <a:defRPr spc="-200" sz="6000"/>
            </a:pPr>
          </a:p>
        </p:txBody>
      </p:sp>
      <p:sp>
        <p:nvSpPr>
          <p:cNvPr id="2271" name="Paragraphs  &amp; Running Text"/>
          <p:cNvSpPr txBox="1"/>
          <p:nvPr>
            <p:ph type="body" sz="quarter" idx="23"/>
          </p:nvPr>
        </p:nvSpPr>
        <p:spPr>
          <a:xfrm>
            <a:off x="7290486" y="10607288"/>
            <a:ext cx="12224967" cy="461063"/>
          </a:xfrm>
          <a:prstGeom prst="rect">
            <a:avLst/>
          </a:prstGeom>
        </p:spPr>
        <p:txBody>
          <a:bodyPr anchor="b"/>
          <a:lstStyle/>
          <a:p>
            <a:pPr>
              <a:lnSpc>
                <a:spcPct val="80000"/>
              </a:lnSpc>
              <a:defRPr spc="-100" sz="2400"/>
            </a:pPr>
          </a:p>
        </p:txBody>
      </p:sp>
      <p:sp>
        <p:nvSpPr>
          <p:cNvPr id="2272" name="Captions"/>
          <p:cNvSpPr txBox="1"/>
          <p:nvPr>
            <p:ph type="body" sz="quarter" idx="24"/>
          </p:nvPr>
        </p:nvSpPr>
        <p:spPr>
          <a:xfrm>
            <a:off x="7290486" y="11451856"/>
            <a:ext cx="12224967" cy="411736"/>
          </a:xfrm>
          <a:prstGeom prst="rect">
            <a:avLst/>
          </a:prstGeom>
        </p:spPr>
        <p:txBody>
          <a:bodyPr anchor="b"/>
          <a:lstStyle/>
          <a:p>
            <a:pPr>
              <a:lnSpc>
                <a:spcPct val="80000"/>
              </a:lnSpc>
              <a:defRPr spc="-100" sz="2000"/>
            </a:pPr>
          </a:p>
        </p:txBody>
      </p:sp>
      <p:sp>
        <p:nvSpPr>
          <p:cNvPr id="2273" name="H1 Headline"/>
          <p:cNvSpPr txBox="1"/>
          <p:nvPr>
            <p:ph type="body" sz="quarter" idx="25"/>
          </p:nvPr>
        </p:nvSpPr>
        <p:spPr>
          <a:xfrm>
            <a:off x="7290486" y="4910089"/>
            <a:ext cx="8924991" cy="1626872"/>
          </a:xfrm>
          <a:prstGeom prst="rect">
            <a:avLst/>
          </a:prstGeom>
        </p:spPr>
        <p:txBody>
          <a:bodyPr anchor="b"/>
          <a:lstStyle/>
          <a:p>
            <a:pPr>
              <a:lnSpc>
                <a:spcPct val="80000"/>
              </a:lnSpc>
              <a:defRPr spc="-300" sz="10000"/>
            </a:pPr>
          </a:p>
        </p:txBody>
      </p:sp>
      <p:sp>
        <p:nvSpPr>
          <p:cNvPr id="2274" name="H4 Headline"/>
          <p:cNvSpPr txBox="1"/>
          <p:nvPr>
            <p:ph type="body" sz="quarter" idx="26"/>
          </p:nvPr>
        </p:nvSpPr>
        <p:spPr>
          <a:xfrm>
            <a:off x="7290486" y="9614003"/>
            <a:ext cx="8924991" cy="609780"/>
          </a:xfrm>
          <a:prstGeom prst="rect">
            <a:avLst/>
          </a:prstGeom>
        </p:spPr>
        <p:txBody>
          <a:bodyPr anchor="b"/>
          <a:lstStyle/>
          <a:p>
            <a:pPr>
              <a:lnSpc>
                <a:spcPct val="80000"/>
              </a:lnSpc>
              <a:defRPr spc="-200" sz="3400"/>
            </a:pPr>
          </a:p>
        </p:txBody>
      </p:sp>
      <p:sp>
        <p:nvSpPr>
          <p:cNvPr id="2275" name="Text Placeholder 14"/>
          <p:cNvSpPr/>
          <p:nvPr>
            <p:ph type="body" sz="quarter" idx="27" hasCustomPrompt="1"/>
          </p:nvPr>
        </p:nvSpPr>
        <p:spPr>
          <a:xfrm>
            <a:off x="6851163" y="903197"/>
            <a:ext cx="7666992" cy="563231"/>
          </a:xfrm>
          <a:prstGeom prst="rect">
            <a:avLst/>
          </a:prstGeom>
        </p:spPr>
        <p:txBody>
          <a:bodyPr/>
          <a:lstStyle>
            <a:lvl1pPr defTabSz="759459">
              <a:lnSpc>
                <a:spcPct val="90000"/>
              </a:lnSpc>
              <a:defRPr spc="-92" sz="3128"/>
            </a:lvl1pPr>
          </a:lstStyle>
          <a:p>
            <a:pPr/>
            <a:r>
              <a:t>Type hierarchy</a:t>
            </a:r>
          </a:p>
        </p:txBody>
      </p:sp>
      <p:sp>
        <p:nvSpPr>
          <p:cNvPr id="2276" name="Text Placeholder 14"/>
          <p:cNvSpPr/>
          <p:nvPr>
            <p:ph type="body" sz="quarter" idx="28" hasCustomPrompt="1"/>
          </p:nvPr>
        </p:nvSpPr>
        <p:spPr>
          <a:xfrm>
            <a:off x="537007" y="11116460"/>
            <a:ext cx="4951299" cy="2097435"/>
          </a:xfrm>
          <a:prstGeom prst="rect">
            <a:avLst/>
          </a:prstGeom>
        </p:spPr>
        <p:txBody>
          <a:bodyPr anchor="b"/>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2277" name="Text Placeholder 14"/>
          <p:cNvSpPr/>
          <p:nvPr>
            <p:ph type="body" sz="quarter" idx="29" hasCustomPrompt="1"/>
          </p:nvPr>
        </p:nvSpPr>
        <p:spPr>
          <a:xfrm>
            <a:off x="537005" y="503939"/>
            <a:ext cx="5194801" cy="369333"/>
          </a:xfrm>
          <a:prstGeom prst="rect">
            <a:avLst/>
          </a:prstGeom>
        </p:spPr>
        <p:txBody>
          <a:bodyPr/>
          <a:lstStyle>
            <a:lvl1pPr defTabSz="734694">
              <a:lnSpc>
                <a:spcPct val="90000"/>
              </a:lnSpc>
              <a:defRPr sz="1779">
                <a:solidFill>
                  <a:srgbClr val="C0C0C0"/>
                </a:solidFill>
              </a:defRPr>
            </a:lvl1pPr>
          </a:lstStyle>
          <a:p>
            <a:pPr/>
            <a:r>
              <a:t>Typography</a:t>
            </a:r>
          </a:p>
        </p:txBody>
      </p:sp>
      <p:sp>
        <p:nvSpPr>
          <p:cNvPr id="2278" name="Text Placeholder 14"/>
          <p:cNvSpPr/>
          <p:nvPr>
            <p:ph type="body" sz="quarter" idx="30" hasCustomPrompt="1"/>
          </p:nvPr>
        </p:nvSpPr>
        <p:spPr>
          <a:xfrm>
            <a:off x="19878408" y="4013861"/>
            <a:ext cx="3011237" cy="281104"/>
          </a:xfrm>
          <a:prstGeom prst="rect">
            <a:avLst/>
          </a:prstGeom>
        </p:spPr>
        <p:txBody>
          <a:bodyPr lIns="0" tIns="0" rIns="0" bIns="0"/>
          <a:lstStyle>
            <a:lvl1pPr algn="r" defTabSz="817244">
              <a:lnSpc>
                <a:spcPct val="110000"/>
              </a:lnSpc>
              <a:defRPr sz="1782">
                <a:solidFill>
                  <a:srgbClr val="C0C0C0"/>
                </a:solidFill>
              </a:defRPr>
            </a:lvl1pPr>
          </a:lstStyle>
          <a:p>
            <a:pPr/>
            <a:r>
              <a:t>150 px | -3%</a:t>
            </a:r>
          </a:p>
        </p:txBody>
      </p:sp>
      <p:sp>
        <p:nvSpPr>
          <p:cNvPr id="2279" name="Text Placeholder 14"/>
          <p:cNvSpPr/>
          <p:nvPr>
            <p:ph type="body" sz="quarter" idx="31" hasCustomPrompt="1"/>
          </p:nvPr>
        </p:nvSpPr>
        <p:spPr>
          <a:xfrm>
            <a:off x="19878408" y="5931823"/>
            <a:ext cx="3011237" cy="281104"/>
          </a:xfrm>
          <a:prstGeom prst="rect">
            <a:avLst/>
          </a:prstGeom>
        </p:spPr>
        <p:txBody>
          <a:bodyPr lIns="0" tIns="0" rIns="0" bIns="0"/>
          <a:lstStyle>
            <a:lvl1pPr algn="r" defTabSz="817244">
              <a:lnSpc>
                <a:spcPct val="110000"/>
              </a:lnSpc>
              <a:defRPr sz="1782">
                <a:solidFill>
                  <a:srgbClr val="C0C0C0"/>
                </a:solidFill>
              </a:defRPr>
            </a:lvl1pPr>
          </a:lstStyle>
          <a:p>
            <a:pPr/>
            <a:r>
              <a:t>100 px | -3%</a:t>
            </a:r>
          </a:p>
        </p:txBody>
      </p:sp>
      <p:sp>
        <p:nvSpPr>
          <p:cNvPr id="2280" name="Text Placeholder 14"/>
          <p:cNvSpPr/>
          <p:nvPr>
            <p:ph type="body" sz="quarter" idx="32" hasCustomPrompt="1"/>
          </p:nvPr>
        </p:nvSpPr>
        <p:spPr>
          <a:xfrm>
            <a:off x="19878408" y="7510071"/>
            <a:ext cx="3011237" cy="281104"/>
          </a:xfrm>
          <a:prstGeom prst="rect">
            <a:avLst/>
          </a:prstGeom>
        </p:spPr>
        <p:txBody>
          <a:bodyPr lIns="0" tIns="0" rIns="0" bIns="0"/>
          <a:lstStyle>
            <a:lvl1pPr algn="r" defTabSz="817244">
              <a:lnSpc>
                <a:spcPct val="110000"/>
              </a:lnSpc>
              <a:defRPr sz="1782">
                <a:solidFill>
                  <a:srgbClr val="C0C0C0"/>
                </a:solidFill>
              </a:defRPr>
            </a:lvl1pPr>
          </a:lstStyle>
          <a:p>
            <a:pPr/>
            <a:r>
              <a:t>75 px | -3%</a:t>
            </a:r>
          </a:p>
        </p:txBody>
      </p:sp>
      <p:sp>
        <p:nvSpPr>
          <p:cNvPr id="2281" name="Text Placeholder 14"/>
          <p:cNvSpPr/>
          <p:nvPr>
            <p:ph type="body" sz="quarter" idx="33" hasCustomPrompt="1"/>
          </p:nvPr>
        </p:nvSpPr>
        <p:spPr>
          <a:xfrm>
            <a:off x="19878408" y="8783564"/>
            <a:ext cx="3011237" cy="281104"/>
          </a:xfrm>
          <a:prstGeom prst="rect">
            <a:avLst/>
          </a:prstGeom>
        </p:spPr>
        <p:txBody>
          <a:bodyPr lIns="0" tIns="0" rIns="0" bIns="0"/>
          <a:lstStyle>
            <a:lvl1pPr algn="r" defTabSz="817244">
              <a:lnSpc>
                <a:spcPct val="110000"/>
              </a:lnSpc>
              <a:defRPr sz="1782">
                <a:solidFill>
                  <a:srgbClr val="C0C0C0"/>
                </a:solidFill>
              </a:defRPr>
            </a:lvl1pPr>
          </a:lstStyle>
          <a:p>
            <a:pPr/>
            <a:r>
              <a:t>60 px | -3%</a:t>
            </a:r>
          </a:p>
        </p:txBody>
      </p:sp>
      <p:sp>
        <p:nvSpPr>
          <p:cNvPr id="2282" name="Text Placeholder 14"/>
          <p:cNvSpPr/>
          <p:nvPr>
            <p:ph type="body" sz="quarter" idx="34" hasCustomPrompt="1"/>
          </p:nvPr>
        </p:nvSpPr>
        <p:spPr>
          <a:xfrm>
            <a:off x="19878408" y="9842827"/>
            <a:ext cx="3011237" cy="281104"/>
          </a:xfrm>
          <a:prstGeom prst="rect">
            <a:avLst/>
          </a:prstGeom>
        </p:spPr>
        <p:txBody>
          <a:bodyPr lIns="0" tIns="0" rIns="0" bIns="0"/>
          <a:lstStyle>
            <a:lvl1pPr algn="r" defTabSz="817244">
              <a:lnSpc>
                <a:spcPct val="110000"/>
              </a:lnSpc>
              <a:defRPr sz="1782">
                <a:solidFill>
                  <a:srgbClr val="C0C0C0"/>
                </a:solidFill>
              </a:defRPr>
            </a:lvl1pPr>
          </a:lstStyle>
          <a:p>
            <a:pPr/>
            <a:r>
              <a:t>34 px | -3%</a:t>
            </a:r>
          </a:p>
        </p:txBody>
      </p:sp>
      <p:sp>
        <p:nvSpPr>
          <p:cNvPr id="2283" name="Text Placeholder 14"/>
          <p:cNvSpPr/>
          <p:nvPr>
            <p:ph type="body" sz="quarter" idx="35" hasCustomPrompt="1"/>
          </p:nvPr>
        </p:nvSpPr>
        <p:spPr>
          <a:xfrm>
            <a:off x="19878408" y="10736446"/>
            <a:ext cx="3011237" cy="281104"/>
          </a:xfrm>
          <a:prstGeom prst="rect">
            <a:avLst/>
          </a:prstGeom>
        </p:spPr>
        <p:txBody>
          <a:bodyPr lIns="0" tIns="0" rIns="0" bIns="0"/>
          <a:lstStyle>
            <a:lvl1pPr algn="r" defTabSz="817244">
              <a:lnSpc>
                <a:spcPct val="110000"/>
              </a:lnSpc>
              <a:defRPr sz="1782">
                <a:solidFill>
                  <a:srgbClr val="C0C0C0"/>
                </a:solidFill>
              </a:defRPr>
            </a:lvl1pPr>
          </a:lstStyle>
          <a:p>
            <a:pPr/>
            <a:r>
              <a:t>24 px | -2%</a:t>
            </a:r>
          </a:p>
        </p:txBody>
      </p:sp>
      <p:sp>
        <p:nvSpPr>
          <p:cNvPr id="2284" name="Text Placeholder 14"/>
          <p:cNvSpPr/>
          <p:nvPr>
            <p:ph type="body" sz="quarter" idx="36" hasCustomPrompt="1"/>
          </p:nvPr>
        </p:nvSpPr>
        <p:spPr>
          <a:xfrm>
            <a:off x="19878408" y="11529939"/>
            <a:ext cx="3011237" cy="281104"/>
          </a:xfrm>
          <a:prstGeom prst="rect">
            <a:avLst/>
          </a:prstGeom>
        </p:spPr>
        <p:txBody>
          <a:bodyPr lIns="0" tIns="0" rIns="0" bIns="0"/>
          <a:lstStyle>
            <a:lvl1pPr algn="r" defTabSz="817244">
              <a:lnSpc>
                <a:spcPct val="110000"/>
              </a:lnSpc>
              <a:defRPr sz="1782">
                <a:solidFill>
                  <a:srgbClr val="C0C0C0"/>
                </a:solidFill>
              </a:defRPr>
            </a:lvl1pPr>
          </a:lstStyle>
          <a:p>
            <a:pPr/>
            <a:r>
              <a:t>20 px | 0%</a:t>
            </a:r>
          </a:p>
        </p:txBody>
      </p:sp>
      <p:sp>
        <p:nvSpPr>
          <p:cNvPr id="2285"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2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ype hierarchy – Grey">
    <p:bg>
      <p:bgPr>
        <a:solidFill>
          <a:srgbClr val="CCCDD1"/>
        </a:solidFill>
      </p:bgPr>
    </p:bg>
    <p:spTree>
      <p:nvGrpSpPr>
        <p:cNvPr id="1" name=""/>
        <p:cNvGrpSpPr/>
        <p:nvPr/>
      </p:nvGrpSpPr>
      <p:grpSpPr>
        <a:xfrm>
          <a:off x="0" y="0"/>
          <a:ext cx="0" cy="0"/>
          <a:chOff x="0" y="0"/>
          <a:chExt cx="0" cy="0"/>
        </a:xfrm>
      </p:grpSpPr>
      <p:sp>
        <p:nvSpPr>
          <p:cNvPr id="2292" name="Rounded Rectangle"/>
          <p:cNvSpPr/>
          <p:nvPr/>
        </p:nvSpPr>
        <p:spPr>
          <a:xfrm>
            <a:off x="6435356" y="508000"/>
            <a:ext cx="17411724" cy="12700000"/>
          </a:xfrm>
          <a:prstGeom prst="roundRect">
            <a:avLst>
              <a:gd name="adj" fmla="val 1524"/>
            </a:avLst>
          </a:prstGeom>
          <a:solidFill>
            <a:srgbClr val="000000">
              <a:alpha val="4538"/>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2293" name="Body Level One…"/>
          <p:cNvSpPr txBox="1"/>
          <p:nvPr>
            <p:ph type="body" sz="quarter" idx="1"/>
          </p:nvPr>
        </p:nvSpPr>
        <p:spPr>
          <a:xfrm>
            <a:off x="7290486" y="2314874"/>
            <a:ext cx="10681673" cy="2370457"/>
          </a:xfrm>
          <a:prstGeom prst="rect">
            <a:avLst/>
          </a:prstGeom>
        </p:spPr>
        <p:txBody>
          <a:bodyPr anchor="b"/>
          <a:lstStyle>
            <a:lvl1pPr>
              <a:lnSpc>
                <a:spcPct val="80000"/>
              </a:lnSpc>
              <a:defRPr spc="-450" sz="15000">
                <a:solidFill>
                  <a:srgbClr val="FFFFFF"/>
                </a:solidFill>
              </a:defRPr>
            </a:lvl1pPr>
            <a:lvl2pPr>
              <a:lnSpc>
                <a:spcPct val="80000"/>
              </a:lnSpc>
              <a:defRPr spc="-450" sz="15000">
                <a:solidFill>
                  <a:srgbClr val="FFFFFF"/>
                </a:solidFill>
              </a:defRPr>
            </a:lvl2pPr>
            <a:lvl3pPr>
              <a:lnSpc>
                <a:spcPct val="80000"/>
              </a:lnSpc>
              <a:defRPr spc="-450" sz="15000">
                <a:solidFill>
                  <a:srgbClr val="FFFFFF"/>
                </a:solidFill>
              </a:defRPr>
            </a:lvl3pPr>
            <a:lvl4pPr>
              <a:lnSpc>
                <a:spcPct val="80000"/>
              </a:lnSpc>
              <a:defRPr spc="-450" sz="15000">
                <a:solidFill>
                  <a:srgbClr val="FFFFFF"/>
                </a:solidFill>
              </a:defRPr>
            </a:lvl4pPr>
            <a:lvl5pPr>
              <a:lnSpc>
                <a:spcPct val="80000"/>
              </a:lnSpc>
              <a:defRPr spc="-450" sz="15000">
                <a:solidFill>
                  <a:srgbClr val="FFFFFF"/>
                </a:solidFill>
              </a:defRPr>
            </a:lvl5pPr>
          </a:lstStyle>
          <a:p>
            <a:pPr/>
            <a:r>
              <a:t>Body Level One</a:t>
            </a:r>
          </a:p>
          <a:p>
            <a:pPr lvl="1"/>
            <a:r>
              <a:t>Body Level Two</a:t>
            </a:r>
          </a:p>
          <a:p>
            <a:pPr lvl="2"/>
            <a:r>
              <a:t>Body Level Three</a:t>
            </a:r>
          </a:p>
          <a:p>
            <a:pPr lvl="3"/>
            <a:r>
              <a:t>Body Level Four</a:t>
            </a:r>
          </a:p>
          <a:p>
            <a:pPr lvl="4"/>
            <a:r>
              <a:t>Body Level Five</a:t>
            </a:r>
          </a:p>
        </p:txBody>
      </p:sp>
      <p:sp>
        <p:nvSpPr>
          <p:cNvPr id="2294" name="H2 Headline"/>
          <p:cNvSpPr txBox="1"/>
          <p:nvPr>
            <p:ph type="body" sz="quarter" idx="21"/>
          </p:nvPr>
        </p:nvSpPr>
        <p:spPr>
          <a:xfrm>
            <a:off x="7290486" y="6759237"/>
            <a:ext cx="8924991" cy="1229680"/>
          </a:xfrm>
          <a:prstGeom prst="rect">
            <a:avLst/>
          </a:prstGeom>
        </p:spPr>
        <p:txBody>
          <a:bodyPr anchor="b"/>
          <a:lstStyle/>
          <a:p>
            <a:pPr>
              <a:lnSpc>
                <a:spcPct val="80000"/>
              </a:lnSpc>
              <a:defRPr spc="-300" sz="7500">
                <a:solidFill>
                  <a:srgbClr val="FFFFFF"/>
                </a:solidFill>
              </a:defRPr>
            </a:pPr>
          </a:p>
        </p:txBody>
      </p:sp>
      <p:sp>
        <p:nvSpPr>
          <p:cNvPr id="2295" name="H3 Headline"/>
          <p:cNvSpPr txBox="1"/>
          <p:nvPr>
            <p:ph type="body" sz="quarter" idx="22"/>
          </p:nvPr>
        </p:nvSpPr>
        <p:spPr>
          <a:xfrm>
            <a:off x="7290486" y="8211194"/>
            <a:ext cx="8924991" cy="1019304"/>
          </a:xfrm>
          <a:prstGeom prst="rect">
            <a:avLst/>
          </a:prstGeom>
        </p:spPr>
        <p:txBody>
          <a:bodyPr anchor="b"/>
          <a:lstStyle/>
          <a:p>
            <a:pPr>
              <a:lnSpc>
                <a:spcPct val="80000"/>
              </a:lnSpc>
              <a:defRPr spc="-200" sz="6000">
                <a:solidFill>
                  <a:srgbClr val="FFFFFF"/>
                </a:solidFill>
              </a:defRPr>
            </a:pPr>
          </a:p>
        </p:txBody>
      </p:sp>
      <p:sp>
        <p:nvSpPr>
          <p:cNvPr id="2296" name="Paragraphs  &amp; Running Text"/>
          <p:cNvSpPr txBox="1"/>
          <p:nvPr>
            <p:ph type="body" sz="quarter" idx="23"/>
          </p:nvPr>
        </p:nvSpPr>
        <p:spPr>
          <a:xfrm>
            <a:off x="7290486" y="10607288"/>
            <a:ext cx="12224967" cy="461063"/>
          </a:xfrm>
          <a:prstGeom prst="rect">
            <a:avLst/>
          </a:prstGeom>
        </p:spPr>
        <p:txBody>
          <a:bodyPr anchor="b"/>
          <a:lstStyle/>
          <a:p>
            <a:pPr>
              <a:lnSpc>
                <a:spcPct val="80000"/>
              </a:lnSpc>
              <a:defRPr spc="-100" sz="2400">
                <a:solidFill>
                  <a:srgbClr val="FFFFFF"/>
                </a:solidFill>
              </a:defRPr>
            </a:pPr>
          </a:p>
        </p:txBody>
      </p:sp>
      <p:sp>
        <p:nvSpPr>
          <p:cNvPr id="2297" name="Captions"/>
          <p:cNvSpPr txBox="1"/>
          <p:nvPr>
            <p:ph type="body" sz="quarter" idx="24"/>
          </p:nvPr>
        </p:nvSpPr>
        <p:spPr>
          <a:xfrm>
            <a:off x="7290486" y="11451856"/>
            <a:ext cx="12224967" cy="411736"/>
          </a:xfrm>
          <a:prstGeom prst="rect">
            <a:avLst/>
          </a:prstGeom>
        </p:spPr>
        <p:txBody>
          <a:bodyPr anchor="b"/>
          <a:lstStyle/>
          <a:p>
            <a:pPr>
              <a:lnSpc>
                <a:spcPct val="80000"/>
              </a:lnSpc>
              <a:defRPr spc="-100" sz="2000">
                <a:solidFill>
                  <a:srgbClr val="FFFFFF"/>
                </a:solidFill>
              </a:defRPr>
            </a:pPr>
          </a:p>
        </p:txBody>
      </p:sp>
      <p:sp>
        <p:nvSpPr>
          <p:cNvPr id="2298" name="H1 Headline"/>
          <p:cNvSpPr txBox="1"/>
          <p:nvPr>
            <p:ph type="body" sz="quarter" idx="25"/>
          </p:nvPr>
        </p:nvSpPr>
        <p:spPr>
          <a:xfrm>
            <a:off x="7290486" y="4910089"/>
            <a:ext cx="8924991" cy="1626872"/>
          </a:xfrm>
          <a:prstGeom prst="rect">
            <a:avLst/>
          </a:prstGeom>
        </p:spPr>
        <p:txBody>
          <a:bodyPr anchor="b"/>
          <a:lstStyle/>
          <a:p>
            <a:pPr>
              <a:lnSpc>
                <a:spcPct val="80000"/>
              </a:lnSpc>
              <a:defRPr spc="-300" sz="10000">
                <a:solidFill>
                  <a:srgbClr val="FFFFFF"/>
                </a:solidFill>
              </a:defRPr>
            </a:pPr>
          </a:p>
        </p:txBody>
      </p:sp>
      <p:sp>
        <p:nvSpPr>
          <p:cNvPr id="2299" name="H4 Headline"/>
          <p:cNvSpPr txBox="1"/>
          <p:nvPr>
            <p:ph type="body" sz="quarter" idx="26"/>
          </p:nvPr>
        </p:nvSpPr>
        <p:spPr>
          <a:xfrm>
            <a:off x="7290486" y="9614003"/>
            <a:ext cx="8924991" cy="609780"/>
          </a:xfrm>
          <a:prstGeom prst="rect">
            <a:avLst/>
          </a:prstGeom>
        </p:spPr>
        <p:txBody>
          <a:bodyPr anchor="b"/>
          <a:lstStyle/>
          <a:p>
            <a:pPr>
              <a:lnSpc>
                <a:spcPct val="80000"/>
              </a:lnSpc>
              <a:defRPr spc="-200" sz="3400">
                <a:solidFill>
                  <a:srgbClr val="FFFFFF"/>
                </a:solidFill>
              </a:defRPr>
            </a:pPr>
          </a:p>
        </p:txBody>
      </p:sp>
      <p:sp>
        <p:nvSpPr>
          <p:cNvPr id="2300" name="Text Placeholder 14"/>
          <p:cNvSpPr/>
          <p:nvPr>
            <p:ph type="body" sz="quarter" idx="27" hasCustomPrompt="1"/>
          </p:nvPr>
        </p:nvSpPr>
        <p:spPr>
          <a:xfrm>
            <a:off x="6851163" y="903197"/>
            <a:ext cx="7666992" cy="563231"/>
          </a:xfrm>
          <a:prstGeom prst="rect">
            <a:avLst/>
          </a:prstGeom>
        </p:spPr>
        <p:txBody>
          <a:bodyPr/>
          <a:lstStyle>
            <a:lvl1pPr defTabSz="759459">
              <a:lnSpc>
                <a:spcPct val="90000"/>
              </a:lnSpc>
              <a:defRPr spc="-92" sz="3128">
                <a:solidFill>
                  <a:srgbClr val="FFFFFF"/>
                </a:solidFill>
              </a:defRPr>
            </a:lvl1pPr>
          </a:lstStyle>
          <a:p>
            <a:pPr/>
            <a:r>
              <a:t>Type hierarchy</a:t>
            </a:r>
          </a:p>
        </p:txBody>
      </p:sp>
      <p:sp>
        <p:nvSpPr>
          <p:cNvPr id="2301" name="Text Placeholder 14"/>
          <p:cNvSpPr/>
          <p:nvPr>
            <p:ph type="body" sz="quarter" idx="28" hasCustomPrompt="1"/>
          </p:nvPr>
        </p:nvSpPr>
        <p:spPr>
          <a:xfrm>
            <a:off x="537007" y="11116460"/>
            <a:ext cx="4951299" cy="2097435"/>
          </a:xfrm>
          <a:prstGeom prst="rect">
            <a:avLst/>
          </a:prstGeom>
        </p:spPr>
        <p:txBody>
          <a:bodyPr anchor="b"/>
          <a:lstStyle>
            <a:lvl1pPr defTabSz="817244">
              <a:lnSpc>
                <a:spcPct val="110000"/>
              </a:lnSpc>
              <a:defRPr sz="1979">
                <a:solidFill>
                  <a:srgbClr val="FFFFFF"/>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2302" name="Text Placeholder 14"/>
          <p:cNvSpPr/>
          <p:nvPr>
            <p:ph type="body" sz="quarter" idx="29" hasCustomPrompt="1"/>
          </p:nvPr>
        </p:nvSpPr>
        <p:spPr>
          <a:xfrm>
            <a:off x="537005" y="503939"/>
            <a:ext cx="5194801" cy="369333"/>
          </a:xfrm>
          <a:prstGeom prst="rect">
            <a:avLst/>
          </a:prstGeom>
        </p:spPr>
        <p:txBody>
          <a:bodyPr/>
          <a:lstStyle>
            <a:lvl1pPr defTabSz="734694">
              <a:lnSpc>
                <a:spcPct val="90000"/>
              </a:lnSpc>
              <a:defRPr sz="1779">
                <a:solidFill>
                  <a:srgbClr val="F2F2F2"/>
                </a:solidFill>
              </a:defRPr>
            </a:lvl1pPr>
          </a:lstStyle>
          <a:p>
            <a:pPr/>
            <a:r>
              <a:t>Typography</a:t>
            </a:r>
          </a:p>
        </p:txBody>
      </p:sp>
      <p:sp>
        <p:nvSpPr>
          <p:cNvPr id="2303" name="Text Placeholder 14"/>
          <p:cNvSpPr/>
          <p:nvPr>
            <p:ph type="body" sz="quarter" idx="30" hasCustomPrompt="1"/>
          </p:nvPr>
        </p:nvSpPr>
        <p:spPr>
          <a:xfrm>
            <a:off x="19878408" y="4013861"/>
            <a:ext cx="3011237" cy="281104"/>
          </a:xfrm>
          <a:prstGeom prst="rect">
            <a:avLst/>
          </a:prstGeom>
        </p:spPr>
        <p:txBody>
          <a:bodyPr lIns="0" tIns="0" rIns="0" bIns="0"/>
          <a:lstStyle>
            <a:lvl1pPr algn="r" defTabSz="817244">
              <a:lnSpc>
                <a:spcPct val="110000"/>
              </a:lnSpc>
              <a:defRPr sz="1782">
                <a:solidFill>
                  <a:srgbClr val="F2F2F2"/>
                </a:solidFill>
              </a:defRPr>
            </a:lvl1pPr>
          </a:lstStyle>
          <a:p>
            <a:pPr/>
            <a:r>
              <a:t>150 px | -3%</a:t>
            </a:r>
          </a:p>
        </p:txBody>
      </p:sp>
      <p:sp>
        <p:nvSpPr>
          <p:cNvPr id="2304" name="Text Placeholder 14"/>
          <p:cNvSpPr/>
          <p:nvPr>
            <p:ph type="body" sz="quarter" idx="31" hasCustomPrompt="1"/>
          </p:nvPr>
        </p:nvSpPr>
        <p:spPr>
          <a:xfrm>
            <a:off x="19878408" y="5931823"/>
            <a:ext cx="3011237" cy="281104"/>
          </a:xfrm>
          <a:prstGeom prst="rect">
            <a:avLst/>
          </a:prstGeom>
        </p:spPr>
        <p:txBody>
          <a:bodyPr lIns="0" tIns="0" rIns="0" bIns="0"/>
          <a:lstStyle>
            <a:lvl1pPr algn="r" defTabSz="817244">
              <a:lnSpc>
                <a:spcPct val="110000"/>
              </a:lnSpc>
              <a:defRPr sz="1782">
                <a:solidFill>
                  <a:srgbClr val="F2F2F2"/>
                </a:solidFill>
              </a:defRPr>
            </a:lvl1pPr>
          </a:lstStyle>
          <a:p>
            <a:pPr/>
            <a:r>
              <a:t>100 px | -3%</a:t>
            </a:r>
          </a:p>
        </p:txBody>
      </p:sp>
      <p:sp>
        <p:nvSpPr>
          <p:cNvPr id="2305" name="Text Placeholder 14"/>
          <p:cNvSpPr/>
          <p:nvPr>
            <p:ph type="body" sz="quarter" idx="32" hasCustomPrompt="1"/>
          </p:nvPr>
        </p:nvSpPr>
        <p:spPr>
          <a:xfrm>
            <a:off x="19878408" y="7510071"/>
            <a:ext cx="3011237" cy="281104"/>
          </a:xfrm>
          <a:prstGeom prst="rect">
            <a:avLst/>
          </a:prstGeom>
        </p:spPr>
        <p:txBody>
          <a:bodyPr lIns="0" tIns="0" rIns="0" bIns="0"/>
          <a:lstStyle>
            <a:lvl1pPr algn="r" defTabSz="817244">
              <a:lnSpc>
                <a:spcPct val="110000"/>
              </a:lnSpc>
              <a:defRPr sz="1782">
                <a:solidFill>
                  <a:srgbClr val="F2F2F2"/>
                </a:solidFill>
              </a:defRPr>
            </a:lvl1pPr>
          </a:lstStyle>
          <a:p>
            <a:pPr/>
            <a:r>
              <a:t>75 px | -3%</a:t>
            </a:r>
          </a:p>
        </p:txBody>
      </p:sp>
      <p:sp>
        <p:nvSpPr>
          <p:cNvPr id="2306" name="Text Placeholder 14"/>
          <p:cNvSpPr/>
          <p:nvPr>
            <p:ph type="body" sz="quarter" idx="33" hasCustomPrompt="1"/>
          </p:nvPr>
        </p:nvSpPr>
        <p:spPr>
          <a:xfrm>
            <a:off x="19878408" y="8783564"/>
            <a:ext cx="3011237" cy="281104"/>
          </a:xfrm>
          <a:prstGeom prst="rect">
            <a:avLst/>
          </a:prstGeom>
        </p:spPr>
        <p:txBody>
          <a:bodyPr lIns="0" tIns="0" rIns="0" bIns="0"/>
          <a:lstStyle>
            <a:lvl1pPr algn="r" defTabSz="817244">
              <a:lnSpc>
                <a:spcPct val="110000"/>
              </a:lnSpc>
              <a:defRPr sz="1782">
                <a:solidFill>
                  <a:srgbClr val="F2F2F2"/>
                </a:solidFill>
              </a:defRPr>
            </a:lvl1pPr>
          </a:lstStyle>
          <a:p>
            <a:pPr/>
            <a:r>
              <a:t>60 px | -3%</a:t>
            </a:r>
          </a:p>
        </p:txBody>
      </p:sp>
      <p:sp>
        <p:nvSpPr>
          <p:cNvPr id="2307" name="Text Placeholder 14"/>
          <p:cNvSpPr/>
          <p:nvPr>
            <p:ph type="body" sz="quarter" idx="34" hasCustomPrompt="1"/>
          </p:nvPr>
        </p:nvSpPr>
        <p:spPr>
          <a:xfrm>
            <a:off x="19878408" y="9842827"/>
            <a:ext cx="3011237" cy="281104"/>
          </a:xfrm>
          <a:prstGeom prst="rect">
            <a:avLst/>
          </a:prstGeom>
        </p:spPr>
        <p:txBody>
          <a:bodyPr lIns="0" tIns="0" rIns="0" bIns="0"/>
          <a:lstStyle>
            <a:lvl1pPr algn="r" defTabSz="817244">
              <a:lnSpc>
                <a:spcPct val="110000"/>
              </a:lnSpc>
              <a:defRPr sz="1782">
                <a:solidFill>
                  <a:srgbClr val="F2F2F2"/>
                </a:solidFill>
              </a:defRPr>
            </a:lvl1pPr>
          </a:lstStyle>
          <a:p>
            <a:pPr/>
            <a:r>
              <a:t>34 px | -3%</a:t>
            </a:r>
          </a:p>
        </p:txBody>
      </p:sp>
      <p:sp>
        <p:nvSpPr>
          <p:cNvPr id="2308" name="Text Placeholder 14"/>
          <p:cNvSpPr/>
          <p:nvPr>
            <p:ph type="body" sz="quarter" idx="35" hasCustomPrompt="1"/>
          </p:nvPr>
        </p:nvSpPr>
        <p:spPr>
          <a:xfrm>
            <a:off x="19878408" y="10736446"/>
            <a:ext cx="3011237" cy="281104"/>
          </a:xfrm>
          <a:prstGeom prst="rect">
            <a:avLst/>
          </a:prstGeom>
        </p:spPr>
        <p:txBody>
          <a:bodyPr lIns="0" tIns="0" rIns="0" bIns="0"/>
          <a:lstStyle>
            <a:lvl1pPr algn="r" defTabSz="817244">
              <a:lnSpc>
                <a:spcPct val="110000"/>
              </a:lnSpc>
              <a:defRPr sz="1782">
                <a:solidFill>
                  <a:srgbClr val="F2F2F2"/>
                </a:solidFill>
              </a:defRPr>
            </a:lvl1pPr>
          </a:lstStyle>
          <a:p>
            <a:pPr/>
            <a:r>
              <a:t>24 px | -2%</a:t>
            </a:r>
          </a:p>
        </p:txBody>
      </p:sp>
      <p:sp>
        <p:nvSpPr>
          <p:cNvPr id="2309" name="Text Placeholder 14"/>
          <p:cNvSpPr/>
          <p:nvPr>
            <p:ph type="body" sz="quarter" idx="36" hasCustomPrompt="1"/>
          </p:nvPr>
        </p:nvSpPr>
        <p:spPr>
          <a:xfrm>
            <a:off x="19878408" y="11529939"/>
            <a:ext cx="3011237" cy="281104"/>
          </a:xfrm>
          <a:prstGeom prst="rect">
            <a:avLst/>
          </a:prstGeom>
        </p:spPr>
        <p:txBody>
          <a:bodyPr lIns="0" tIns="0" rIns="0" bIns="0"/>
          <a:lstStyle>
            <a:lvl1pPr algn="r" defTabSz="817244">
              <a:lnSpc>
                <a:spcPct val="110000"/>
              </a:lnSpc>
              <a:defRPr sz="1782">
                <a:solidFill>
                  <a:srgbClr val="F2F2F2"/>
                </a:solidFill>
              </a:defRPr>
            </a:lvl1pPr>
          </a:lstStyle>
          <a:p>
            <a:pPr/>
            <a:r>
              <a:t>20 px | 0%</a:t>
            </a:r>
          </a:p>
        </p:txBody>
      </p:sp>
      <p:sp>
        <p:nvSpPr>
          <p:cNvPr id="2310"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2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ype hierarchy – Black">
    <p:bg>
      <p:bgPr>
        <a:solidFill>
          <a:srgbClr val="000000"/>
        </a:solidFill>
      </p:bgPr>
    </p:bg>
    <p:spTree>
      <p:nvGrpSpPr>
        <p:cNvPr id="1" name=""/>
        <p:cNvGrpSpPr/>
        <p:nvPr/>
      </p:nvGrpSpPr>
      <p:grpSpPr>
        <a:xfrm>
          <a:off x="0" y="0"/>
          <a:ext cx="0" cy="0"/>
          <a:chOff x="0" y="0"/>
          <a:chExt cx="0" cy="0"/>
        </a:xfrm>
      </p:grpSpPr>
      <p:sp>
        <p:nvSpPr>
          <p:cNvPr id="2317" name="Rounded Rectangle"/>
          <p:cNvSpPr/>
          <p:nvPr/>
        </p:nvSpPr>
        <p:spPr>
          <a:xfrm>
            <a:off x="6435356" y="508000"/>
            <a:ext cx="17411724" cy="12700000"/>
          </a:xfrm>
          <a:prstGeom prst="roundRect">
            <a:avLst>
              <a:gd name="adj" fmla="val 1524"/>
            </a:avLst>
          </a:prstGeom>
          <a:solidFill>
            <a:srgbClr val="FFFFFF">
              <a:alpha val="10000"/>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2318" name="Body Level One…"/>
          <p:cNvSpPr txBox="1"/>
          <p:nvPr>
            <p:ph type="body" sz="quarter" idx="1"/>
          </p:nvPr>
        </p:nvSpPr>
        <p:spPr>
          <a:xfrm>
            <a:off x="7290486" y="2314874"/>
            <a:ext cx="10681673" cy="2370457"/>
          </a:xfrm>
          <a:prstGeom prst="rect">
            <a:avLst/>
          </a:prstGeom>
        </p:spPr>
        <p:txBody>
          <a:bodyPr anchor="b"/>
          <a:lstStyle>
            <a:lvl1pPr>
              <a:lnSpc>
                <a:spcPct val="80000"/>
              </a:lnSpc>
              <a:defRPr spc="-450" sz="15000">
                <a:solidFill>
                  <a:srgbClr val="FFFFFF"/>
                </a:solidFill>
              </a:defRPr>
            </a:lvl1pPr>
            <a:lvl2pPr>
              <a:lnSpc>
                <a:spcPct val="80000"/>
              </a:lnSpc>
              <a:defRPr spc="-450" sz="15000">
                <a:solidFill>
                  <a:srgbClr val="FFFFFF"/>
                </a:solidFill>
              </a:defRPr>
            </a:lvl2pPr>
            <a:lvl3pPr>
              <a:lnSpc>
                <a:spcPct val="80000"/>
              </a:lnSpc>
              <a:defRPr spc="-450" sz="15000">
                <a:solidFill>
                  <a:srgbClr val="FFFFFF"/>
                </a:solidFill>
              </a:defRPr>
            </a:lvl3pPr>
            <a:lvl4pPr>
              <a:lnSpc>
                <a:spcPct val="80000"/>
              </a:lnSpc>
              <a:defRPr spc="-450" sz="15000">
                <a:solidFill>
                  <a:srgbClr val="FFFFFF"/>
                </a:solidFill>
              </a:defRPr>
            </a:lvl4pPr>
            <a:lvl5pPr>
              <a:lnSpc>
                <a:spcPct val="80000"/>
              </a:lnSpc>
              <a:defRPr spc="-450" sz="15000">
                <a:solidFill>
                  <a:srgbClr val="FFFFFF"/>
                </a:solidFill>
              </a:defRPr>
            </a:lvl5pPr>
          </a:lstStyle>
          <a:p>
            <a:pPr/>
            <a:r>
              <a:t>Body Level One</a:t>
            </a:r>
          </a:p>
          <a:p>
            <a:pPr lvl="1"/>
            <a:r>
              <a:t>Body Level Two</a:t>
            </a:r>
          </a:p>
          <a:p>
            <a:pPr lvl="2"/>
            <a:r>
              <a:t>Body Level Three</a:t>
            </a:r>
          </a:p>
          <a:p>
            <a:pPr lvl="3"/>
            <a:r>
              <a:t>Body Level Four</a:t>
            </a:r>
          </a:p>
          <a:p>
            <a:pPr lvl="4"/>
            <a:r>
              <a:t>Body Level Five</a:t>
            </a:r>
          </a:p>
        </p:txBody>
      </p:sp>
      <p:sp>
        <p:nvSpPr>
          <p:cNvPr id="2319" name="H2 Headline"/>
          <p:cNvSpPr txBox="1"/>
          <p:nvPr>
            <p:ph type="body" sz="quarter" idx="21"/>
          </p:nvPr>
        </p:nvSpPr>
        <p:spPr>
          <a:xfrm>
            <a:off x="7290486" y="6759237"/>
            <a:ext cx="8924991" cy="1229680"/>
          </a:xfrm>
          <a:prstGeom prst="rect">
            <a:avLst/>
          </a:prstGeom>
        </p:spPr>
        <p:txBody>
          <a:bodyPr anchor="b"/>
          <a:lstStyle/>
          <a:p>
            <a:pPr>
              <a:lnSpc>
                <a:spcPct val="80000"/>
              </a:lnSpc>
              <a:defRPr spc="-300" sz="7500">
                <a:solidFill>
                  <a:srgbClr val="FFFFFF"/>
                </a:solidFill>
              </a:defRPr>
            </a:pPr>
          </a:p>
        </p:txBody>
      </p:sp>
      <p:sp>
        <p:nvSpPr>
          <p:cNvPr id="2320" name="H3 Headline"/>
          <p:cNvSpPr txBox="1"/>
          <p:nvPr>
            <p:ph type="body" sz="quarter" idx="22"/>
          </p:nvPr>
        </p:nvSpPr>
        <p:spPr>
          <a:xfrm>
            <a:off x="7290486" y="8211194"/>
            <a:ext cx="8924991" cy="1019304"/>
          </a:xfrm>
          <a:prstGeom prst="rect">
            <a:avLst/>
          </a:prstGeom>
        </p:spPr>
        <p:txBody>
          <a:bodyPr anchor="b"/>
          <a:lstStyle/>
          <a:p>
            <a:pPr>
              <a:lnSpc>
                <a:spcPct val="80000"/>
              </a:lnSpc>
              <a:defRPr spc="-200" sz="6000">
                <a:solidFill>
                  <a:srgbClr val="FFFFFF"/>
                </a:solidFill>
              </a:defRPr>
            </a:pPr>
          </a:p>
        </p:txBody>
      </p:sp>
      <p:sp>
        <p:nvSpPr>
          <p:cNvPr id="2321" name="Paragraphs  &amp; Running Text"/>
          <p:cNvSpPr txBox="1"/>
          <p:nvPr>
            <p:ph type="body" sz="quarter" idx="23"/>
          </p:nvPr>
        </p:nvSpPr>
        <p:spPr>
          <a:xfrm>
            <a:off x="7290486" y="10607288"/>
            <a:ext cx="12224967" cy="461063"/>
          </a:xfrm>
          <a:prstGeom prst="rect">
            <a:avLst/>
          </a:prstGeom>
        </p:spPr>
        <p:txBody>
          <a:bodyPr anchor="b"/>
          <a:lstStyle/>
          <a:p>
            <a:pPr>
              <a:lnSpc>
                <a:spcPct val="80000"/>
              </a:lnSpc>
              <a:defRPr spc="-100" sz="2400">
                <a:solidFill>
                  <a:srgbClr val="FFFFFF"/>
                </a:solidFill>
              </a:defRPr>
            </a:pPr>
          </a:p>
        </p:txBody>
      </p:sp>
      <p:sp>
        <p:nvSpPr>
          <p:cNvPr id="2322" name="Captions"/>
          <p:cNvSpPr txBox="1"/>
          <p:nvPr>
            <p:ph type="body" sz="quarter" idx="24"/>
          </p:nvPr>
        </p:nvSpPr>
        <p:spPr>
          <a:xfrm>
            <a:off x="7290486" y="11451856"/>
            <a:ext cx="12224967" cy="411736"/>
          </a:xfrm>
          <a:prstGeom prst="rect">
            <a:avLst/>
          </a:prstGeom>
        </p:spPr>
        <p:txBody>
          <a:bodyPr anchor="b"/>
          <a:lstStyle/>
          <a:p>
            <a:pPr>
              <a:lnSpc>
                <a:spcPct val="80000"/>
              </a:lnSpc>
              <a:defRPr spc="-100" sz="2000">
                <a:solidFill>
                  <a:srgbClr val="FFFFFF"/>
                </a:solidFill>
              </a:defRPr>
            </a:pPr>
          </a:p>
        </p:txBody>
      </p:sp>
      <p:sp>
        <p:nvSpPr>
          <p:cNvPr id="2323" name="H1 Headline"/>
          <p:cNvSpPr txBox="1"/>
          <p:nvPr>
            <p:ph type="body" sz="quarter" idx="25"/>
          </p:nvPr>
        </p:nvSpPr>
        <p:spPr>
          <a:xfrm>
            <a:off x="7290486" y="4910089"/>
            <a:ext cx="8924991" cy="1626872"/>
          </a:xfrm>
          <a:prstGeom prst="rect">
            <a:avLst/>
          </a:prstGeom>
        </p:spPr>
        <p:txBody>
          <a:bodyPr anchor="b"/>
          <a:lstStyle/>
          <a:p>
            <a:pPr>
              <a:lnSpc>
                <a:spcPct val="80000"/>
              </a:lnSpc>
              <a:defRPr spc="-300" sz="10000">
                <a:solidFill>
                  <a:srgbClr val="FFFFFF"/>
                </a:solidFill>
              </a:defRPr>
            </a:pPr>
          </a:p>
        </p:txBody>
      </p:sp>
      <p:sp>
        <p:nvSpPr>
          <p:cNvPr id="2324" name="H4 Headline"/>
          <p:cNvSpPr txBox="1"/>
          <p:nvPr>
            <p:ph type="body" sz="quarter" idx="26"/>
          </p:nvPr>
        </p:nvSpPr>
        <p:spPr>
          <a:xfrm>
            <a:off x="7290486" y="9614003"/>
            <a:ext cx="8924991" cy="609780"/>
          </a:xfrm>
          <a:prstGeom prst="rect">
            <a:avLst/>
          </a:prstGeom>
        </p:spPr>
        <p:txBody>
          <a:bodyPr anchor="b"/>
          <a:lstStyle/>
          <a:p>
            <a:pPr>
              <a:lnSpc>
                <a:spcPct val="80000"/>
              </a:lnSpc>
              <a:defRPr spc="-200" sz="3400">
                <a:solidFill>
                  <a:srgbClr val="FFFFFF"/>
                </a:solidFill>
              </a:defRPr>
            </a:pPr>
          </a:p>
        </p:txBody>
      </p:sp>
      <p:sp>
        <p:nvSpPr>
          <p:cNvPr id="2325" name="Text Placeholder 14"/>
          <p:cNvSpPr/>
          <p:nvPr>
            <p:ph type="body" sz="quarter" idx="27" hasCustomPrompt="1"/>
          </p:nvPr>
        </p:nvSpPr>
        <p:spPr>
          <a:xfrm>
            <a:off x="6851163" y="903197"/>
            <a:ext cx="7666992" cy="563231"/>
          </a:xfrm>
          <a:prstGeom prst="rect">
            <a:avLst/>
          </a:prstGeom>
        </p:spPr>
        <p:txBody>
          <a:bodyPr/>
          <a:lstStyle>
            <a:lvl1pPr defTabSz="759459">
              <a:lnSpc>
                <a:spcPct val="90000"/>
              </a:lnSpc>
              <a:defRPr spc="-92" sz="3128">
                <a:solidFill>
                  <a:srgbClr val="FFFFFF"/>
                </a:solidFill>
              </a:defRPr>
            </a:lvl1pPr>
          </a:lstStyle>
          <a:p>
            <a:pPr/>
            <a:r>
              <a:t>Type hierarchy</a:t>
            </a:r>
          </a:p>
        </p:txBody>
      </p:sp>
      <p:sp>
        <p:nvSpPr>
          <p:cNvPr id="2326" name="Text Placeholder 14"/>
          <p:cNvSpPr/>
          <p:nvPr>
            <p:ph type="body" sz="quarter" idx="28" hasCustomPrompt="1"/>
          </p:nvPr>
        </p:nvSpPr>
        <p:spPr>
          <a:xfrm>
            <a:off x="537007" y="11116460"/>
            <a:ext cx="4951299" cy="2097435"/>
          </a:xfrm>
          <a:prstGeom prst="rect">
            <a:avLst/>
          </a:prstGeom>
        </p:spPr>
        <p:txBody>
          <a:bodyPr anchor="b"/>
          <a:lstStyle>
            <a:lvl1pPr defTabSz="817244">
              <a:lnSpc>
                <a:spcPct val="110000"/>
              </a:lnSpc>
              <a:defRPr sz="1979">
                <a:solidFill>
                  <a:srgbClr val="FFFFFF"/>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2327" name="Text Placeholder 14"/>
          <p:cNvSpPr/>
          <p:nvPr>
            <p:ph type="body" sz="quarter" idx="29" hasCustomPrompt="1"/>
          </p:nvPr>
        </p:nvSpPr>
        <p:spPr>
          <a:xfrm>
            <a:off x="537005" y="508000"/>
            <a:ext cx="5194801" cy="369333"/>
          </a:xfrm>
          <a:prstGeom prst="rect">
            <a:avLst/>
          </a:prstGeom>
        </p:spPr>
        <p:txBody>
          <a:bodyPr/>
          <a:lstStyle>
            <a:lvl1pPr defTabSz="734694">
              <a:lnSpc>
                <a:spcPct val="90000"/>
              </a:lnSpc>
              <a:defRPr sz="1779">
                <a:solidFill>
                  <a:srgbClr val="808080"/>
                </a:solidFill>
              </a:defRPr>
            </a:lvl1pPr>
          </a:lstStyle>
          <a:p>
            <a:pPr/>
            <a:r>
              <a:t>Typography</a:t>
            </a:r>
          </a:p>
        </p:txBody>
      </p:sp>
      <p:sp>
        <p:nvSpPr>
          <p:cNvPr id="2328" name="Text Placeholder 14"/>
          <p:cNvSpPr/>
          <p:nvPr>
            <p:ph type="body" sz="quarter" idx="30" hasCustomPrompt="1"/>
          </p:nvPr>
        </p:nvSpPr>
        <p:spPr>
          <a:xfrm>
            <a:off x="19878408" y="4013861"/>
            <a:ext cx="3011237" cy="281104"/>
          </a:xfrm>
          <a:prstGeom prst="rect">
            <a:avLst/>
          </a:prstGeom>
        </p:spPr>
        <p:txBody>
          <a:bodyPr lIns="0" tIns="0" rIns="0" bIns="0"/>
          <a:lstStyle>
            <a:lvl1pPr algn="r" defTabSz="817244">
              <a:lnSpc>
                <a:spcPct val="110000"/>
              </a:lnSpc>
              <a:defRPr sz="1782">
                <a:solidFill>
                  <a:srgbClr val="808080"/>
                </a:solidFill>
              </a:defRPr>
            </a:lvl1pPr>
          </a:lstStyle>
          <a:p>
            <a:pPr/>
            <a:r>
              <a:t>150 px | -3%</a:t>
            </a:r>
          </a:p>
        </p:txBody>
      </p:sp>
      <p:sp>
        <p:nvSpPr>
          <p:cNvPr id="2329" name="Text Placeholder 14"/>
          <p:cNvSpPr/>
          <p:nvPr>
            <p:ph type="body" sz="quarter" idx="31" hasCustomPrompt="1"/>
          </p:nvPr>
        </p:nvSpPr>
        <p:spPr>
          <a:xfrm>
            <a:off x="19878408" y="5931823"/>
            <a:ext cx="3011237" cy="281104"/>
          </a:xfrm>
          <a:prstGeom prst="rect">
            <a:avLst/>
          </a:prstGeom>
        </p:spPr>
        <p:txBody>
          <a:bodyPr lIns="0" tIns="0" rIns="0" bIns="0"/>
          <a:lstStyle>
            <a:lvl1pPr algn="r" defTabSz="817244">
              <a:lnSpc>
                <a:spcPct val="110000"/>
              </a:lnSpc>
              <a:defRPr sz="1782">
                <a:solidFill>
                  <a:srgbClr val="808080"/>
                </a:solidFill>
              </a:defRPr>
            </a:lvl1pPr>
          </a:lstStyle>
          <a:p>
            <a:pPr/>
            <a:r>
              <a:t>100 px | -3%</a:t>
            </a:r>
          </a:p>
        </p:txBody>
      </p:sp>
      <p:sp>
        <p:nvSpPr>
          <p:cNvPr id="2330" name="Text Placeholder 14"/>
          <p:cNvSpPr/>
          <p:nvPr>
            <p:ph type="body" sz="quarter" idx="32" hasCustomPrompt="1"/>
          </p:nvPr>
        </p:nvSpPr>
        <p:spPr>
          <a:xfrm>
            <a:off x="19878408" y="7510071"/>
            <a:ext cx="3011237" cy="281104"/>
          </a:xfrm>
          <a:prstGeom prst="rect">
            <a:avLst/>
          </a:prstGeom>
        </p:spPr>
        <p:txBody>
          <a:bodyPr lIns="0" tIns="0" rIns="0" bIns="0"/>
          <a:lstStyle>
            <a:lvl1pPr algn="r" defTabSz="817244">
              <a:lnSpc>
                <a:spcPct val="110000"/>
              </a:lnSpc>
              <a:defRPr sz="1782">
                <a:solidFill>
                  <a:srgbClr val="808080"/>
                </a:solidFill>
              </a:defRPr>
            </a:lvl1pPr>
          </a:lstStyle>
          <a:p>
            <a:pPr/>
            <a:r>
              <a:t>75 px | -3%</a:t>
            </a:r>
          </a:p>
        </p:txBody>
      </p:sp>
      <p:sp>
        <p:nvSpPr>
          <p:cNvPr id="2331" name="Text Placeholder 14"/>
          <p:cNvSpPr/>
          <p:nvPr>
            <p:ph type="body" sz="quarter" idx="33" hasCustomPrompt="1"/>
          </p:nvPr>
        </p:nvSpPr>
        <p:spPr>
          <a:xfrm>
            <a:off x="19878408" y="8783564"/>
            <a:ext cx="3011237" cy="281104"/>
          </a:xfrm>
          <a:prstGeom prst="rect">
            <a:avLst/>
          </a:prstGeom>
        </p:spPr>
        <p:txBody>
          <a:bodyPr lIns="0" tIns="0" rIns="0" bIns="0"/>
          <a:lstStyle>
            <a:lvl1pPr algn="r" defTabSz="817244">
              <a:lnSpc>
                <a:spcPct val="110000"/>
              </a:lnSpc>
              <a:defRPr sz="1782">
                <a:solidFill>
                  <a:srgbClr val="808080"/>
                </a:solidFill>
              </a:defRPr>
            </a:lvl1pPr>
          </a:lstStyle>
          <a:p>
            <a:pPr/>
            <a:r>
              <a:t>60 px | -3%</a:t>
            </a:r>
          </a:p>
        </p:txBody>
      </p:sp>
      <p:sp>
        <p:nvSpPr>
          <p:cNvPr id="2332" name="Text Placeholder 14"/>
          <p:cNvSpPr/>
          <p:nvPr>
            <p:ph type="body" sz="quarter" idx="34" hasCustomPrompt="1"/>
          </p:nvPr>
        </p:nvSpPr>
        <p:spPr>
          <a:xfrm>
            <a:off x="19878408" y="9842827"/>
            <a:ext cx="3011237" cy="281104"/>
          </a:xfrm>
          <a:prstGeom prst="rect">
            <a:avLst/>
          </a:prstGeom>
        </p:spPr>
        <p:txBody>
          <a:bodyPr lIns="0" tIns="0" rIns="0" bIns="0"/>
          <a:lstStyle>
            <a:lvl1pPr algn="r" defTabSz="817244">
              <a:lnSpc>
                <a:spcPct val="110000"/>
              </a:lnSpc>
              <a:defRPr sz="1782">
                <a:solidFill>
                  <a:srgbClr val="808080"/>
                </a:solidFill>
              </a:defRPr>
            </a:lvl1pPr>
          </a:lstStyle>
          <a:p>
            <a:pPr/>
            <a:r>
              <a:t>34 px | -3%</a:t>
            </a:r>
          </a:p>
        </p:txBody>
      </p:sp>
      <p:sp>
        <p:nvSpPr>
          <p:cNvPr id="2333" name="Text Placeholder 14"/>
          <p:cNvSpPr/>
          <p:nvPr>
            <p:ph type="body" sz="quarter" idx="35" hasCustomPrompt="1"/>
          </p:nvPr>
        </p:nvSpPr>
        <p:spPr>
          <a:xfrm>
            <a:off x="19878408" y="10736446"/>
            <a:ext cx="3011237" cy="281104"/>
          </a:xfrm>
          <a:prstGeom prst="rect">
            <a:avLst/>
          </a:prstGeom>
        </p:spPr>
        <p:txBody>
          <a:bodyPr lIns="0" tIns="0" rIns="0" bIns="0"/>
          <a:lstStyle>
            <a:lvl1pPr algn="r" defTabSz="817244">
              <a:lnSpc>
                <a:spcPct val="110000"/>
              </a:lnSpc>
              <a:defRPr sz="1782">
                <a:solidFill>
                  <a:srgbClr val="808080"/>
                </a:solidFill>
              </a:defRPr>
            </a:lvl1pPr>
          </a:lstStyle>
          <a:p>
            <a:pPr/>
            <a:r>
              <a:t>24 px | -2%</a:t>
            </a:r>
          </a:p>
        </p:txBody>
      </p:sp>
      <p:sp>
        <p:nvSpPr>
          <p:cNvPr id="2334" name="Text Placeholder 14"/>
          <p:cNvSpPr/>
          <p:nvPr>
            <p:ph type="body" sz="quarter" idx="36" hasCustomPrompt="1"/>
          </p:nvPr>
        </p:nvSpPr>
        <p:spPr>
          <a:xfrm>
            <a:off x="19878408" y="11529939"/>
            <a:ext cx="3011237" cy="281104"/>
          </a:xfrm>
          <a:prstGeom prst="rect">
            <a:avLst/>
          </a:prstGeom>
        </p:spPr>
        <p:txBody>
          <a:bodyPr lIns="0" tIns="0" rIns="0" bIns="0"/>
          <a:lstStyle>
            <a:lvl1pPr algn="r" defTabSz="817244">
              <a:lnSpc>
                <a:spcPct val="110000"/>
              </a:lnSpc>
              <a:defRPr sz="1782">
                <a:solidFill>
                  <a:srgbClr val="808080"/>
                </a:solidFill>
              </a:defRPr>
            </a:lvl1pPr>
          </a:lstStyle>
          <a:p>
            <a:pPr/>
            <a:r>
              <a:t>20 px | 0%</a:t>
            </a:r>
          </a:p>
        </p:txBody>
      </p:sp>
      <p:sp>
        <p:nvSpPr>
          <p:cNvPr id="2335"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2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Highlighting">
    <p:spTree>
      <p:nvGrpSpPr>
        <p:cNvPr id="1" name=""/>
        <p:cNvGrpSpPr/>
        <p:nvPr/>
      </p:nvGrpSpPr>
      <p:grpSpPr>
        <a:xfrm>
          <a:off x="0" y="0"/>
          <a:ext cx="0" cy="0"/>
          <a:chOff x="0" y="0"/>
          <a:chExt cx="0" cy="0"/>
        </a:xfrm>
      </p:grpSpPr>
      <p:sp>
        <p:nvSpPr>
          <p:cNvPr id="2342" name="Rounded Rectangle"/>
          <p:cNvSpPr/>
          <p:nvPr/>
        </p:nvSpPr>
        <p:spPr>
          <a:xfrm>
            <a:off x="6435356" y="508000"/>
            <a:ext cx="17411724" cy="12700000"/>
          </a:xfrm>
          <a:prstGeom prst="roundRect">
            <a:avLst>
              <a:gd name="adj" fmla="val 1524"/>
            </a:avLst>
          </a:prstGeom>
          <a:solidFill>
            <a:srgbClr val="000000">
              <a:alpha val="4538"/>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2343" name="Body Level One…"/>
          <p:cNvSpPr txBox="1"/>
          <p:nvPr>
            <p:ph type="body" sz="half" idx="1" hasCustomPrompt="1"/>
          </p:nvPr>
        </p:nvSpPr>
        <p:spPr>
          <a:xfrm>
            <a:off x="7290486" y="3802439"/>
            <a:ext cx="15701464" cy="6111116"/>
          </a:xfrm>
          <a:prstGeom prst="rect">
            <a:avLst/>
          </a:prstGeom>
        </p:spPr>
        <p:txBody>
          <a:bodyPr anchor="b"/>
          <a:lstStyle>
            <a:lvl1pPr marL="14400" indent="-28800">
              <a:lnSpc>
                <a:spcPct val="80000"/>
              </a:lnSpc>
              <a:defRPr spc="-450" sz="15000"/>
            </a:lvl1pPr>
            <a:lvl2pPr marL="14400" indent="-14400">
              <a:lnSpc>
                <a:spcPct val="80000"/>
              </a:lnSpc>
              <a:defRPr spc="-450" sz="15000"/>
            </a:lvl2pPr>
            <a:lvl3pPr marL="14400" indent="-14400">
              <a:lnSpc>
                <a:spcPct val="80000"/>
              </a:lnSpc>
              <a:defRPr spc="-450" sz="15000"/>
            </a:lvl3pPr>
            <a:lvl4pPr marL="14400" indent="-14400">
              <a:lnSpc>
                <a:spcPct val="80000"/>
              </a:lnSpc>
              <a:defRPr spc="-450" sz="15000"/>
            </a:lvl4pPr>
            <a:lvl5pPr marL="14400" indent="-14400">
              <a:lnSpc>
                <a:spcPct val="80000"/>
              </a:lnSpc>
              <a:defRPr spc="-450" sz="15000"/>
            </a:lvl5pPr>
          </a:lstStyle>
          <a:p>
            <a:pPr/>
            <a:r>
              <a:t>Etiam egestas lobortis libero et vulputate.</a:t>
            </a:r>
          </a:p>
          <a:p>
            <a:pPr lvl="1"/>
            <a:r>
              <a:t/>
            </a:r>
          </a:p>
          <a:p>
            <a:pPr lvl="2"/>
            <a:r>
              <a:t/>
            </a:r>
          </a:p>
          <a:p>
            <a:pPr lvl="3"/>
            <a:r>
              <a:t/>
            </a:r>
          </a:p>
          <a:p>
            <a:pPr lvl="4"/>
            <a:r>
              <a:t/>
            </a:r>
          </a:p>
        </p:txBody>
      </p:sp>
      <p:sp>
        <p:nvSpPr>
          <p:cNvPr id="2344" name="Text Placeholder 14"/>
          <p:cNvSpPr/>
          <p:nvPr>
            <p:ph type="body" sz="quarter" idx="21" hasCustomPrompt="1"/>
          </p:nvPr>
        </p:nvSpPr>
        <p:spPr>
          <a:xfrm>
            <a:off x="6851163" y="903197"/>
            <a:ext cx="7666992" cy="563231"/>
          </a:xfrm>
          <a:prstGeom prst="rect">
            <a:avLst/>
          </a:prstGeom>
        </p:spPr>
        <p:txBody>
          <a:bodyPr/>
          <a:lstStyle>
            <a:lvl1pPr defTabSz="759459">
              <a:lnSpc>
                <a:spcPct val="90000"/>
              </a:lnSpc>
              <a:defRPr spc="-92" sz="3128"/>
            </a:lvl1pPr>
          </a:lstStyle>
          <a:p>
            <a:pPr/>
            <a:r>
              <a:t>Highlighting</a:t>
            </a:r>
          </a:p>
        </p:txBody>
      </p:sp>
      <p:sp>
        <p:nvSpPr>
          <p:cNvPr id="2345" name="Text Placeholder 14"/>
          <p:cNvSpPr/>
          <p:nvPr>
            <p:ph type="body" sz="quarter" idx="22" hasCustomPrompt="1"/>
          </p:nvPr>
        </p:nvSpPr>
        <p:spPr>
          <a:xfrm>
            <a:off x="537007" y="11116460"/>
            <a:ext cx="4951299" cy="2097435"/>
          </a:xfrm>
          <a:prstGeom prst="rect">
            <a:avLst/>
          </a:prstGeom>
        </p:spPr>
        <p:txBody>
          <a:bodyPr anchor="b"/>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2346" name="Text Placeholder 14"/>
          <p:cNvSpPr/>
          <p:nvPr>
            <p:ph type="body" sz="quarter" idx="23" hasCustomPrompt="1"/>
          </p:nvPr>
        </p:nvSpPr>
        <p:spPr>
          <a:xfrm>
            <a:off x="537005" y="508000"/>
            <a:ext cx="5194801" cy="369333"/>
          </a:xfrm>
          <a:prstGeom prst="rect">
            <a:avLst/>
          </a:prstGeom>
        </p:spPr>
        <p:txBody>
          <a:bodyPr/>
          <a:lstStyle>
            <a:lvl1pPr defTabSz="734694">
              <a:lnSpc>
                <a:spcPct val="90000"/>
              </a:lnSpc>
              <a:defRPr sz="1779">
                <a:solidFill>
                  <a:srgbClr val="C0C0C0"/>
                </a:solidFill>
              </a:defRPr>
            </a:lvl1pPr>
          </a:lstStyle>
          <a:p>
            <a:pPr/>
            <a:r>
              <a:t>Typography</a:t>
            </a:r>
          </a:p>
        </p:txBody>
      </p:sp>
      <p:sp>
        <p:nvSpPr>
          <p:cNvPr id="2347"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2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Highlighting – Grey">
    <p:bg>
      <p:bgPr>
        <a:solidFill>
          <a:srgbClr val="CCCDD1"/>
        </a:solidFill>
      </p:bgPr>
    </p:bg>
    <p:spTree>
      <p:nvGrpSpPr>
        <p:cNvPr id="1" name=""/>
        <p:cNvGrpSpPr/>
        <p:nvPr/>
      </p:nvGrpSpPr>
      <p:grpSpPr>
        <a:xfrm>
          <a:off x="0" y="0"/>
          <a:ext cx="0" cy="0"/>
          <a:chOff x="0" y="0"/>
          <a:chExt cx="0" cy="0"/>
        </a:xfrm>
      </p:grpSpPr>
      <p:sp>
        <p:nvSpPr>
          <p:cNvPr id="2354" name="Rounded Rectangle"/>
          <p:cNvSpPr/>
          <p:nvPr/>
        </p:nvSpPr>
        <p:spPr>
          <a:xfrm>
            <a:off x="6435356" y="503939"/>
            <a:ext cx="17411724" cy="12700001"/>
          </a:xfrm>
          <a:prstGeom prst="roundRect">
            <a:avLst>
              <a:gd name="adj" fmla="val 1524"/>
            </a:avLst>
          </a:prstGeom>
          <a:solidFill>
            <a:srgbClr val="000000">
              <a:alpha val="4538"/>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2355" name="Body Level One…"/>
          <p:cNvSpPr txBox="1"/>
          <p:nvPr>
            <p:ph type="body" sz="quarter" idx="1" hasCustomPrompt="1"/>
          </p:nvPr>
        </p:nvSpPr>
        <p:spPr>
          <a:xfrm>
            <a:off x="6851163" y="903197"/>
            <a:ext cx="7666993" cy="563231"/>
          </a:xfrm>
          <a:prstGeom prst="rect">
            <a:avLst/>
          </a:prstGeom>
        </p:spPr>
        <p:txBody>
          <a:bodyPr/>
          <a:lstStyle>
            <a:lvl1pPr>
              <a:lnSpc>
                <a:spcPct val="90000"/>
              </a:lnSpc>
              <a:defRPr spc="-100" sz="3400">
                <a:solidFill>
                  <a:srgbClr val="FFFFFF"/>
                </a:solidFill>
              </a:defRPr>
            </a:lvl1pPr>
            <a:lvl2pPr>
              <a:lnSpc>
                <a:spcPct val="90000"/>
              </a:lnSpc>
              <a:defRPr spc="-100" sz="3400">
                <a:solidFill>
                  <a:srgbClr val="FFFFFF"/>
                </a:solidFill>
              </a:defRPr>
            </a:lvl2pPr>
            <a:lvl3pPr>
              <a:lnSpc>
                <a:spcPct val="90000"/>
              </a:lnSpc>
              <a:defRPr spc="-100" sz="3400">
                <a:solidFill>
                  <a:srgbClr val="FFFFFF"/>
                </a:solidFill>
              </a:defRPr>
            </a:lvl3pPr>
            <a:lvl4pPr>
              <a:lnSpc>
                <a:spcPct val="90000"/>
              </a:lnSpc>
              <a:defRPr spc="-100" sz="3400">
                <a:solidFill>
                  <a:srgbClr val="FFFFFF"/>
                </a:solidFill>
              </a:defRPr>
            </a:lvl4pPr>
            <a:lvl5pPr>
              <a:lnSpc>
                <a:spcPct val="90000"/>
              </a:lnSpc>
              <a:defRPr spc="-100" sz="3400">
                <a:solidFill>
                  <a:srgbClr val="FFFFFF"/>
                </a:solidFill>
              </a:defRPr>
            </a:lvl5pPr>
          </a:lstStyle>
          <a:p>
            <a:pPr/>
            <a:r>
              <a:t>Highlighting</a:t>
            </a:r>
          </a:p>
          <a:p>
            <a:pPr lvl="1"/>
            <a:r>
              <a:t/>
            </a:r>
          </a:p>
          <a:p>
            <a:pPr lvl="2"/>
            <a:r>
              <a:t/>
            </a:r>
          </a:p>
          <a:p>
            <a:pPr lvl="3"/>
            <a:r>
              <a:t/>
            </a:r>
          </a:p>
          <a:p>
            <a:pPr lvl="4"/>
            <a:r>
              <a:t/>
            </a:r>
          </a:p>
        </p:txBody>
      </p:sp>
      <p:sp>
        <p:nvSpPr>
          <p:cNvPr id="2356" name="Text Placeholder 14"/>
          <p:cNvSpPr/>
          <p:nvPr>
            <p:ph type="body" sz="quarter" idx="21" hasCustomPrompt="1"/>
          </p:nvPr>
        </p:nvSpPr>
        <p:spPr>
          <a:xfrm>
            <a:off x="537007" y="11116460"/>
            <a:ext cx="4951299" cy="2097435"/>
          </a:xfrm>
          <a:prstGeom prst="rect">
            <a:avLst/>
          </a:prstGeom>
        </p:spPr>
        <p:txBody>
          <a:bodyPr anchor="b"/>
          <a:lstStyle>
            <a:lvl1pPr defTabSz="817244">
              <a:lnSpc>
                <a:spcPct val="110000"/>
              </a:lnSpc>
              <a:defRPr sz="1979">
                <a:solidFill>
                  <a:srgbClr val="FFFFFF"/>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2357" name="Text Placeholder 14"/>
          <p:cNvSpPr/>
          <p:nvPr>
            <p:ph type="body" sz="quarter" idx="22" hasCustomPrompt="1"/>
          </p:nvPr>
        </p:nvSpPr>
        <p:spPr>
          <a:xfrm>
            <a:off x="537005" y="503939"/>
            <a:ext cx="5194801" cy="369333"/>
          </a:xfrm>
          <a:prstGeom prst="rect">
            <a:avLst/>
          </a:prstGeom>
        </p:spPr>
        <p:txBody>
          <a:bodyPr/>
          <a:lstStyle>
            <a:lvl1pPr defTabSz="734694">
              <a:lnSpc>
                <a:spcPct val="90000"/>
              </a:lnSpc>
              <a:defRPr sz="1779">
                <a:solidFill>
                  <a:srgbClr val="F2F2F2"/>
                </a:solidFill>
              </a:defRPr>
            </a:lvl1pPr>
          </a:lstStyle>
          <a:p>
            <a:pPr/>
            <a:r>
              <a:t>Typography</a:t>
            </a:r>
          </a:p>
        </p:txBody>
      </p:sp>
      <p:sp>
        <p:nvSpPr>
          <p:cNvPr id="2358"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2359" name="Text Placeholder 14"/>
          <p:cNvSpPr/>
          <p:nvPr>
            <p:ph type="body" sz="half" idx="23" hasCustomPrompt="1"/>
          </p:nvPr>
        </p:nvSpPr>
        <p:spPr>
          <a:xfrm>
            <a:off x="7290486" y="3802439"/>
            <a:ext cx="15701464" cy="6111116"/>
          </a:xfrm>
          <a:prstGeom prst="rect">
            <a:avLst/>
          </a:prstGeom>
        </p:spPr>
        <p:txBody>
          <a:bodyPr anchor="b"/>
          <a:lstStyle>
            <a:lvl1pPr marL="14400" indent="-28800">
              <a:lnSpc>
                <a:spcPct val="80000"/>
              </a:lnSpc>
              <a:defRPr spc="-600" sz="15000">
                <a:solidFill>
                  <a:srgbClr val="FFFFFF"/>
                </a:solidFill>
              </a:defRPr>
            </a:lvl1pPr>
          </a:lstStyle>
          <a:p>
            <a:pPr/>
            <a:r>
              <a:t>Etiam egestas lobortis libero et vulputate.</a:t>
            </a:r>
          </a:p>
        </p:txBody>
      </p:sp>
    </p:spTree>
  </p:cSld>
  <p:clrMapOvr>
    <a:masterClrMapping/>
  </p:clrMapOvr>
  <p:transition xmlns:p14="http://schemas.microsoft.com/office/powerpoint/2010/main" spd="med" advClick="1"/>
</p:sldLayout>
</file>

<file path=ppt/slideLayouts/slideLayout12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Highlighting – Black">
    <p:bg>
      <p:bgPr>
        <a:solidFill>
          <a:srgbClr val="000000"/>
        </a:solidFill>
      </p:bgPr>
    </p:bg>
    <p:spTree>
      <p:nvGrpSpPr>
        <p:cNvPr id="1" name=""/>
        <p:cNvGrpSpPr/>
        <p:nvPr/>
      </p:nvGrpSpPr>
      <p:grpSpPr>
        <a:xfrm>
          <a:off x="0" y="0"/>
          <a:ext cx="0" cy="0"/>
          <a:chOff x="0" y="0"/>
          <a:chExt cx="0" cy="0"/>
        </a:xfrm>
      </p:grpSpPr>
      <p:sp>
        <p:nvSpPr>
          <p:cNvPr id="2366" name="Rounded Rectangle"/>
          <p:cNvSpPr/>
          <p:nvPr/>
        </p:nvSpPr>
        <p:spPr>
          <a:xfrm>
            <a:off x="6435356" y="508000"/>
            <a:ext cx="17411724" cy="12700000"/>
          </a:xfrm>
          <a:prstGeom prst="roundRect">
            <a:avLst>
              <a:gd name="adj" fmla="val 1524"/>
            </a:avLst>
          </a:prstGeom>
          <a:solidFill>
            <a:srgbClr val="FFFFFF">
              <a:alpha val="10000"/>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2367" name="Body Level One…"/>
          <p:cNvSpPr txBox="1"/>
          <p:nvPr>
            <p:ph type="body" sz="quarter" idx="1" hasCustomPrompt="1"/>
          </p:nvPr>
        </p:nvSpPr>
        <p:spPr>
          <a:xfrm>
            <a:off x="6851163" y="903197"/>
            <a:ext cx="7666993" cy="563231"/>
          </a:xfrm>
          <a:prstGeom prst="rect">
            <a:avLst/>
          </a:prstGeom>
        </p:spPr>
        <p:txBody>
          <a:bodyPr/>
          <a:lstStyle>
            <a:lvl1pPr>
              <a:lnSpc>
                <a:spcPct val="90000"/>
              </a:lnSpc>
              <a:defRPr spc="-100" sz="3400">
                <a:solidFill>
                  <a:srgbClr val="FFFFFF"/>
                </a:solidFill>
              </a:defRPr>
            </a:lvl1pPr>
            <a:lvl2pPr>
              <a:lnSpc>
                <a:spcPct val="90000"/>
              </a:lnSpc>
              <a:defRPr spc="-100" sz="3400">
                <a:solidFill>
                  <a:srgbClr val="FFFFFF"/>
                </a:solidFill>
              </a:defRPr>
            </a:lvl2pPr>
            <a:lvl3pPr>
              <a:lnSpc>
                <a:spcPct val="90000"/>
              </a:lnSpc>
              <a:defRPr spc="-100" sz="3400">
                <a:solidFill>
                  <a:srgbClr val="FFFFFF"/>
                </a:solidFill>
              </a:defRPr>
            </a:lvl3pPr>
            <a:lvl4pPr>
              <a:lnSpc>
                <a:spcPct val="90000"/>
              </a:lnSpc>
              <a:defRPr spc="-100" sz="3400">
                <a:solidFill>
                  <a:srgbClr val="FFFFFF"/>
                </a:solidFill>
              </a:defRPr>
            </a:lvl4pPr>
            <a:lvl5pPr>
              <a:lnSpc>
                <a:spcPct val="90000"/>
              </a:lnSpc>
              <a:defRPr spc="-100" sz="3400">
                <a:solidFill>
                  <a:srgbClr val="FFFFFF"/>
                </a:solidFill>
              </a:defRPr>
            </a:lvl5pPr>
          </a:lstStyle>
          <a:p>
            <a:pPr/>
            <a:r>
              <a:t>Highlighting</a:t>
            </a:r>
          </a:p>
          <a:p>
            <a:pPr lvl="1"/>
            <a:r>
              <a:t/>
            </a:r>
          </a:p>
          <a:p>
            <a:pPr lvl="2"/>
            <a:r>
              <a:t/>
            </a:r>
          </a:p>
          <a:p>
            <a:pPr lvl="3"/>
            <a:r>
              <a:t/>
            </a:r>
          </a:p>
          <a:p>
            <a:pPr lvl="4"/>
            <a:r>
              <a:t/>
            </a:r>
          </a:p>
        </p:txBody>
      </p:sp>
      <p:sp>
        <p:nvSpPr>
          <p:cNvPr id="2368" name="Text Placeholder 14"/>
          <p:cNvSpPr/>
          <p:nvPr>
            <p:ph type="body" sz="quarter" idx="21" hasCustomPrompt="1"/>
          </p:nvPr>
        </p:nvSpPr>
        <p:spPr>
          <a:xfrm>
            <a:off x="537005" y="503939"/>
            <a:ext cx="5194801" cy="369333"/>
          </a:xfrm>
          <a:prstGeom prst="rect">
            <a:avLst/>
          </a:prstGeom>
        </p:spPr>
        <p:txBody>
          <a:bodyPr/>
          <a:lstStyle>
            <a:lvl1pPr defTabSz="734694">
              <a:lnSpc>
                <a:spcPct val="90000"/>
              </a:lnSpc>
              <a:defRPr sz="1779">
                <a:solidFill>
                  <a:srgbClr val="808080"/>
                </a:solidFill>
              </a:defRPr>
            </a:lvl1pPr>
          </a:lstStyle>
          <a:p>
            <a:pPr/>
            <a:r>
              <a:t>Typography</a:t>
            </a:r>
          </a:p>
        </p:txBody>
      </p:sp>
      <p:sp>
        <p:nvSpPr>
          <p:cNvPr id="2369"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2370" name="Text Placeholder 14"/>
          <p:cNvSpPr/>
          <p:nvPr>
            <p:ph type="body" sz="half" idx="22" hasCustomPrompt="1"/>
          </p:nvPr>
        </p:nvSpPr>
        <p:spPr>
          <a:xfrm>
            <a:off x="7290486" y="3802439"/>
            <a:ext cx="15701464" cy="6111116"/>
          </a:xfrm>
          <a:prstGeom prst="rect">
            <a:avLst/>
          </a:prstGeom>
        </p:spPr>
        <p:txBody>
          <a:bodyPr anchor="b"/>
          <a:lstStyle>
            <a:lvl1pPr marL="14400" indent="-28800">
              <a:lnSpc>
                <a:spcPct val="80000"/>
              </a:lnSpc>
              <a:defRPr spc="-600" sz="15000">
                <a:solidFill>
                  <a:srgbClr val="FFFFFF"/>
                </a:solidFill>
              </a:defRPr>
            </a:lvl1pPr>
          </a:lstStyle>
          <a:p>
            <a:pPr/>
            <a:r>
              <a:t>Etiam egestas lobortis libero et vulputate.</a:t>
            </a:r>
          </a:p>
        </p:txBody>
      </p:sp>
      <p:sp>
        <p:nvSpPr>
          <p:cNvPr id="2371" name="Text Placeholder 14"/>
          <p:cNvSpPr/>
          <p:nvPr>
            <p:ph type="body" sz="quarter" idx="23" hasCustomPrompt="1"/>
          </p:nvPr>
        </p:nvSpPr>
        <p:spPr>
          <a:xfrm>
            <a:off x="537007" y="11116460"/>
            <a:ext cx="4951299" cy="2097435"/>
          </a:xfrm>
          <a:prstGeom prst="rect">
            <a:avLst/>
          </a:prstGeom>
        </p:spPr>
        <p:txBody>
          <a:bodyPr anchor="b"/>
          <a:lstStyle>
            <a:lvl1pPr defTabSz="817244">
              <a:lnSpc>
                <a:spcPct val="110000"/>
              </a:lnSpc>
              <a:defRPr sz="1979">
                <a:solidFill>
                  <a:srgbClr val="FFFFFF"/>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Tree>
  </p:cSld>
  <p:clrMapOvr>
    <a:masterClrMapping/>
  </p:clrMapOvr>
  <p:transition xmlns:p14="http://schemas.microsoft.com/office/powerpoint/2010/main" spd="med" advClick="1"/>
</p:sldLayout>
</file>

<file path=ppt/slideLayouts/slideLayout1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Foreword 1">
    <p:spTree>
      <p:nvGrpSpPr>
        <p:cNvPr id="1" name=""/>
        <p:cNvGrpSpPr/>
        <p:nvPr/>
      </p:nvGrpSpPr>
      <p:grpSpPr>
        <a:xfrm>
          <a:off x="0" y="0"/>
          <a:ext cx="0" cy="0"/>
          <a:chOff x="0" y="0"/>
          <a:chExt cx="0" cy="0"/>
        </a:xfrm>
      </p:grpSpPr>
      <p:sp>
        <p:nvSpPr>
          <p:cNvPr id="236" name="Body Level One…"/>
          <p:cNvSpPr txBox="1"/>
          <p:nvPr>
            <p:ph type="body" sz="half" idx="1" hasCustomPrompt="1"/>
          </p:nvPr>
        </p:nvSpPr>
        <p:spPr>
          <a:xfrm>
            <a:off x="9553334" y="508753"/>
            <a:ext cx="14250972" cy="5078313"/>
          </a:xfrm>
          <a:prstGeom prst="rect">
            <a:avLst/>
          </a:prstGeom>
        </p:spPr>
        <p:txBody>
          <a:bodyPr/>
          <a:lstStyle>
            <a:lvl1pPr>
              <a:lnSpc>
                <a:spcPct val="90000"/>
              </a:lnSpc>
              <a:defRPr spc="-180" sz="6000"/>
            </a:lvl1pPr>
            <a:lvl2pPr>
              <a:lnSpc>
                <a:spcPct val="90000"/>
              </a:lnSpc>
              <a:defRPr spc="-180" sz="6000"/>
            </a:lvl2pPr>
            <a:lvl3pPr>
              <a:lnSpc>
                <a:spcPct val="90000"/>
              </a:lnSpc>
              <a:defRPr spc="-180" sz="6000"/>
            </a:lvl3pPr>
            <a:lvl4pPr>
              <a:lnSpc>
                <a:spcPct val="90000"/>
              </a:lnSpc>
              <a:defRPr spc="-180" sz="6000"/>
            </a:lvl4pPr>
            <a:lvl5pPr>
              <a:lnSpc>
                <a:spcPct val="90000"/>
              </a:lnSpc>
              <a:defRPr spc="-180" sz="6000"/>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237" name="Foreword"/>
          <p:cNvSpPr txBox="1"/>
          <p:nvPr>
            <p:ph type="title" hasCustomPrompt="1"/>
          </p:nvPr>
        </p:nvSpPr>
        <p:spPr>
          <a:xfrm>
            <a:off x="537006" y="508753"/>
            <a:ext cx="7028545" cy="1029256"/>
          </a:xfrm>
          <a:prstGeom prst="rect">
            <a:avLst/>
          </a:prstGeom>
        </p:spPr>
        <p:txBody>
          <a:bodyPr anchor="t"/>
          <a:lstStyle>
            <a:lvl1pPr>
              <a:lnSpc>
                <a:spcPct val="110000"/>
              </a:lnSpc>
              <a:defRPr spc="-180" sz="6000">
                <a:solidFill>
                  <a:srgbClr val="808080"/>
                </a:solidFill>
              </a:defRPr>
            </a:lvl1pPr>
          </a:lstStyle>
          <a:p>
            <a:pPr/>
            <a:r>
              <a:t>Foreword</a:t>
            </a:r>
          </a:p>
        </p:txBody>
      </p:sp>
      <p:sp>
        <p:nvSpPr>
          <p:cNvPr id="238"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3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onal flex">
    <p:spTree>
      <p:nvGrpSpPr>
        <p:cNvPr id="1" name=""/>
        <p:cNvGrpSpPr/>
        <p:nvPr/>
      </p:nvGrpSpPr>
      <p:grpSpPr>
        <a:xfrm>
          <a:off x="0" y="0"/>
          <a:ext cx="0" cy="0"/>
          <a:chOff x="0" y="0"/>
          <a:chExt cx="0" cy="0"/>
        </a:xfrm>
      </p:grpSpPr>
      <p:sp>
        <p:nvSpPr>
          <p:cNvPr id="2378" name="Picture Placeholder 5"/>
          <p:cNvSpPr/>
          <p:nvPr>
            <p:ph type="pic" sz="quarter" idx="21"/>
          </p:nvPr>
        </p:nvSpPr>
        <p:spPr>
          <a:xfrm>
            <a:off x="536970" y="6231063"/>
            <a:ext cx="5597132" cy="6988970"/>
          </a:xfrm>
          <a:prstGeom prst="rect">
            <a:avLst/>
          </a:prstGeom>
        </p:spPr>
        <p:txBody>
          <a:bodyPr lIns="91439" rIns="91439">
            <a:noAutofit/>
          </a:bodyPr>
          <a:lstStyle/>
          <a:p>
            <a:pPr/>
          </a:p>
        </p:txBody>
      </p:sp>
      <p:sp>
        <p:nvSpPr>
          <p:cNvPr id="2379" name="Body Level One…"/>
          <p:cNvSpPr txBox="1"/>
          <p:nvPr>
            <p:ph type="body" sz="quarter" idx="1" hasCustomPrompt="1"/>
          </p:nvPr>
        </p:nvSpPr>
        <p:spPr>
          <a:xfrm>
            <a:off x="9712403" y="500555"/>
            <a:ext cx="14091903" cy="2349875"/>
          </a:xfrm>
          <a:prstGeom prst="rect">
            <a:avLst/>
          </a:prstGeom>
        </p:spPr>
        <p:txBody>
          <a:bodyPr/>
          <a:lstStyle>
            <a:lvl1pPr>
              <a:lnSpc>
                <a:spcPct val="110000"/>
              </a:lnSpc>
              <a:spcBef>
                <a:spcPts val="1200"/>
              </a:spcBef>
              <a:defRPr spc="-69" sz="3400">
                <a:solidFill>
                  <a:srgbClr val="808080"/>
                </a:solidFill>
              </a:defRPr>
            </a:lvl1pPr>
            <a:lvl2pPr>
              <a:lnSpc>
                <a:spcPct val="110000"/>
              </a:lnSpc>
              <a:spcBef>
                <a:spcPts val="1200"/>
              </a:spcBef>
              <a:defRPr spc="-69" sz="3400">
                <a:solidFill>
                  <a:srgbClr val="808080"/>
                </a:solidFill>
              </a:defRPr>
            </a:lvl2pPr>
            <a:lvl3pPr>
              <a:lnSpc>
                <a:spcPct val="110000"/>
              </a:lnSpc>
              <a:spcBef>
                <a:spcPts val="1200"/>
              </a:spcBef>
              <a:defRPr spc="-69" sz="3400">
                <a:solidFill>
                  <a:srgbClr val="808080"/>
                </a:solidFill>
              </a:defRPr>
            </a:lvl3pPr>
            <a:lvl4pPr>
              <a:lnSpc>
                <a:spcPct val="110000"/>
              </a:lnSpc>
              <a:spcBef>
                <a:spcPts val="1200"/>
              </a:spcBef>
              <a:defRPr spc="-69" sz="3400">
                <a:solidFill>
                  <a:srgbClr val="808080"/>
                </a:solidFill>
              </a:defRPr>
            </a:lvl4pPr>
            <a:lvl5pPr>
              <a:lnSpc>
                <a:spcPct val="110000"/>
              </a:lnSpc>
              <a:spcBef>
                <a:spcPts val="1200"/>
              </a:spcBef>
              <a:defRPr spc="-69" sz="3400">
                <a:solidFill>
                  <a:srgbClr val="808080"/>
                </a:solidFill>
              </a:defRPr>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2380" name="Rounded Rectangle"/>
          <p:cNvSpPr/>
          <p:nvPr>
            <p:ph type="body" sz="quarter" idx="22" hasCustomPrompt="1"/>
          </p:nvPr>
        </p:nvSpPr>
        <p:spPr>
          <a:xfrm>
            <a:off x="566239" y="5775142"/>
            <a:ext cx="23251522" cy="133218"/>
          </a:xfrm>
          <a:prstGeom prst="rect">
            <a:avLst/>
          </a:prstGeom>
          <a:solidFill>
            <a:srgbClr val="8C9095">
              <a:alpha val="25000"/>
            </a:srgbClr>
          </a:solidFill>
        </p:spPr>
        <p:txBody>
          <a:bodyPr anchor="ctr"/>
          <a:lstStyle>
            <a:lvl1pPr algn="ctr" defTabSz="330200">
              <a:defRPr sz="1280">
                <a:solidFill>
                  <a:srgbClr val="FFFFFF"/>
                </a:solidFill>
              </a:defRPr>
            </a:lvl1pPr>
          </a:lstStyle>
          <a:p>
            <a:pPr/>
            <a:r>
              <a:t> </a:t>
            </a:r>
          </a:p>
        </p:txBody>
      </p:sp>
      <p:sp>
        <p:nvSpPr>
          <p:cNvPr id="2381" name="Picture Placeholder 6"/>
          <p:cNvSpPr/>
          <p:nvPr>
            <p:ph type="pic" sz="quarter" idx="23"/>
          </p:nvPr>
        </p:nvSpPr>
        <p:spPr>
          <a:xfrm>
            <a:off x="6444408" y="6231063"/>
            <a:ext cx="5597130" cy="6988970"/>
          </a:xfrm>
          <a:prstGeom prst="rect">
            <a:avLst/>
          </a:prstGeom>
        </p:spPr>
        <p:txBody>
          <a:bodyPr lIns="91439" rIns="91439">
            <a:noAutofit/>
          </a:bodyPr>
          <a:lstStyle/>
          <a:p>
            <a:pPr/>
          </a:p>
        </p:txBody>
      </p:sp>
      <p:sp>
        <p:nvSpPr>
          <p:cNvPr id="2382" name="Picture Placeholder 7"/>
          <p:cNvSpPr/>
          <p:nvPr>
            <p:ph type="pic" sz="quarter" idx="24"/>
          </p:nvPr>
        </p:nvSpPr>
        <p:spPr>
          <a:xfrm>
            <a:off x="12350257" y="6231063"/>
            <a:ext cx="5597130" cy="6988970"/>
          </a:xfrm>
          <a:prstGeom prst="rect">
            <a:avLst/>
          </a:prstGeom>
        </p:spPr>
        <p:txBody>
          <a:bodyPr lIns="91439" rIns="91439">
            <a:noAutofit/>
          </a:bodyPr>
          <a:lstStyle/>
          <a:p>
            <a:pPr/>
          </a:p>
        </p:txBody>
      </p:sp>
      <p:sp>
        <p:nvSpPr>
          <p:cNvPr id="2383" name="Picture Placeholder 8"/>
          <p:cNvSpPr/>
          <p:nvPr>
            <p:ph type="pic" sz="quarter" idx="25"/>
          </p:nvPr>
        </p:nvSpPr>
        <p:spPr>
          <a:xfrm>
            <a:off x="18251380" y="6229727"/>
            <a:ext cx="5597131" cy="6988971"/>
          </a:xfrm>
          <a:prstGeom prst="rect">
            <a:avLst/>
          </a:prstGeom>
        </p:spPr>
        <p:txBody>
          <a:bodyPr lIns="91439" rIns="91439">
            <a:noAutofit/>
          </a:bodyPr>
          <a:lstStyle/>
          <a:p>
            <a:pPr/>
          </a:p>
        </p:txBody>
      </p:sp>
      <p:sp>
        <p:nvSpPr>
          <p:cNvPr id="2384" name="Text Placeholder 14"/>
          <p:cNvSpPr/>
          <p:nvPr>
            <p:ph type="body" sz="quarter" idx="26" hasCustomPrompt="1"/>
          </p:nvPr>
        </p:nvSpPr>
        <p:spPr>
          <a:xfrm>
            <a:off x="537005" y="508753"/>
            <a:ext cx="5194801" cy="369333"/>
          </a:xfrm>
          <a:prstGeom prst="rect">
            <a:avLst/>
          </a:prstGeom>
        </p:spPr>
        <p:txBody>
          <a:bodyPr/>
          <a:lstStyle>
            <a:lvl1pPr defTabSz="734694">
              <a:lnSpc>
                <a:spcPct val="90000"/>
              </a:lnSpc>
              <a:defRPr sz="1779">
                <a:solidFill>
                  <a:srgbClr val="C0C0C0"/>
                </a:solidFill>
              </a:defRPr>
            </a:lvl1pPr>
          </a:lstStyle>
          <a:p>
            <a:pPr/>
            <a:r>
              <a:t>Typography</a:t>
            </a:r>
          </a:p>
        </p:txBody>
      </p:sp>
      <p:sp>
        <p:nvSpPr>
          <p:cNvPr id="2385" name="Tonal flex"/>
          <p:cNvSpPr txBox="1"/>
          <p:nvPr>
            <p:ph type="title" hasCustomPrompt="1"/>
          </p:nvPr>
        </p:nvSpPr>
        <p:spPr>
          <a:xfrm>
            <a:off x="537005" y="936381"/>
            <a:ext cx="5470683" cy="923331"/>
          </a:xfrm>
          <a:prstGeom prst="rect">
            <a:avLst/>
          </a:prstGeom>
        </p:spPr>
        <p:txBody>
          <a:bodyPr anchor="t"/>
          <a:lstStyle>
            <a:lvl1pPr>
              <a:lnSpc>
                <a:spcPct val="90000"/>
              </a:lnSpc>
              <a:defRPr spc="-180" sz="6000"/>
            </a:lvl1pPr>
          </a:lstStyle>
          <a:p>
            <a:pPr/>
            <a:r>
              <a:t>Tonal flex</a:t>
            </a:r>
          </a:p>
        </p:txBody>
      </p:sp>
      <p:sp>
        <p:nvSpPr>
          <p:cNvPr id="2386" name="Text Placeholder 14"/>
          <p:cNvSpPr/>
          <p:nvPr>
            <p:ph type="body" sz="quarter" idx="27" hasCustomPrompt="1"/>
          </p:nvPr>
        </p:nvSpPr>
        <p:spPr>
          <a:xfrm>
            <a:off x="18650689" y="5301427"/>
            <a:ext cx="5196233" cy="312331"/>
          </a:xfrm>
          <a:prstGeom prst="rect">
            <a:avLst/>
          </a:prstGeom>
        </p:spPr>
        <p:txBody>
          <a:bodyPr lIns="0" tIns="0" rIns="0" bIns="0"/>
          <a:lstStyle>
            <a:lvl1pPr algn="r">
              <a:lnSpc>
                <a:spcPct val="110000"/>
              </a:lnSpc>
              <a:defRPr sz="2000">
                <a:solidFill>
                  <a:srgbClr val="C0C0C0"/>
                </a:solidFill>
              </a:defRPr>
            </a:lvl1pPr>
          </a:lstStyle>
          <a:p>
            <a:pPr/>
            <a:r>
              <a:t>Functional</a:t>
            </a:r>
          </a:p>
        </p:txBody>
      </p:sp>
      <p:sp>
        <p:nvSpPr>
          <p:cNvPr id="2387" name="Text Placeholder 14"/>
          <p:cNvSpPr/>
          <p:nvPr>
            <p:ph type="body" sz="quarter" idx="28" hasCustomPrompt="1"/>
          </p:nvPr>
        </p:nvSpPr>
        <p:spPr>
          <a:xfrm>
            <a:off x="537007" y="5301427"/>
            <a:ext cx="5196233" cy="312331"/>
          </a:xfrm>
          <a:prstGeom prst="rect">
            <a:avLst/>
          </a:prstGeom>
        </p:spPr>
        <p:txBody>
          <a:bodyPr lIns="0" tIns="0" rIns="0" bIns="0"/>
          <a:lstStyle>
            <a:lvl1pPr>
              <a:lnSpc>
                <a:spcPct val="110000"/>
              </a:lnSpc>
              <a:defRPr sz="2000">
                <a:solidFill>
                  <a:srgbClr val="C0C0C0"/>
                </a:solidFill>
              </a:defRPr>
            </a:lvl1pPr>
          </a:lstStyle>
          <a:p>
            <a:pPr/>
            <a:r>
              <a:t>Expressive</a:t>
            </a:r>
          </a:p>
        </p:txBody>
      </p:sp>
      <p:sp>
        <p:nvSpPr>
          <p:cNvPr id="2388"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3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onal flex – Grey">
    <p:bg>
      <p:bgPr>
        <a:solidFill>
          <a:srgbClr val="CCCDD1"/>
        </a:solidFill>
      </p:bgPr>
    </p:bg>
    <p:spTree>
      <p:nvGrpSpPr>
        <p:cNvPr id="1" name=""/>
        <p:cNvGrpSpPr/>
        <p:nvPr/>
      </p:nvGrpSpPr>
      <p:grpSpPr>
        <a:xfrm>
          <a:off x="0" y="0"/>
          <a:ext cx="0" cy="0"/>
          <a:chOff x="0" y="0"/>
          <a:chExt cx="0" cy="0"/>
        </a:xfrm>
      </p:grpSpPr>
      <p:sp>
        <p:nvSpPr>
          <p:cNvPr id="2395" name="Body Level One…"/>
          <p:cNvSpPr txBox="1"/>
          <p:nvPr>
            <p:ph type="body" sz="quarter" idx="1" hasCustomPrompt="1"/>
          </p:nvPr>
        </p:nvSpPr>
        <p:spPr>
          <a:xfrm>
            <a:off x="538650" y="5747551"/>
            <a:ext cx="23306700" cy="188398"/>
          </a:xfrm>
          <a:prstGeom prst="rect">
            <a:avLst/>
          </a:prstGeom>
          <a:solidFill>
            <a:srgbClr val="8C9095">
              <a:alpha val="25000"/>
            </a:srgbClr>
          </a:solidFill>
        </p:spPr>
        <p:txBody>
          <a:bodyPr anchor="ctr"/>
          <a:lstStyle>
            <a:lvl1pPr algn="ctr">
              <a:defRPr sz="3200">
                <a:solidFill>
                  <a:srgbClr val="FFFFFF"/>
                </a:solidFill>
              </a:defRPr>
            </a:lvl1pPr>
            <a:lvl2pPr algn="ctr">
              <a:defRPr sz="3200">
                <a:solidFill>
                  <a:srgbClr val="FFFFFF"/>
                </a:solidFill>
              </a:defRPr>
            </a:lvl2pPr>
            <a:lvl3pPr algn="ctr">
              <a:defRPr sz="3200">
                <a:solidFill>
                  <a:srgbClr val="FFFFFF"/>
                </a:solidFill>
              </a:defRPr>
            </a:lvl3pPr>
            <a:lvl4pPr algn="ctr">
              <a:defRPr sz="3200">
                <a:solidFill>
                  <a:srgbClr val="FFFFFF"/>
                </a:solidFill>
              </a:defRPr>
            </a:lvl4pPr>
            <a:lvl5pPr algn="ctr">
              <a:defRPr sz="3200">
                <a:solidFill>
                  <a:srgbClr val="FFFFFF"/>
                </a:solidFill>
              </a:defRPr>
            </a:lvl5pPr>
          </a:lstStyle>
          <a:p>
            <a:pPr/>
            <a:r>
              <a:t> </a:t>
            </a:r>
          </a:p>
          <a:p>
            <a:pPr lvl="1"/>
            <a:r>
              <a:t/>
            </a:r>
          </a:p>
          <a:p>
            <a:pPr lvl="2"/>
            <a:r>
              <a:t/>
            </a:r>
          </a:p>
          <a:p>
            <a:pPr lvl="3"/>
            <a:r>
              <a:t/>
            </a:r>
          </a:p>
          <a:p>
            <a:pPr lvl="4"/>
            <a:r>
              <a:t/>
            </a:r>
          </a:p>
        </p:txBody>
      </p:sp>
      <p:sp>
        <p:nvSpPr>
          <p:cNvPr id="2396" name="Text Placeholder 14"/>
          <p:cNvSpPr/>
          <p:nvPr>
            <p:ph type="body" sz="quarter" idx="21" hasCustomPrompt="1"/>
          </p:nvPr>
        </p:nvSpPr>
        <p:spPr>
          <a:xfrm>
            <a:off x="9712403" y="500555"/>
            <a:ext cx="14091903" cy="2349875"/>
          </a:xfrm>
          <a:prstGeom prst="rect">
            <a:avLst/>
          </a:prstGeom>
        </p:spPr>
        <p:txBody>
          <a:bodyPr/>
          <a:lstStyle>
            <a:lvl1pPr>
              <a:lnSpc>
                <a:spcPct val="110000"/>
              </a:lnSpc>
              <a:spcBef>
                <a:spcPts val="1200"/>
              </a:spcBef>
              <a:defRPr spc="-100" sz="3400">
                <a:solidFill>
                  <a:srgbClr val="F2F2F2"/>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2397" name="Text Placeholder 14"/>
          <p:cNvSpPr/>
          <p:nvPr>
            <p:ph type="body" sz="quarter" idx="22" hasCustomPrompt="1"/>
          </p:nvPr>
        </p:nvSpPr>
        <p:spPr>
          <a:xfrm>
            <a:off x="537005" y="508753"/>
            <a:ext cx="5194801" cy="369333"/>
          </a:xfrm>
          <a:prstGeom prst="rect">
            <a:avLst/>
          </a:prstGeom>
        </p:spPr>
        <p:txBody>
          <a:bodyPr/>
          <a:lstStyle>
            <a:lvl1pPr defTabSz="734694">
              <a:lnSpc>
                <a:spcPct val="90000"/>
              </a:lnSpc>
              <a:defRPr sz="1779">
                <a:solidFill>
                  <a:srgbClr val="F2F2F2"/>
                </a:solidFill>
              </a:defRPr>
            </a:lvl1pPr>
          </a:lstStyle>
          <a:p>
            <a:pPr/>
            <a:r>
              <a:t>Typography</a:t>
            </a:r>
          </a:p>
        </p:txBody>
      </p:sp>
      <p:sp>
        <p:nvSpPr>
          <p:cNvPr id="2398" name="Tonal flex"/>
          <p:cNvSpPr txBox="1"/>
          <p:nvPr>
            <p:ph type="title" hasCustomPrompt="1"/>
          </p:nvPr>
        </p:nvSpPr>
        <p:spPr>
          <a:xfrm>
            <a:off x="537005" y="936381"/>
            <a:ext cx="5470683" cy="923331"/>
          </a:xfrm>
          <a:prstGeom prst="rect">
            <a:avLst/>
          </a:prstGeom>
        </p:spPr>
        <p:txBody>
          <a:bodyPr anchor="t"/>
          <a:lstStyle>
            <a:lvl1pPr>
              <a:lnSpc>
                <a:spcPct val="90000"/>
              </a:lnSpc>
              <a:defRPr spc="-180" sz="6000">
                <a:solidFill>
                  <a:srgbClr val="FFFFFF"/>
                </a:solidFill>
              </a:defRPr>
            </a:lvl1pPr>
          </a:lstStyle>
          <a:p>
            <a:pPr/>
            <a:r>
              <a:t>Tonal flex</a:t>
            </a:r>
          </a:p>
        </p:txBody>
      </p:sp>
      <p:sp>
        <p:nvSpPr>
          <p:cNvPr id="2399" name="Text Placeholder 14"/>
          <p:cNvSpPr/>
          <p:nvPr>
            <p:ph type="body" sz="quarter" idx="23" hasCustomPrompt="1"/>
          </p:nvPr>
        </p:nvSpPr>
        <p:spPr>
          <a:xfrm>
            <a:off x="18650689" y="5301427"/>
            <a:ext cx="5196233" cy="312331"/>
          </a:xfrm>
          <a:prstGeom prst="rect">
            <a:avLst/>
          </a:prstGeom>
        </p:spPr>
        <p:txBody>
          <a:bodyPr lIns="0" tIns="0" rIns="0" bIns="0"/>
          <a:lstStyle>
            <a:lvl1pPr algn="r">
              <a:lnSpc>
                <a:spcPct val="110000"/>
              </a:lnSpc>
              <a:defRPr sz="2000">
                <a:solidFill>
                  <a:srgbClr val="F2F2F2"/>
                </a:solidFill>
              </a:defRPr>
            </a:lvl1pPr>
          </a:lstStyle>
          <a:p>
            <a:pPr/>
            <a:r>
              <a:t>Functional</a:t>
            </a:r>
          </a:p>
        </p:txBody>
      </p:sp>
      <p:sp>
        <p:nvSpPr>
          <p:cNvPr id="2400" name="Text Placeholder 14"/>
          <p:cNvSpPr/>
          <p:nvPr>
            <p:ph type="body" sz="quarter" idx="24" hasCustomPrompt="1"/>
          </p:nvPr>
        </p:nvSpPr>
        <p:spPr>
          <a:xfrm>
            <a:off x="537007" y="5301427"/>
            <a:ext cx="5196233" cy="312331"/>
          </a:xfrm>
          <a:prstGeom prst="rect">
            <a:avLst/>
          </a:prstGeom>
        </p:spPr>
        <p:txBody>
          <a:bodyPr lIns="0" tIns="0" rIns="0" bIns="0"/>
          <a:lstStyle>
            <a:lvl1pPr>
              <a:lnSpc>
                <a:spcPct val="110000"/>
              </a:lnSpc>
              <a:defRPr sz="2000">
                <a:solidFill>
                  <a:srgbClr val="F2F2F2"/>
                </a:solidFill>
              </a:defRPr>
            </a:lvl1pPr>
          </a:lstStyle>
          <a:p>
            <a:pPr/>
            <a:r>
              <a:t>Expressive</a:t>
            </a:r>
          </a:p>
        </p:txBody>
      </p:sp>
      <p:sp>
        <p:nvSpPr>
          <p:cNvPr id="2401"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2402" name="Picture Placeholder 5"/>
          <p:cNvSpPr/>
          <p:nvPr>
            <p:ph type="pic" sz="quarter" idx="25"/>
          </p:nvPr>
        </p:nvSpPr>
        <p:spPr>
          <a:xfrm>
            <a:off x="536970" y="6231063"/>
            <a:ext cx="5597132" cy="6988970"/>
          </a:xfrm>
          <a:prstGeom prst="rect">
            <a:avLst/>
          </a:prstGeom>
        </p:spPr>
        <p:txBody>
          <a:bodyPr lIns="91439" rIns="91439">
            <a:noAutofit/>
          </a:bodyPr>
          <a:lstStyle/>
          <a:p>
            <a:pPr/>
          </a:p>
        </p:txBody>
      </p:sp>
      <p:sp>
        <p:nvSpPr>
          <p:cNvPr id="2403" name="Picture Placeholder 6"/>
          <p:cNvSpPr/>
          <p:nvPr>
            <p:ph type="pic" sz="quarter" idx="26"/>
          </p:nvPr>
        </p:nvSpPr>
        <p:spPr>
          <a:xfrm>
            <a:off x="6444408" y="6231063"/>
            <a:ext cx="5597130" cy="6988970"/>
          </a:xfrm>
          <a:prstGeom prst="rect">
            <a:avLst/>
          </a:prstGeom>
        </p:spPr>
        <p:txBody>
          <a:bodyPr lIns="91439" rIns="91439">
            <a:noAutofit/>
          </a:bodyPr>
          <a:lstStyle/>
          <a:p>
            <a:pPr/>
          </a:p>
        </p:txBody>
      </p:sp>
      <p:sp>
        <p:nvSpPr>
          <p:cNvPr id="2404" name="Picture Placeholder 7"/>
          <p:cNvSpPr/>
          <p:nvPr>
            <p:ph type="pic" sz="quarter" idx="27"/>
          </p:nvPr>
        </p:nvSpPr>
        <p:spPr>
          <a:xfrm>
            <a:off x="12350257" y="6231063"/>
            <a:ext cx="5597130" cy="6988970"/>
          </a:xfrm>
          <a:prstGeom prst="rect">
            <a:avLst/>
          </a:prstGeom>
        </p:spPr>
        <p:txBody>
          <a:bodyPr lIns="91439" rIns="91439">
            <a:noAutofit/>
          </a:bodyPr>
          <a:lstStyle/>
          <a:p>
            <a:pPr/>
          </a:p>
        </p:txBody>
      </p:sp>
      <p:sp>
        <p:nvSpPr>
          <p:cNvPr id="2405" name="Picture Placeholder 8"/>
          <p:cNvSpPr/>
          <p:nvPr>
            <p:ph type="pic" sz="quarter" idx="28"/>
          </p:nvPr>
        </p:nvSpPr>
        <p:spPr>
          <a:xfrm>
            <a:off x="18251380" y="6229727"/>
            <a:ext cx="5597131" cy="6988971"/>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13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onal flex – Black">
    <p:bg>
      <p:bgPr>
        <a:solidFill>
          <a:srgbClr val="000000"/>
        </a:solidFill>
      </p:bgPr>
    </p:bg>
    <p:spTree>
      <p:nvGrpSpPr>
        <p:cNvPr id="1" name=""/>
        <p:cNvGrpSpPr/>
        <p:nvPr/>
      </p:nvGrpSpPr>
      <p:grpSpPr>
        <a:xfrm>
          <a:off x="0" y="0"/>
          <a:ext cx="0" cy="0"/>
          <a:chOff x="0" y="0"/>
          <a:chExt cx="0" cy="0"/>
        </a:xfrm>
      </p:grpSpPr>
      <p:sp>
        <p:nvSpPr>
          <p:cNvPr id="2412" name="Body Level One…"/>
          <p:cNvSpPr txBox="1"/>
          <p:nvPr>
            <p:ph type="body" sz="quarter" idx="1" hasCustomPrompt="1"/>
          </p:nvPr>
        </p:nvSpPr>
        <p:spPr>
          <a:xfrm>
            <a:off x="538650" y="5747551"/>
            <a:ext cx="23306700" cy="188398"/>
          </a:xfrm>
          <a:prstGeom prst="rect">
            <a:avLst/>
          </a:prstGeom>
          <a:solidFill>
            <a:srgbClr val="8C9095">
              <a:alpha val="25000"/>
            </a:srgbClr>
          </a:solidFill>
        </p:spPr>
        <p:txBody>
          <a:bodyPr anchor="ctr"/>
          <a:lstStyle>
            <a:lvl1pPr algn="ctr">
              <a:defRPr sz="3200">
                <a:solidFill>
                  <a:srgbClr val="FFFFFF"/>
                </a:solidFill>
              </a:defRPr>
            </a:lvl1pPr>
            <a:lvl2pPr algn="ctr">
              <a:defRPr sz="3200">
                <a:solidFill>
                  <a:srgbClr val="FFFFFF"/>
                </a:solidFill>
              </a:defRPr>
            </a:lvl2pPr>
            <a:lvl3pPr algn="ctr">
              <a:defRPr sz="3200">
                <a:solidFill>
                  <a:srgbClr val="FFFFFF"/>
                </a:solidFill>
              </a:defRPr>
            </a:lvl3pPr>
            <a:lvl4pPr algn="ctr">
              <a:defRPr sz="3200">
                <a:solidFill>
                  <a:srgbClr val="FFFFFF"/>
                </a:solidFill>
              </a:defRPr>
            </a:lvl4pPr>
            <a:lvl5pPr algn="ctr">
              <a:defRPr sz="3200">
                <a:solidFill>
                  <a:srgbClr val="FFFFFF"/>
                </a:solidFill>
              </a:defRPr>
            </a:lvl5pPr>
          </a:lstStyle>
          <a:p>
            <a:pPr/>
            <a:r>
              <a:t> </a:t>
            </a:r>
          </a:p>
          <a:p>
            <a:pPr lvl="1"/>
            <a:r>
              <a:t/>
            </a:r>
          </a:p>
          <a:p>
            <a:pPr lvl="2"/>
            <a:r>
              <a:t/>
            </a:r>
          </a:p>
          <a:p>
            <a:pPr lvl="3"/>
            <a:r>
              <a:t/>
            </a:r>
          </a:p>
          <a:p>
            <a:pPr lvl="4"/>
            <a:r>
              <a:t/>
            </a:r>
          </a:p>
        </p:txBody>
      </p:sp>
      <p:sp>
        <p:nvSpPr>
          <p:cNvPr id="2413" name="Text Placeholder 14"/>
          <p:cNvSpPr/>
          <p:nvPr>
            <p:ph type="body" sz="quarter" idx="21" hasCustomPrompt="1"/>
          </p:nvPr>
        </p:nvSpPr>
        <p:spPr>
          <a:xfrm>
            <a:off x="9712403" y="500555"/>
            <a:ext cx="14091903" cy="2349875"/>
          </a:xfrm>
          <a:prstGeom prst="rect">
            <a:avLst/>
          </a:prstGeom>
        </p:spPr>
        <p:txBody>
          <a:bodyPr/>
          <a:lstStyle>
            <a:lvl1pPr>
              <a:lnSpc>
                <a:spcPct val="110000"/>
              </a:lnSpc>
              <a:spcBef>
                <a:spcPts val="1200"/>
              </a:spcBef>
              <a:defRPr spc="-100" sz="3400">
                <a:solidFill>
                  <a:srgbClr val="808080"/>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2414" name="Text Placeholder 14"/>
          <p:cNvSpPr/>
          <p:nvPr>
            <p:ph type="body" sz="quarter" idx="22" hasCustomPrompt="1"/>
          </p:nvPr>
        </p:nvSpPr>
        <p:spPr>
          <a:xfrm>
            <a:off x="537005" y="508753"/>
            <a:ext cx="5194801" cy="369333"/>
          </a:xfrm>
          <a:prstGeom prst="rect">
            <a:avLst/>
          </a:prstGeom>
        </p:spPr>
        <p:txBody>
          <a:bodyPr/>
          <a:lstStyle>
            <a:lvl1pPr defTabSz="734694">
              <a:lnSpc>
                <a:spcPct val="90000"/>
              </a:lnSpc>
              <a:defRPr sz="1779">
                <a:solidFill>
                  <a:srgbClr val="808080"/>
                </a:solidFill>
              </a:defRPr>
            </a:lvl1pPr>
          </a:lstStyle>
          <a:p>
            <a:pPr/>
            <a:r>
              <a:t>Typography</a:t>
            </a:r>
          </a:p>
        </p:txBody>
      </p:sp>
      <p:sp>
        <p:nvSpPr>
          <p:cNvPr id="2415" name="Tonal flex"/>
          <p:cNvSpPr txBox="1"/>
          <p:nvPr>
            <p:ph type="title" hasCustomPrompt="1"/>
          </p:nvPr>
        </p:nvSpPr>
        <p:spPr>
          <a:xfrm>
            <a:off x="537005" y="936381"/>
            <a:ext cx="5470683" cy="923331"/>
          </a:xfrm>
          <a:prstGeom prst="rect">
            <a:avLst/>
          </a:prstGeom>
        </p:spPr>
        <p:txBody>
          <a:bodyPr anchor="t"/>
          <a:lstStyle>
            <a:lvl1pPr>
              <a:lnSpc>
                <a:spcPct val="90000"/>
              </a:lnSpc>
              <a:defRPr spc="-180" sz="6000">
                <a:solidFill>
                  <a:srgbClr val="FFFFFF"/>
                </a:solidFill>
              </a:defRPr>
            </a:lvl1pPr>
          </a:lstStyle>
          <a:p>
            <a:pPr/>
            <a:r>
              <a:t>Tonal flex</a:t>
            </a:r>
          </a:p>
        </p:txBody>
      </p:sp>
      <p:sp>
        <p:nvSpPr>
          <p:cNvPr id="2416" name="Text Placeholder 14"/>
          <p:cNvSpPr/>
          <p:nvPr>
            <p:ph type="body" sz="quarter" idx="23" hasCustomPrompt="1"/>
          </p:nvPr>
        </p:nvSpPr>
        <p:spPr>
          <a:xfrm>
            <a:off x="18650689" y="5301427"/>
            <a:ext cx="5196233" cy="312331"/>
          </a:xfrm>
          <a:prstGeom prst="rect">
            <a:avLst/>
          </a:prstGeom>
        </p:spPr>
        <p:txBody>
          <a:bodyPr lIns="0" tIns="0" rIns="0" bIns="0"/>
          <a:lstStyle>
            <a:lvl1pPr algn="r">
              <a:lnSpc>
                <a:spcPct val="110000"/>
              </a:lnSpc>
              <a:defRPr sz="2000">
                <a:solidFill>
                  <a:srgbClr val="808080"/>
                </a:solidFill>
              </a:defRPr>
            </a:lvl1pPr>
          </a:lstStyle>
          <a:p>
            <a:pPr/>
            <a:r>
              <a:t>Functional</a:t>
            </a:r>
          </a:p>
        </p:txBody>
      </p:sp>
      <p:sp>
        <p:nvSpPr>
          <p:cNvPr id="2417" name="Text Placeholder 14"/>
          <p:cNvSpPr/>
          <p:nvPr>
            <p:ph type="body" sz="quarter" idx="24" hasCustomPrompt="1"/>
          </p:nvPr>
        </p:nvSpPr>
        <p:spPr>
          <a:xfrm>
            <a:off x="537007" y="5301427"/>
            <a:ext cx="5196233" cy="312331"/>
          </a:xfrm>
          <a:prstGeom prst="rect">
            <a:avLst/>
          </a:prstGeom>
        </p:spPr>
        <p:txBody>
          <a:bodyPr lIns="0" tIns="0" rIns="0" bIns="0"/>
          <a:lstStyle>
            <a:lvl1pPr>
              <a:lnSpc>
                <a:spcPct val="110000"/>
              </a:lnSpc>
              <a:defRPr sz="2000">
                <a:solidFill>
                  <a:srgbClr val="808080"/>
                </a:solidFill>
              </a:defRPr>
            </a:lvl1pPr>
          </a:lstStyle>
          <a:p>
            <a:pPr/>
            <a:r>
              <a:t>Expressive</a:t>
            </a:r>
          </a:p>
        </p:txBody>
      </p:sp>
      <p:sp>
        <p:nvSpPr>
          <p:cNvPr id="2418"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2419" name="Picture Placeholder 5"/>
          <p:cNvSpPr/>
          <p:nvPr>
            <p:ph type="pic" sz="quarter" idx="25"/>
          </p:nvPr>
        </p:nvSpPr>
        <p:spPr>
          <a:xfrm>
            <a:off x="536970" y="6231063"/>
            <a:ext cx="5597132" cy="6988970"/>
          </a:xfrm>
          <a:prstGeom prst="rect">
            <a:avLst/>
          </a:prstGeom>
        </p:spPr>
        <p:txBody>
          <a:bodyPr lIns="91439" rIns="91439">
            <a:noAutofit/>
          </a:bodyPr>
          <a:lstStyle/>
          <a:p>
            <a:pPr/>
          </a:p>
        </p:txBody>
      </p:sp>
      <p:sp>
        <p:nvSpPr>
          <p:cNvPr id="2420" name="Picture Placeholder 6"/>
          <p:cNvSpPr/>
          <p:nvPr>
            <p:ph type="pic" sz="quarter" idx="26"/>
          </p:nvPr>
        </p:nvSpPr>
        <p:spPr>
          <a:xfrm>
            <a:off x="6444408" y="6231063"/>
            <a:ext cx="5597130" cy="6988970"/>
          </a:xfrm>
          <a:prstGeom prst="rect">
            <a:avLst/>
          </a:prstGeom>
        </p:spPr>
        <p:txBody>
          <a:bodyPr lIns="91439" rIns="91439">
            <a:noAutofit/>
          </a:bodyPr>
          <a:lstStyle/>
          <a:p>
            <a:pPr/>
          </a:p>
        </p:txBody>
      </p:sp>
      <p:sp>
        <p:nvSpPr>
          <p:cNvPr id="2421" name="Picture Placeholder 7"/>
          <p:cNvSpPr/>
          <p:nvPr>
            <p:ph type="pic" sz="quarter" idx="27"/>
          </p:nvPr>
        </p:nvSpPr>
        <p:spPr>
          <a:xfrm>
            <a:off x="12350257" y="6231063"/>
            <a:ext cx="5597130" cy="6988970"/>
          </a:xfrm>
          <a:prstGeom prst="rect">
            <a:avLst/>
          </a:prstGeom>
        </p:spPr>
        <p:txBody>
          <a:bodyPr lIns="91439" rIns="91439">
            <a:noAutofit/>
          </a:bodyPr>
          <a:lstStyle/>
          <a:p>
            <a:pPr/>
          </a:p>
        </p:txBody>
      </p:sp>
      <p:sp>
        <p:nvSpPr>
          <p:cNvPr id="2422" name="Picture Placeholder 8"/>
          <p:cNvSpPr/>
          <p:nvPr>
            <p:ph type="pic" sz="quarter" idx="28"/>
          </p:nvPr>
        </p:nvSpPr>
        <p:spPr>
          <a:xfrm>
            <a:off x="18251380" y="6229727"/>
            <a:ext cx="5597131" cy="6988971"/>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13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hings to avoid 2">
    <p:spTree>
      <p:nvGrpSpPr>
        <p:cNvPr id="1" name=""/>
        <p:cNvGrpSpPr/>
        <p:nvPr/>
      </p:nvGrpSpPr>
      <p:grpSpPr>
        <a:xfrm>
          <a:off x="0" y="0"/>
          <a:ext cx="0" cy="0"/>
          <a:chOff x="0" y="0"/>
          <a:chExt cx="0" cy="0"/>
        </a:xfrm>
      </p:grpSpPr>
      <p:sp>
        <p:nvSpPr>
          <p:cNvPr id="2429" name="Picture Placeholder 12"/>
          <p:cNvSpPr/>
          <p:nvPr>
            <p:ph type="pic" sz="quarter" idx="21"/>
          </p:nvPr>
        </p:nvSpPr>
        <p:spPr>
          <a:xfrm>
            <a:off x="537008" y="3401152"/>
            <a:ext cx="7571583" cy="4419602"/>
          </a:xfrm>
          <a:prstGeom prst="rect">
            <a:avLst/>
          </a:prstGeom>
        </p:spPr>
        <p:txBody>
          <a:bodyPr lIns="91439" rIns="91439">
            <a:noAutofit/>
          </a:bodyPr>
          <a:lstStyle/>
          <a:p>
            <a:pPr/>
          </a:p>
        </p:txBody>
      </p:sp>
      <p:grpSp>
        <p:nvGrpSpPr>
          <p:cNvPr id="2433" name="Group"/>
          <p:cNvGrpSpPr/>
          <p:nvPr/>
        </p:nvGrpSpPr>
        <p:grpSpPr>
          <a:xfrm>
            <a:off x="530658" y="8195875"/>
            <a:ext cx="335041" cy="335043"/>
            <a:chOff x="0" y="0"/>
            <a:chExt cx="335040" cy="335042"/>
          </a:xfrm>
        </p:grpSpPr>
        <p:sp>
          <p:nvSpPr>
            <p:cNvPr id="2430" name="Circle"/>
            <p:cNvSpPr/>
            <p:nvPr/>
          </p:nvSpPr>
          <p:spPr>
            <a:xfrm>
              <a:off x="-1" y="-1"/>
              <a:ext cx="335042"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2431" name="Rounded Rectangle"/>
            <p:cNvSpPr/>
            <p:nvPr/>
          </p:nvSpPr>
          <p:spPr>
            <a:xfrm rot="18900000">
              <a:off x="58937" y="149323"/>
              <a:ext cx="217167"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2432" name="Rounded Rectangle"/>
            <p:cNvSpPr/>
            <p:nvPr/>
          </p:nvSpPr>
          <p:spPr>
            <a:xfrm rot="2700000">
              <a:off x="58936" y="149323"/>
              <a:ext cx="217169"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grpSp>
        <p:nvGrpSpPr>
          <p:cNvPr id="2437" name="Group"/>
          <p:cNvGrpSpPr/>
          <p:nvPr/>
        </p:nvGrpSpPr>
        <p:grpSpPr>
          <a:xfrm>
            <a:off x="8400270" y="8195875"/>
            <a:ext cx="335043" cy="335043"/>
            <a:chOff x="0" y="0"/>
            <a:chExt cx="335042" cy="335042"/>
          </a:xfrm>
        </p:grpSpPr>
        <p:sp>
          <p:nvSpPr>
            <p:cNvPr id="2434"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2435"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2436"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grpSp>
        <p:nvGrpSpPr>
          <p:cNvPr id="2441" name="Group"/>
          <p:cNvGrpSpPr/>
          <p:nvPr/>
        </p:nvGrpSpPr>
        <p:grpSpPr>
          <a:xfrm>
            <a:off x="16254885" y="8195875"/>
            <a:ext cx="335043" cy="335043"/>
            <a:chOff x="0" y="0"/>
            <a:chExt cx="335042" cy="335042"/>
          </a:xfrm>
        </p:grpSpPr>
        <p:sp>
          <p:nvSpPr>
            <p:cNvPr id="2438"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2439"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2440"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grpSp>
        <p:nvGrpSpPr>
          <p:cNvPr id="2445" name="Group"/>
          <p:cNvGrpSpPr/>
          <p:nvPr/>
        </p:nvGrpSpPr>
        <p:grpSpPr>
          <a:xfrm>
            <a:off x="530658" y="2807665"/>
            <a:ext cx="335041" cy="335043"/>
            <a:chOff x="0" y="0"/>
            <a:chExt cx="335040" cy="335042"/>
          </a:xfrm>
        </p:grpSpPr>
        <p:sp>
          <p:nvSpPr>
            <p:cNvPr id="2442" name="Circle"/>
            <p:cNvSpPr/>
            <p:nvPr/>
          </p:nvSpPr>
          <p:spPr>
            <a:xfrm>
              <a:off x="-1" y="-1"/>
              <a:ext cx="335042"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2443" name="Rounded Rectangle"/>
            <p:cNvSpPr/>
            <p:nvPr/>
          </p:nvSpPr>
          <p:spPr>
            <a:xfrm rot="18900000">
              <a:off x="58937" y="149323"/>
              <a:ext cx="217167"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2444" name="Rounded Rectangle"/>
            <p:cNvSpPr/>
            <p:nvPr/>
          </p:nvSpPr>
          <p:spPr>
            <a:xfrm rot="2700000">
              <a:off x="58936" y="149323"/>
              <a:ext cx="217169"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grpSp>
        <p:nvGrpSpPr>
          <p:cNvPr id="2449" name="Group"/>
          <p:cNvGrpSpPr/>
          <p:nvPr/>
        </p:nvGrpSpPr>
        <p:grpSpPr>
          <a:xfrm>
            <a:off x="8400270" y="2807665"/>
            <a:ext cx="335043" cy="335043"/>
            <a:chOff x="0" y="0"/>
            <a:chExt cx="335042" cy="335042"/>
          </a:xfrm>
        </p:grpSpPr>
        <p:sp>
          <p:nvSpPr>
            <p:cNvPr id="2446"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2447"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2448"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grpSp>
        <p:nvGrpSpPr>
          <p:cNvPr id="2453" name="Group"/>
          <p:cNvGrpSpPr/>
          <p:nvPr/>
        </p:nvGrpSpPr>
        <p:grpSpPr>
          <a:xfrm>
            <a:off x="16254885" y="2807665"/>
            <a:ext cx="335043" cy="335043"/>
            <a:chOff x="0" y="0"/>
            <a:chExt cx="335042" cy="335042"/>
          </a:xfrm>
        </p:grpSpPr>
        <p:sp>
          <p:nvSpPr>
            <p:cNvPr id="2450"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2451"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2452"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sp>
        <p:nvSpPr>
          <p:cNvPr id="2454" name="Picture Placeholder 17"/>
          <p:cNvSpPr/>
          <p:nvPr>
            <p:ph type="pic" sz="quarter" idx="22"/>
          </p:nvPr>
        </p:nvSpPr>
        <p:spPr>
          <a:xfrm>
            <a:off x="537008" y="8794201"/>
            <a:ext cx="7571583" cy="4419602"/>
          </a:xfrm>
          <a:prstGeom prst="rect">
            <a:avLst/>
          </a:prstGeom>
        </p:spPr>
        <p:txBody>
          <a:bodyPr lIns="91439" rIns="91439">
            <a:noAutofit/>
          </a:bodyPr>
          <a:lstStyle/>
          <a:p>
            <a:pPr/>
          </a:p>
        </p:txBody>
      </p:sp>
      <p:sp>
        <p:nvSpPr>
          <p:cNvPr id="2455" name="Picture Placeholder 16"/>
          <p:cNvSpPr/>
          <p:nvPr>
            <p:ph type="pic" sz="quarter" idx="23"/>
          </p:nvPr>
        </p:nvSpPr>
        <p:spPr>
          <a:xfrm>
            <a:off x="8413619" y="8794201"/>
            <a:ext cx="7571584" cy="4419602"/>
          </a:xfrm>
          <a:prstGeom prst="rect">
            <a:avLst/>
          </a:prstGeom>
        </p:spPr>
        <p:txBody>
          <a:bodyPr lIns="91439" rIns="91439">
            <a:noAutofit/>
          </a:bodyPr>
          <a:lstStyle/>
          <a:p>
            <a:pPr/>
          </a:p>
        </p:txBody>
      </p:sp>
      <p:sp>
        <p:nvSpPr>
          <p:cNvPr id="2456" name="Picture Placeholder 15"/>
          <p:cNvSpPr/>
          <p:nvPr>
            <p:ph type="pic" sz="quarter" idx="24"/>
          </p:nvPr>
        </p:nvSpPr>
        <p:spPr>
          <a:xfrm>
            <a:off x="16275220" y="8794198"/>
            <a:ext cx="7571773" cy="4419603"/>
          </a:xfrm>
          <a:prstGeom prst="rect">
            <a:avLst/>
          </a:prstGeom>
        </p:spPr>
        <p:txBody>
          <a:bodyPr lIns="91439" rIns="91439">
            <a:noAutofit/>
          </a:bodyPr>
          <a:lstStyle/>
          <a:p>
            <a:pPr/>
          </a:p>
        </p:txBody>
      </p:sp>
      <p:sp>
        <p:nvSpPr>
          <p:cNvPr id="2457" name="Picture Placeholder 13"/>
          <p:cNvSpPr/>
          <p:nvPr>
            <p:ph type="pic" sz="quarter" idx="25"/>
          </p:nvPr>
        </p:nvSpPr>
        <p:spPr>
          <a:xfrm>
            <a:off x="8413619" y="3401152"/>
            <a:ext cx="7571772" cy="4419602"/>
          </a:xfrm>
          <a:prstGeom prst="rect">
            <a:avLst/>
          </a:prstGeom>
        </p:spPr>
        <p:txBody>
          <a:bodyPr lIns="91439" rIns="91439">
            <a:noAutofit/>
          </a:bodyPr>
          <a:lstStyle/>
          <a:p>
            <a:pPr/>
          </a:p>
        </p:txBody>
      </p:sp>
      <p:sp>
        <p:nvSpPr>
          <p:cNvPr id="2458" name="Picture Placeholder 14"/>
          <p:cNvSpPr/>
          <p:nvPr>
            <p:ph type="pic" sz="quarter" idx="26"/>
          </p:nvPr>
        </p:nvSpPr>
        <p:spPr>
          <a:xfrm>
            <a:off x="16275220" y="3401152"/>
            <a:ext cx="7571585" cy="4419602"/>
          </a:xfrm>
          <a:prstGeom prst="rect">
            <a:avLst/>
          </a:prstGeom>
        </p:spPr>
        <p:txBody>
          <a:bodyPr lIns="91439" rIns="91439">
            <a:noAutofit/>
          </a:bodyPr>
          <a:lstStyle/>
          <a:p>
            <a:pPr/>
          </a:p>
        </p:txBody>
      </p:sp>
      <p:sp>
        <p:nvSpPr>
          <p:cNvPr id="2459" name="Body Level One…"/>
          <p:cNvSpPr txBox="1"/>
          <p:nvPr>
            <p:ph type="body" sz="quarter" idx="1" hasCustomPrompt="1"/>
          </p:nvPr>
        </p:nvSpPr>
        <p:spPr>
          <a:xfrm>
            <a:off x="537005" y="508753"/>
            <a:ext cx="5194801" cy="369333"/>
          </a:xfrm>
          <a:prstGeom prst="rect">
            <a:avLst/>
          </a:prstGeom>
        </p:spPr>
        <p:txBody>
          <a:bodyPr/>
          <a:lstStyle>
            <a:lvl1pPr>
              <a:lnSpc>
                <a:spcPct val="90000"/>
              </a:lnSpc>
              <a:defRPr sz="2000">
                <a:solidFill>
                  <a:srgbClr val="C0C0C0"/>
                </a:solidFill>
              </a:defRPr>
            </a:lvl1pPr>
            <a:lvl2pPr>
              <a:lnSpc>
                <a:spcPct val="90000"/>
              </a:lnSpc>
              <a:defRPr sz="2000">
                <a:solidFill>
                  <a:srgbClr val="C0C0C0"/>
                </a:solidFill>
              </a:defRPr>
            </a:lvl2pPr>
            <a:lvl3pPr>
              <a:lnSpc>
                <a:spcPct val="90000"/>
              </a:lnSpc>
              <a:defRPr sz="2000">
                <a:solidFill>
                  <a:srgbClr val="C0C0C0"/>
                </a:solidFill>
              </a:defRPr>
            </a:lvl3pPr>
            <a:lvl4pPr>
              <a:lnSpc>
                <a:spcPct val="90000"/>
              </a:lnSpc>
              <a:defRPr sz="2000">
                <a:solidFill>
                  <a:srgbClr val="C0C0C0"/>
                </a:solidFill>
              </a:defRPr>
            </a:lvl4pPr>
            <a:lvl5pPr>
              <a:lnSpc>
                <a:spcPct val="90000"/>
              </a:lnSpc>
              <a:defRPr sz="2000">
                <a:solidFill>
                  <a:srgbClr val="C0C0C0"/>
                </a:solidFill>
              </a:defRPr>
            </a:lvl5pPr>
          </a:lstStyle>
          <a:p>
            <a:pPr/>
            <a:r>
              <a:t>Typography</a:t>
            </a:r>
          </a:p>
          <a:p>
            <a:pPr lvl="1"/>
            <a:r>
              <a:t/>
            </a:r>
          </a:p>
          <a:p>
            <a:pPr lvl="2"/>
            <a:r>
              <a:t/>
            </a:r>
          </a:p>
          <a:p>
            <a:pPr lvl="3"/>
            <a:r>
              <a:t/>
            </a:r>
          </a:p>
          <a:p>
            <a:pPr lvl="4"/>
            <a:r>
              <a:t/>
            </a:r>
          </a:p>
        </p:txBody>
      </p:sp>
      <p:sp>
        <p:nvSpPr>
          <p:cNvPr id="2460" name="Things to avoid"/>
          <p:cNvSpPr txBox="1"/>
          <p:nvPr>
            <p:ph type="title" hasCustomPrompt="1"/>
          </p:nvPr>
        </p:nvSpPr>
        <p:spPr>
          <a:xfrm>
            <a:off x="537005" y="936381"/>
            <a:ext cx="5470683" cy="923331"/>
          </a:xfrm>
          <a:prstGeom prst="rect">
            <a:avLst/>
          </a:prstGeom>
        </p:spPr>
        <p:txBody>
          <a:bodyPr anchor="t"/>
          <a:lstStyle>
            <a:lvl1pPr>
              <a:lnSpc>
                <a:spcPct val="90000"/>
              </a:lnSpc>
              <a:defRPr spc="-180" sz="6000"/>
            </a:lvl1pPr>
          </a:lstStyle>
          <a:p>
            <a:pPr/>
            <a:r>
              <a:t>Things to avoid</a:t>
            </a:r>
          </a:p>
        </p:txBody>
      </p:sp>
      <p:sp>
        <p:nvSpPr>
          <p:cNvPr id="2461" name="Text Placeholder 14"/>
          <p:cNvSpPr/>
          <p:nvPr>
            <p:ph type="body" sz="quarter" idx="27" hasCustomPrompt="1"/>
          </p:nvPr>
        </p:nvSpPr>
        <p:spPr>
          <a:xfrm>
            <a:off x="986037" y="2762723"/>
            <a:ext cx="6888300" cy="427746"/>
          </a:xfrm>
          <a:prstGeom prst="rect">
            <a:avLst/>
          </a:prstGeom>
        </p:spPr>
        <p:txBody>
          <a:bodyPr/>
          <a:lstStyle>
            <a:lvl1pPr>
              <a:lnSpc>
                <a:spcPct val="120000"/>
              </a:lnSpc>
              <a:defRPr sz="2000">
                <a:solidFill>
                  <a:srgbClr val="C0C0C0"/>
                </a:solidFill>
              </a:defRPr>
            </a:lvl1pPr>
          </a:lstStyle>
          <a:p>
            <a:pPr/>
            <a:r>
              <a:t>Don’t do this</a:t>
            </a:r>
          </a:p>
        </p:txBody>
      </p:sp>
      <p:sp>
        <p:nvSpPr>
          <p:cNvPr id="2462" name="Text Placeholder 14"/>
          <p:cNvSpPr/>
          <p:nvPr>
            <p:ph type="body" sz="quarter" idx="28" hasCustomPrompt="1"/>
          </p:nvPr>
        </p:nvSpPr>
        <p:spPr>
          <a:xfrm>
            <a:off x="8855651" y="2762723"/>
            <a:ext cx="6888299" cy="427746"/>
          </a:xfrm>
          <a:prstGeom prst="rect">
            <a:avLst/>
          </a:prstGeom>
        </p:spPr>
        <p:txBody>
          <a:bodyPr/>
          <a:lstStyle>
            <a:lvl1pPr>
              <a:lnSpc>
                <a:spcPct val="120000"/>
              </a:lnSpc>
              <a:defRPr sz="2000">
                <a:solidFill>
                  <a:srgbClr val="C0C0C0"/>
                </a:solidFill>
              </a:defRPr>
            </a:lvl1pPr>
          </a:lstStyle>
          <a:p>
            <a:pPr/>
            <a:r>
              <a:t>Don’t do this</a:t>
            </a:r>
          </a:p>
        </p:txBody>
      </p:sp>
      <p:sp>
        <p:nvSpPr>
          <p:cNvPr id="2463" name="Text Placeholder 14"/>
          <p:cNvSpPr/>
          <p:nvPr>
            <p:ph type="body" sz="quarter" idx="29" hasCustomPrompt="1"/>
          </p:nvPr>
        </p:nvSpPr>
        <p:spPr>
          <a:xfrm>
            <a:off x="16710265" y="2762723"/>
            <a:ext cx="6888299" cy="427746"/>
          </a:xfrm>
          <a:prstGeom prst="rect">
            <a:avLst/>
          </a:prstGeom>
        </p:spPr>
        <p:txBody>
          <a:bodyPr/>
          <a:lstStyle>
            <a:lvl1pPr>
              <a:lnSpc>
                <a:spcPct val="120000"/>
              </a:lnSpc>
              <a:defRPr sz="2000">
                <a:solidFill>
                  <a:srgbClr val="C0C0C0"/>
                </a:solidFill>
              </a:defRPr>
            </a:lvl1pPr>
          </a:lstStyle>
          <a:p>
            <a:pPr/>
            <a:r>
              <a:t>Don’t do this</a:t>
            </a:r>
          </a:p>
        </p:txBody>
      </p:sp>
      <p:sp>
        <p:nvSpPr>
          <p:cNvPr id="2464" name="Text Placeholder 14"/>
          <p:cNvSpPr/>
          <p:nvPr>
            <p:ph type="body" sz="quarter" idx="30" hasCustomPrompt="1"/>
          </p:nvPr>
        </p:nvSpPr>
        <p:spPr>
          <a:xfrm>
            <a:off x="986037" y="8157775"/>
            <a:ext cx="6888300" cy="427746"/>
          </a:xfrm>
          <a:prstGeom prst="rect">
            <a:avLst/>
          </a:prstGeom>
        </p:spPr>
        <p:txBody>
          <a:bodyPr/>
          <a:lstStyle>
            <a:lvl1pPr>
              <a:lnSpc>
                <a:spcPct val="120000"/>
              </a:lnSpc>
              <a:defRPr sz="2000">
                <a:solidFill>
                  <a:srgbClr val="C0C0C0"/>
                </a:solidFill>
              </a:defRPr>
            </a:lvl1pPr>
          </a:lstStyle>
          <a:p>
            <a:pPr/>
            <a:r>
              <a:t>Don’t do this</a:t>
            </a:r>
          </a:p>
        </p:txBody>
      </p:sp>
      <p:sp>
        <p:nvSpPr>
          <p:cNvPr id="2465" name="Text Placeholder 14"/>
          <p:cNvSpPr/>
          <p:nvPr>
            <p:ph type="body" sz="quarter" idx="31" hasCustomPrompt="1"/>
          </p:nvPr>
        </p:nvSpPr>
        <p:spPr>
          <a:xfrm>
            <a:off x="8855651" y="8157775"/>
            <a:ext cx="6888299" cy="427746"/>
          </a:xfrm>
          <a:prstGeom prst="rect">
            <a:avLst/>
          </a:prstGeom>
        </p:spPr>
        <p:txBody>
          <a:bodyPr/>
          <a:lstStyle>
            <a:lvl1pPr>
              <a:lnSpc>
                <a:spcPct val="120000"/>
              </a:lnSpc>
              <a:defRPr sz="2000">
                <a:solidFill>
                  <a:srgbClr val="C0C0C0"/>
                </a:solidFill>
              </a:defRPr>
            </a:lvl1pPr>
          </a:lstStyle>
          <a:p>
            <a:pPr/>
            <a:r>
              <a:t>Don’t do this</a:t>
            </a:r>
          </a:p>
        </p:txBody>
      </p:sp>
      <p:sp>
        <p:nvSpPr>
          <p:cNvPr id="2466" name="Text Placeholder 14"/>
          <p:cNvSpPr/>
          <p:nvPr>
            <p:ph type="body" sz="quarter" idx="32" hasCustomPrompt="1"/>
          </p:nvPr>
        </p:nvSpPr>
        <p:spPr>
          <a:xfrm>
            <a:off x="16710265" y="8157775"/>
            <a:ext cx="6888299" cy="427746"/>
          </a:xfrm>
          <a:prstGeom prst="rect">
            <a:avLst/>
          </a:prstGeom>
        </p:spPr>
        <p:txBody>
          <a:bodyPr/>
          <a:lstStyle>
            <a:lvl1pPr>
              <a:lnSpc>
                <a:spcPct val="120000"/>
              </a:lnSpc>
              <a:defRPr sz="2000">
                <a:solidFill>
                  <a:srgbClr val="C0C0C0"/>
                </a:solidFill>
              </a:defRPr>
            </a:lvl1pPr>
          </a:lstStyle>
          <a:p>
            <a:pPr/>
            <a:r>
              <a:t>Don’t do this</a:t>
            </a:r>
          </a:p>
        </p:txBody>
      </p:sp>
      <p:sp>
        <p:nvSpPr>
          <p:cNvPr id="2467"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3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hings to avoid 2 – Grey">
    <p:bg>
      <p:bgPr>
        <a:solidFill>
          <a:srgbClr val="CCCDD1"/>
        </a:solidFill>
      </p:bgPr>
    </p:bg>
    <p:spTree>
      <p:nvGrpSpPr>
        <p:cNvPr id="1" name=""/>
        <p:cNvGrpSpPr/>
        <p:nvPr/>
      </p:nvGrpSpPr>
      <p:grpSpPr>
        <a:xfrm>
          <a:off x="0" y="0"/>
          <a:ext cx="0" cy="0"/>
          <a:chOff x="0" y="0"/>
          <a:chExt cx="0" cy="0"/>
        </a:xfrm>
      </p:grpSpPr>
      <p:grpSp>
        <p:nvGrpSpPr>
          <p:cNvPr id="2477" name="Group"/>
          <p:cNvGrpSpPr/>
          <p:nvPr/>
        </p:nvGrpSpPr>
        <p:grpSpPr>
          <a:xfrm>
            <a:off x="530658" y="8195875"/>
            <a:ext cx="335041" cy="335043"/>
            <a:chOff x="0" y="0"/>
            <a:chExt cx="335040" cy="335042"/>
          </a:xfrm>
        </p:grpSpPr>
        <p:sp>
          <p:nvSpPr>
            <p:cNvPr id="2474" name="Circle"/>
            <p:cNvSpPr/>
            <p:nvPr/>
          </p:nvSpPr>
          <p:spPr>
            <a:xfrm>
              <a:off x="-1" y="-1"/>
              <a:ext cx="335042"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sp>
          <p:nvSpPr>
            <p:cNvPr id="2475" name="Rounded Rectangle"/>
            <p:cNvSpPr/>
            <p:nvPr/>
          </p:nvSpPr>
          <p:spPr>
            <a:xfrm rot="18900000">
              <a:off x="58937" y="149323"/>
              <a:ext cx="217167"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sp>
          <p:nvSpPr>
            <p:cNvPr id="2476" name="Rounded Rectangle"/>
            <p:cNvSpPr/>
            <p:nvPr/>
          </p:nvSpPr>
          <p:spPr>
            <a:xfrm rot="2700000">
              <a:off x="58936" y="149323"/>
              <a:ext cx="217169"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grpSp>
      <p:grpSp>
        <p:nvGrpSpPr>
          <p:cNvPr id="2481" name="Group"/>
          <p:cNvGrpSpPr/>
          <p:nvPr/>
        </p:nvGrpSpPr>
        <p:grpSpPr>
          <a:xfrm>
            <a:off x="8400270" y="8195875"/>
            <a:ext cx="335043" cy="335043"/>
            <a:chOff x="0" y="0"/>
            <a:chExt cx="335042" cy="335042"/>
          </a:xfrm>
        </p:grpSpPr>
        <p:sp>
          <p:nvSpPr>
            <p:cNvPr id="2478"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sp>
          <p:nvSpPr>
            <p:cNvPr id="2479"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sp>
          <p:nvSpPr>
            <p:cNvPr id="2480"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grpSp>
      <p:grpSp>
        <p:nvGrpSpPr>
          <p:cNvPr id="2485" name="Group"/>
          <p:cNvGrpSpPr/>
          <p:nvPr/>
        </p:nvGrpSpPr>
        <p:grpSpPr>
          <a:xfrm>
            <a:off x="16254885" y="8195875"/>
            <a:ext cx="335043" cy="335043"/>
            <a:chOff x="0" y="0"/>
            <a:chExt cx="335042" cy="335042"/>
          </a:xfrm>
        </p:grpSpPr>
        <p:sp>
          <p:nvSpPr>
            <p:cNvPr id="2482"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sp>
          <p:nvSpPr>
            <p:cNvPr id="2483"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sp>
          <p:nvSpPr>
            <p:cNvPr id="2484"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grpSp>
      <p:grpSp>
        <p:nvGrpSpPr>
          <p:cNvPr id="2489" name="Group"/>
          <p:cNvGrpSpPr/>
          <p:nvPr/>
        </p:nvGrpSpPr>
        <p:grpSpPr>
          <a:xfrm>
            <a:off x="530658" y="2807665"/>
            <a:ext cx="335041" cy="335043"/>
            <a:chOff x="0" y="0"/>
            <a:chExt cx="335040" cy="335042"/>
          </a:xfrm>
        </p:grpSpPr>
        <p:sp>
          <p:nvSpPr>
            <p:cNvPr id="2486" name="Circle"/>
            <p:cNvSpPr/>
            <p:nvPr/>
          </p:nvSpPr>
          <p:spPr>
            <a:xfrm>
              <a:off x="-1" y="-1"/>
              <a:ext cx="335042"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sp>
          <p:nvSpPr>
            <p:cNvPr id="2487" name="Rounded Rectangle"/>
            <p:cNvSpPr/>
            <p:nvPr/>
          </p:nvSpPr>
          <p:spPr>
            <a:xfrm rot="18900000">
              <a:off x="58937" y="149323"/>
              <a:ext cx="217167"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sp>
          <p:nvSpPr>
            <p:cNvPr id="2488" name="Rounded Rectangle"/>
            <p:cNvSpPr/>
            <p:nvPr/>
          </p:nvSpPr>
          <p:spPr>
            <a:xfrm rot="2700000">
              <a:off x="58936" y="149323"/>
              <a:ext cx="217169"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grpSp>
      <p:grpSp>
        <p:nvGrpSpPr>
          <p:cNvPr id="2493" name="Group"/>
          <p:cNvGrpSpPr/>
          <p:nvPr/>
        </p:nvGrpSpPr>
        <p:grpSpPr>
          <a:xfrm>
            <a:off x="8400270" y="2807665"/>
            <a:ext cx="335043" cy="335043"/>
            <a:chOff x="0" y="0"/>
            <a:chExt cx="335042" cy="335042"/>
          </a:xfrm>
        </p:grpSpPr>
        <p:sp>
          <p:nvSpPr>
            <p:cNvPr id="2490"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sp>
          <p:nvSpPr>
            <p:cNvPr id="2491"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sp>
          <p:nvSpPr>
            <p:cNvPr id="2492"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grpSp>
      <p:grpSp>
        <p:nvGrpSpPr>
          <p:cNvPr id="2497" name="Group"/>
          <p:cNvGrpSpPr/>
          <p:nvPr/>
        </p:nvGrpSpPr>
        <p:grpSpPr>
          <a:xfrm>
            <a:off x="16254885" y="2807665"/>
            <a:ext cx="335043" cy="335043"/>
            <a:chOff x="0" y="0"/>
            <a:chExt cx="335042" cy="335042"/>
          </a:xfrm>
        </p:grpSpPr>
        <p:sp>
          <p:nvSpPr>
            <p:cNvPr id="2494"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sp>
          <p:nvSpPr>
            <p:cNvPr id="2495"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sp>
          <p:nvSpPr>
            <p:cNvPr id="2496"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grpSp>
      <p:sp>
        <p:nvSpPr>
          <p:cNvPr id="2498" name="Body Level One…"/>
          <p:cNvSpPr txBox="1"/>
          <p:nvPr>
            <p:ph type="body" sz="quarter" idx="1" hasCustomPrompt="1"/>
          </p:nvPr>
        </p:nvSpPr>
        <p:spPr>
          <a:xfrm>
            <a:off x="537005" y="508753"/>
            <a:ext cx="5194801" cy="369333"/>
          </a:xfrm>
          <a:prstGeom prst="rect">
            <a:avLst/>
          </a:prstGeom>
        </p:spPr>
        <p:txBody>
          <a:bodyPr/>
          <a:lstStyle>
            <a:lvl1pPr>
              <a:lnSpc>
                <a:spcPct val="90000"/>
              </a:lnSpc>
              <a:defRPr sz="2000">
                <a:solidFill>
                  <a:srgbClr val="F2F2F2"/>
                </a:solidFill>
              </a:defRPr>
            </a:lvl1pPr>
            <a:lvl2pPr>
              <a:lnSpc>
                <a:spcPct val="90000"/>
              </a:lnSpc>
              <a:defRPr sz="2000">
                <a:solidFill>
                  <a:srgbClr val="F2F2F2"/>
                </a:solidFill>
              </a:defRPr>
            </a:lvl2pPr>
            <a:lvl3pPr>
              <a:lnSpc>
                <a:spcPct val="90000"/>
              </a:lnSpc>
              <a:defRPr sz="2000">
                <a:solidFill>
                  <a:srgbClr val="F2F2F2"/>
                </a:solidFill>
              </a:defRPr>
            </a:lvl3pPr>
            <a:lvl4pPr>
              <a:lnSpc>
                <a:spcPct val="90000"/>
              </a:lnSpc>
              <a:defRPr sz="2000">
                <a:solidFill>
                  <a:srgbClr val="F2F2F2"/>
                </a:solidFill>
              </a:defRPr>
            </a:lvl4pPr>
            <a:lvl5pPr>
              <a:lnSpc>
                <a:spcPct val="90000"/>
              </a:lnSpc>
              <a:defRPr sz="2000">
                <a:solidFill>
                  <a:srgbClr val="F2F2F2"/>
                </a:solidFill>
              </a:defRPr>
            </a:lvl5pPr>
          </a:lstStyle>
          <a:p>
            <a:pPr/>
            <a:r>
              <a:t>Typography</a:t>
            </a:r>
          </a:p>
          <a:p>
            <a:pPr lvl="1"/>
            <a:r>
              <a:t/>
            </a:r>
          </a:p>
          <a:p>
            <a:pPr lvl="2"/>
            <a:r>
              <a:t/>
            </a:r>
          </a:p>
          <a:p>
            <a:pPr lvl="3"/>
            <a:r>
              <a:t/>
            </a:r>
          </a:p>
          <a:p>
            <a:pPr lvl="4"/>
            <a:r>
              <a:t/>
            </a:r>
          </a:p>
        </p:txBody>
      </p:sp>
      <p:sp>
        <p:nvSpPr>
          <p:cNvPr id="2499" name="Things to avoid"/>
          <p:cNvSpPr txBox="1"/>
          <p:nvPr>
            <p:ph type="title" hasCustomPrompt="1"/>
          </p:nvPr>
        </p:nvSpPr>
        <p:spPr>
          <a:xfrm>
            <a:off x="537005" y="936381"/>
            <a:ext cx="5470683" cy="923331"/>
          </a:xfrm>
          <a:prstGeom prst="rect">
            <a:avLst/>
          </a:prstGeom>
        </p:spPr>
        <p:txBody>
          <a:bodyPr anchor="t"/>
          <a:lstStyle>
            <a:lvl1pPr>
              <a:lnSpc>
                <a:spcPct val="90000"/>
              </a:lnSpc>
              <a:defRPr spc="-180" sz="6000">
                <a:solidFill>
                  <a:srgbClr val="FFFFFF"/>
                </a:solidFill>
              </a:defRPr>
            </a:lvl1pPr>
          </a:lstStyle>
          <a:p>
            <a:pPr/>
            <a:r>
              <a:t>Things to avoid</a:t>
            </a:r>
          </a:p>
        </p:txBody>
      </p:sp>
      <p:sp>
        <p:nvSpPr>
          <p:cNvPr id="2500" name="Text Placeholder 14"/>
          <p:cNvSpPr/>
          <p:nvPr>
            <p:ph type="body" sz="quarter" idx="21" hasCustomPrompt="1"/>
          </p:nvPr>
        </p:nvSpPr>
        <p:spPr>
          <a:xfrm>
            <a:off x="986037" y="2762723"/>
            <a:ext cx="6888300" cy="427746"/>
          </a:xfrm>
          <a:prstGeom prst="rect">
            <a:avLst/>
          </a:prstGeom>
        </p:spPr>
        <p:txBody>
          <a:bodyPr/>
          <a:lstStyle>
            <a:lvl1pPr>
              <a:lnSpc>
                <a:spcPct val="120000"/>
              </a:lnSpc>
              <a:defRPr sz="2000">
                <a:solidFill>
                  <a:srgbClr val="F2F2F2"/>
                </a:solidFill>
              </a:defRPr>
            </a:lvl1pPr>
          </a:lstStyle>
          <a:p>
            <a:pPr/>
            <a:r>
              <a:t>Don’t do this</a:t>
            </a:r>
          </a:p>
        </p:txBody>
      </p:sp>
      <p:sp>
        <p:nvSpPr>
          <p:cNvPr id="2501" name="Text Placeholder 14"/>
          <p:cNvSpPr/>
          <p:nvPr>
            <p:ph type="body" sz="quarter" idx="22" hasCustomPrompt="1"/>
          </p:nvPr>
        </p:nvSpPr>
        <p:spPr>
          <a:xfrm>
            <a:off x="8855651" y="2762723"/>
            <a:ext cx="6888299" cy="427746"/>
          </a:xfrm>
          <a:prstGeom prst="rect">
            <a:avLst/>
          </a:prstGeom>
        </p:spPr>
        <p:txBody>
          <a:bodyPr/>
          <a:lstStyle>
            <a:lvl1pPr>
              <a:lnSpc>
                <a:spcPct val="120000"/>
              </a:lnSpc>
              <a:defRPr sz="2000">
                <a:solidFill>
                  <a:srgbClr val="F2F2F2"/>
                </a:solidFill>
              </a:defRPr>
            </a:lvl1pPr>
          </a:lstStyle>
          <a:p>
            <a:pPr/>
            <a:r>
              <a:t>Don’t do this</a:t>
            </a:r>
          </a:p>
        </p:txBody>
      </p:sp>
      <p:sp>
        <p:nvSpPr>
          <p:cNvPr id="2502" name="Text Placeholder 14"/>
          <p:cNvSpPr/>
          <p:nvPr>
            <p:ph type="body" sz="quarter" idx="23" hasCustomPrompt="1"/>
          </p:nvPr>
        </p:nvSpPr>
        <p:spPr>
          <a:xfrm>
            <a:off x="16710265" y="2762723"/>
            <a:ext cx="6888299" cy="427746"/>
          </a:xfrm>
          <a:prstGeom prst="rect">
            <a:avLst/>
          </a:prstGeom>
        </p:spPr>
        <p:txBody>
          <a:bodyPr/>
          <a:lstStyle>
            <a:lvl1pPr>
              <a:lnSpc>
                <a:spcPct val="120000"/>
              </a:lnSpc>
              <a:defRPr sz="2000">
                <a:solidFill>
                  <a:srgbClr val="F2F2F2"/>
                </a:solidFill>
              </a:defRPr>
            </a:lvl1pPr>
          </a:lstStyle>
          <a:p>
            <a:pPr/>
            <a:r>
              <a:t>Don’t do this</a:t>
            </a:r>
          </a:p>
        </p:txBody>
      </p:sp>
      <p:sp>
        <p:nvSpPr>
          <p:cNvPr id="2503" name="Text Placeholder 14"/>
          <p:cNvSpPr/>
          <p:nvPr>
            <p:ph type="body" sz="quarter" idx="24" hasCustomPrompt="1"/>
          </p:nvPr>
        </p:nvSpPr>
        <p:spPr>
          <a:xfrm>
            <a:off x="986037" y="8157775"/>
            <a:ext cx="6888300" cy="427746"/>
          </a:xfrm>
          <a:prstGeom prst="rect">
            <a:avLst/>
          </a:prstGeom>
        </p:spPr>
        <p:txBody>
          <a:bodyPr/>
          <a:lstStyle>
            <a:lvl1pPr>
              <a:lnSpc>
                <a:spcPct val="120000"/>
              </a:lnSpc>
              <a:defRPr sz="2000">
                <a:solidFill>
                  <a:srgbClr val="F2F2F2"/>
                </a:solidFill>
              </a:defRPr>
            </a:lvl1pPr>
          </a:lstStyle>
          <a:p>
            <a:pPr/>
            <a:r>
              <a:t>Don’t do this</a:t>
            </a:r>
          </a:p>
        </p:txBody>
      </p:sp>
      <p:sp>
        <p:nvSpPr>
          <p:cNvPr id="2504" name="Text Placeholder 14"/>
          <p:cNvSpPr/>
          <p:nvPr>
            <p:ph type="body" sz="quarter" idx="25" hasCustomPrompt="1"/>
          </p:nvPr>
        </p:nvSpPr>
        <p:spPr>
          <a:xfrm>
            <a:off x="8855651" y="8157775"/>
            <a:ext cx="6888299" cy="427746"/>
          </a:xfrm>
          <a:prstGeom prst="rect">
            <a:avLst/>
          </a:prstGeom>
        </p:spPr>
        <p:txBody>
          <a:bodyPr/>
          <a:lstStyle>
            <a:lvl1pPr>
              <a:lnSpc>
                <a:spcPct val="120000"/>
              </a:lnSpc>
              <a:defRPr sz="2000">
                <a:solidFill>
                  <a:srgbClr val="F2F2F2"/>
                </a:solidFill>
              </a:defRPr>
            </a:lvl1pPr>
          </a:lstStyle>
          <a:p>
            <a:pPr/>
            <a:r>
              <a:t>Don’t do this</a:t>
            </a:r>
          </a:p>
        </p:txBody>
      </p:sp>
      <p:sp>
        <p:nvSpPr>
          <p:cNvPr id="2505" name="Text Placeholder 14"/>
          <p:cNvSpPr/>
          <p:nvPr>
            <p:ph type="body" sz="quarter" idx="26" hasCustomPrompt="1"/>
          </p:nvPr>
        </p:nvSpPr>
        <p:spPr>
          <a:xfrm>
            <a:off x="16710265" y="8157775"/>
            <a:ext cx="6888299" cy="427746"/>
          </a:xfrm>
          <a:prstGeom prst="rect">
            <a:avLst/>
          </a:prstGeom>
        </p:spPr>
        <p:txBody>
          <a:bodyPr/>
          <a:lstStyle>
            <a:lvl1pPr>
              <a:lnSpc>
                <a:spcPct val="120000"/>
              </a:lnSpc>
              <a:defRPr sz="2000">
                <a:solidFill>
                  <a:srgbClr val="F2F2F2"/>
                </a:solidFill>
              </a:defRPr>
            </a:lvl1pPr>
          </a:lstStyle>
          <a:p>
            <a:pPr/>
            <a:r>
              <a:t>Don’t do this</a:t>
            </a:r>
          </a:p>
        </p:txBody>
      </p:sp>
      <p:sp>
        <p:nvSpPr>
          <p:cNvPr id="2506"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2507" name="Picture Placeholder 12"/>
          <p:cNvSpPr/>
          <p:nvPr>
            <p:ph type="pic" sz="quarter" idx="27"/>
          </p:nvPr>
        </p:nvSpPr>
        <p:spPr>
          <a:xfrm>
            <a:off x="537008" y="3401152"/>
            <a:ext cx="7571583" cy="4419602"/>
          </a:xfrm>
          <a:prstGeom prst="rect">
            <a:avLst/>
          </a:prstGeom>
        </p:spPr>
        <p:txBody>
          <a:bodyPr lIns="91439" rIns="91439">
            <a:noAutofit/>
          </a:bodyPr>
          <a:lstStyle/>
          <a:p>
            <a:pPr/>
          </a:p>
        </p:txBody>
      </p:sp>
      <p:sp>
        <p:nvSpPr>
          <p:cNvPr id="2508" name="Picture Placeholder 17"/>
          <p:cNvSpPr/>
          <p:nvPr>
            <p:ph type="pic" sz="quarter" idx="28"/>
          </p:nvPr>
        </p:nvSpPr>
        <p:spPr>
          <a:xfrm>
            <a:off x="537008" y="8794201"/>
            <a:ext cx="7571583" cy="4419602"/>
          </a:xfrm>
          <a:prstGeom prst="rect">
            <a:avLst/>
          </a:prstGeom>
        </p:spPr>
        <p:txBody>
          <a:bodyPr lIns="91439" rIns="91439">
            <a:noAutofit/>
          </a:bodyPr>
          <a:lstStyle/>
          <a:p>
            <a:pPr/>
          </a:p>
        </p:txBody>
      </p:sp>
      <p:sp>
        <p:nvSpPr>
          <p:cNvPr id="2509" name="Picture Placeholder 16"/>
          <p:cNvSpPr/>
          <p:nvPr>
            <p:ph type="pic" sz="quarter" idx="29"/>
          </p:nvPr>
        </p:nvSpPr>
        <p:spPr>
          <a:xfrm>
            <a:off x="8413619" y="8794201"/>
            <a:ext cx="7571584" cy="4419602"/>
          </a:xfrm>
          <a:prstGeom prst="rect">
            <a:avLst/>
          </a:prstGeom>
        </p:spPr>
        <p:txBody>
          <a:bodyPr lIns="91439" rIns="91439">
            <a:noAutofit/>
          </a:bodyPr>
          <a:lstStyle/>
          <a:p>
            <a:pPr/>
          </a:p>
        </p:txBody>
      </p:sp>
      <p:sp>
        <p:nvSpPr>
          <p:cNvPr id="2510" name="Picture Placeholder 15"/>
          <p:cNvSpPr/>
          <p:nvPr>
            <p:ph type="pic" sz="quarter" idx="30"/>
          </p:nvPr>
        </p:nvSpPr>
        <p:spPr>
          <a:xfrm>
            <a:off x="16275220" y="8794198"/>
            <a:ext cx="7571773" cy="4419603"/>
          </a:xfrm>
          <a:prstGeom prst="rect">
            <a:avLst/>
          </a:prstGeom>
        </p:spPr>
        <p:txBody>
          <a:bodyPr lIns="91439" rIns="91439">
            <a:noAutofit/>
          </a:bodyPr>
          <a:lstStyle/>
          <a:p>
            <a:pPr/>
          </a:p>
        </p:txBody>
      </p:sp>
      <p:sp>
        <p:nvSpPr>
          <p:cNvPr id="2511" name="Picture Placeholder 13"/>
          <p:cNvSpPr/>
          <p:nvPr>
            <p:ph type="pic" sz="quarter" idx="31"/>
          </p:nvPr>
        </p:nvSpPr>
        <p:spPr>
          <a:xfrm>
            <a:off x="8413619" y="3401152"/>
            <a:ext cx="7571772" cy="4419602"/>
          </a:xfrm>
          <a:prstGeom prst="rect">
            <a:avLst/>
          </a:prstGeom>
        </p:spPr>
        <p:txBody>
          <a:bodyPr lIns="91439" rIns="91439">
            <a:noAutofit/>
          </a:bodyPr>
          <a:lstStyle/>
          <a:p>
            <a:pPr/>
          </a:p>
        </p:txBody>
      </p:sp>
      <p:sp>
        <p:nvSpPr>
          <p:cNvPr id="2512" name="Picture Placeholder 14"/>
          <p:cNvSpPr/>
          <p:nvPr>
            <p:ph type="pic" sz="quarter" idx="32"/>
          </p:nvPr>
        </p:nvSpPr>
        <p:spPr>
          <a:xfrm>
            <a:off x="16275220" y="3401152"/>
            <a:ext cx="7571585" cy="4419602"/>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13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hings to avoid 2 – Black">
    <p:bg>
      <p:bgPr>
        <a:solidFill>
          <a:srgbClr val="000000"/>
        </a:solidFill>
      </p:bgPr>
    </p:bg>
    <p:spTree>
      <p:nvGrpSpPr>
        <p:cNvPr id="1" name=""/>
        <p:cNvGrpSpPr/>
        <p:nvPr/>
      </p:nvGrpSpPr>
      <p:grpSpPr>
        <a:xfrm>
          <a:off x="0" y="0"/>
          <a:ext cx="0" cy="0"/>
          <a:chOff x="0" y="0"/>
          <a:chExt cx="0" cy="0"/>
        </a:xfrm>
      </p:grpSpPr>
      <p:grpSp>
        <p:nvGrpSpPr>
          <p:cNvPr id="2522" name="Group"/>
          <p:cNvGrpSpPr/>
          <p:nvPr/>
        </p:nvGrpSpPr>
        <p:grpSpPr>
          <a:xfrm>
            <a:off x="530658" y="8195875"/>
            <a:ext cx="335041" cy="335043"/>
            <a:chOff x="0" y="0"/>
            <a:chExt cx="335040" cy="335042"/>
          </a:xfrm>
        </p:grpSpPr>
        <p:sp>
          <p:nvSpPr>
            <p:cNvPr id="2519" name="Circle"/>
            <p:cNvSpPr/>
            <p:nvPr/>
          </p:nvSpPr>
          <p:spPr>
            <a:xfrm>
              <a:off x="-1" y="-1"/>
              <a:ext cx="335042"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sp>
          <p:nvSpPr>
            <p:cNvPr id="2520" name="Rounded Rectangle"/>
            <p:cNvSpPr/>
            <p:nvPr/>
          </p:nvSpPr>
          <p:spPr>
            <a:xfrm rot="18900000">
              <a:off x="58937" y="149323"/>
              <a:ext cx="217167"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sp>
          <p:nvSpPr>
            <p:cNvPr id="2521" name="Rounded Rectangle"/>
            <p:cNvSpPr/>
            <p:nvPr/>
          </p:nvSpPr>
          <p:spPr>
            <a:xfrm rot="2700000">
              <a:off x="58936" y="149323"/>
              <a:ext cx="217169"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grpSp>
      <p:grpSp>
        <p:nvGrpSpPr>
          <p:cNvPr id="2526" name="Group"/>
          <p:cNvGrpSpPr/>
          <p:nvPr/>
        </p:nvGrpSpPr>
        <p:grpSpPr>
          <a:xfrm>
            <a:off x="8400270" y="8195875"/>
            <a:ext cx="335043" cy="335043"/>
            <a:chOff x="0" y="0"/>
            <a:chExt cx="335042" cy="335042"/>
          </a:xfrm>
        </p:grpSpPr>
        <p:sp>
          <p:nvSpPr>
            <p:cNvPr id="2523"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sp>
          <p:nvSpPr>
            <p:cNvPr id="2524"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sp>
          <p:nvSpPr>
            <p:cNvPr id="2525"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grpSp>
      <p:grpSp>
        <p:nvGrpSpPr>
          <p:cNvPr id="2530" name="Group"/>
          <p:cNvGrpSpPr/>
          <p:nvPr/>
        </p:nvGrpSpPr>
        <p:grpSpPr>
          <a:xfrm>
            <a:off x="16254885" y="8195875"/>
            <a:ext cx="335043" cy="335043"/>
            <a:chOff x="0" y="0"/>
            <a:chExt cx="335042" cy="335042"/>
          </a:xfrm>
        </p:grpSpPr>
        <p:sp>
          <p:nvSpPr>
            <p:cNvPr id="2527"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sp>
          <p:nvSpPr>
            <p:cNvPr id="2528"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sp>
          <p:nvSpPr>
            <p:cNvPr id="2529"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grpSp>
      <p:grpSp>
        <p:nvGrpSpPr>
          <p:cNvPr id="2534" name="Group"/>
          <p:cNvGrpSpPr/>
          <p:nvPr/>
        </p:nvGrpSpPr>
        <p:grpSpPr>
          <a:xfrm>
            <a:off x="530658" y="2807665"/>
            <a:ext cx="335041" cy="335043"/>
            <a:chOff x="0" y="0"/>
            <a:chExt cx="335040" cy="335042"/>
          </a:xfrm>
        </p:grpSpPr>
        <p:sp>
          <p:nvSpPr>
            <p:cNvPr id="2531" name="Circle"/>
            <p:cNvSpPr/>
            <p:nvPr/>
          </p:nvSpPr>
          <p:spPr>
            <a:xfrm>
              <a:off x="-1" y="-1"/>
              <a:ext cx="335042"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sp>
          <p:nvSpPr>
            <p:cNvPr id="2532" name="Rounded Rectangle"/>
            <p:cNvSpPr/>
            <p:nvPr/>
          </p:nvSpPr>
          <p:spPr>
            <a:xfrm rot="18900000">
              <a:off x="58937" y="149323"/>
              <a:ext cx="217167"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sp>
          <p:nvSpPr>
            <p:cNvPr id="2533" name="Rounded Rectangle"/>
            <p:cNvSpPr/>
            <p:nvPr/>
          </p:nvSpPr>
          <p:spPr>
            <a:xfrm rot="2700000">
              <a:off x="58936" y="149323"/>
              <a:ext cx="217169"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grpSp>
      <p:grpSp>
        <p:nvGrpSpPr>
          <p:cNvPr id="2538" name="Group"/>
          <p:cNvGrpSpPr/>
          <p:nvPr/>
        </p:nvGrpSpPr>
        <p:grpSpPr>
          <a:xfrm>
            <a:off x="8400270" y="2807665"/>
            <a:ext cx="335043" cy="335043"/>
            <a:chOff x="0" y="0"/>
            <a:chExt cx="335042" cy="335042"/>
          </a:xfrm>
        </p:grpSpPr>
        <p:sp>
          <p:nvSpPr>
            <p:cNvPr id="2535"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sp>
          <p:nvSpPr>
            <p:cNvPr id="2536"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sp>
          <p:nvSpPr>
            <p:cNvPr id="2537"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grpSp>
      <p:grpSp>
        <p:nvGrpSpPr>
          <p:cNvPr id="2542" name="Group"/>
          <p:cNvGrpSpPr/>
          <p:nvPr/>
        </p:nvGrpSpPr>
        <p:grpSpPr>
          <a:xfrm>
            <a:off x="16254885" y="2807665"/>
            <a:ext cx="335043" cy="335043"/>
            <a:chOff x="0" y="0"/>
            <a:chExt cx="335042" cy="335042"/>
          </a:xfrm>
        </p:grpSpPr>
        <p:sp>
          <p:nvSpPr>
            <p:cNvPr id="2539"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sp>
          <p:nvSpPr>
            <p:cNvPr id="2540"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sp>
          <p:nvSpPr>
            <p:cNvPr id="2541"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grpSp>
      <p:sp>
        <p:nvSpPr>
          <p:cNvPr id="2543" name="Body Level One…"/>
          <p:cNvSpPr txBox="1"/>
          <p:nvPr>
            <p:ph type="body" sz="quarter" idx="1" hasCustomPrompt="1"/>
          </p:nvPr>
        </p:nvSpPr>
        <p:spPr>
          <a:xfrm>
            <a:off x="537005" y="508753"/>
            <a:ext cx="5194801" cy="369333"/>
          </a:xfrm>
          <a:prstGeom prst="rect">
            <a:avLst/>
          </a:prstGeom>
        </p:spPr>
        <p:txBody>
          <a:bodyPr/>
          <a:lstStyle>
            <a:lvl1pPr>
              <a:lnSpc>
                <a:spcPct val="90000"/>
              </a:lnSpc>
              <a:defRPr sz="2000">
                <a:solidFill>
                  <a:srgbClr val="808080"/>
                </a:solidFill>
              </a:defRPr>
            </a:lvl1pPr>
            <a:lvl2pPr>
              <a:lnSpc>
                <a:spcPct val="90000"/>
              </a:lnSpc>
              <a:defRPr sz="2000">
                <a:solidFill>
                  <a:srgbClr val="808080"/>
                </a:solidFill>
              </a:defRPr>
            </a:lvl2pPr>
            <a:lvl3pPr>
              <a:lnSpc>
                <a:spcPct val="90000"/>
              </a:lnSpc>
              <a:defRPr sz="2000">
                <a:solidFill>
                  <a:srgbClr val="808080"/>
                </a:solidFill>
              </a:defRPr>
            </a:lvl3pPr>
            <a:lvl4pPr>
              <a:lnSpc>
                <a:spcPct val="90000"/>
              </a:lnSpc>
              <a:defRPr sz="2000">
                <a:solidFill>
                  <a:srgbClr val="808080"/>
                </a:solidFill>
              </a:defRPr>
            </a:lvl4pPr>
            <a:lvl5pPr>
              <a:lnSpc>
                <a:spcPct val="90000"/>
              </a:lnSpc>
              <a:defRPr sz="2000">
                <a:solidFill>
                  <a:srgbClr val="808080"/>
                </a:solidFill>
              </a:defRPr>
            </a:lvl5pPr>
          </a:lstStyle>
          <a:p>
            <a:pPr/>
            <a:r>
              <a:t>Typography</a:t>
            </a:r>
          </a:p>
          <a:p>
            <a:pPr lvl="1"/>
            <a:r>
              <a:t/>
            </a:r>
          </a:p>
          <a:p>
            <a:pPr lvl="2"/>
            <a:r>
              <a:t/>
            </a:r>
          </a:p>
          <a:p>
            <a:pPr lvl="3"/>
            <a:r>
              <a:t/>
            </a:r>
          </a:p>
          <a:p>
            <a:pPr lvl="4"/>
            <a:r>
              <a:t/>
            </a:r>
          </a:p>
        </p:txBody>
      </p:sp>
      <p:sp>
        <p:nvSpPr>
          <p:cNvPr id="2544" name="Things to avoid"/>
          <p:cNvSpPr txBox="1"/>
          <p:nvPr>
            <p:ph type="title" hasCustomPrompt="1"/>
          </p:nvPr>
        </p:nvSpPr>
        <p:spPr>
          <a:xfrm>
            <a:off x="537005" y="936381"/>
            <a:ext cx="5470683" cy="923331"/>
          </a:xfrm>
          <a:prstGeom prst="rect">
            <a:avLst/>
          </a:prstGeom>
        </p:spPr>
        <p:txBody>
          <a:bodyPr anchor="t"/>
          <a:lstStyle>
            <a:lvl1pPr>
              <a:lnSpc>
                <a:spcPct val="90000"/>
              </a:lnSpc>
              <a:defRPr spc="-180" sz="6000">
                <a:solidFill>
                  <a:srgbClr val="FFFFFF"/>
                </a:solidFill>
              </a:defRPr>
            </a:lvl1pPr>
          </a:lstStyle>
          <a:p>
            <a:pPr/>
            <a:r>
              <a:t>Things to avoid</a:t>
            </a:r>
          </a:p>
        </p:txBody>
      </p:sp>
      <p:sp>
        <p:nvSpPr>
          <p:cNvPr id="2545" name="Text Placeholder 14"/>
          <p:cNvSpPr/>
          <p:nvPr>
            <p:ph type="body" sz="quarter" idx="21" hasCustomPrompt="1"/>
          </p:nvPr>
        </p:nvSpPr>
        <p:spPr>
          <a:xfrm>
            <a:off x="986037" y="2762723"/>
            <a:ext cx="6888300" cy="427746"/>
          </a:xfrm>
          <a:prstGeom prst="rect">
            <a:avLst/>
          </a:prstGeom>
        </p:spPr>
        <p:txBody>
          <a:bodyPr/>
          <a:lstStyle>
            <a:lvl1pPr>
              <a:lnSpc>
                <a:spcPct val="120000"/>
              </a:lnSpc>
              <a:defRPr sz="2000">
                <a:solidFill>
                  <a:srgbClr val="808080"/>
                </a:solidFill>
              </a:defRPr>
            </a:lvl1pPr>
          </a:lstStyle>
          <a:p>
            <a:pPr/>
            <a:r>
              <a:t>Don’t do this</a:t>
            </a:r>
          </a:p>
        </p:txBody>
      </p:sp>
      <p:sp>
        <p:nvSpPr>
          <p:cNvPr id="2546" name="Text Placeholder 14"/>
          <p:cNvSpPr/>
          <p:nvPr>
            <p:ph type="body" sz="quarter" idx="22" hasCustomPrompt="1"/>
          </p:nvPr>
        </p:nvSpPr>
        <p:spPr>
          <a:xfrm>
            <a:off x="8855651" y="2762723"/>
            <a:ext cx="6888299" cy="427746"/>
          </a:xfrm>
          <a:prstGeom prst="rect">
            <a:avLst/>
          </a:prstGeom>
        </p:spPr>
        <p:txBody>
          <a:bodyPr/>
          <a:lstStyle>
            <a:lvl1pPr>
              <a:lnSpc>
                <a:spcPct val="120000"/>
              </a:lnSpc>
              <a:defRPr sz="2000">
                <a:solidFill>
                  <a:srgbClr val="808080"/>
                </a:solidFill>
              </a:defRPr>
            </a:lvl1pPr>
          </a:lstStyle>
          <a:p>
            <a:pPr/>
            <a:r>
              <a:t>Don’t do this</a:t>
            </a:r>
          </a:p>
        </p:txBody>
      </p:sp>
      <p:sp>
        <p:nvSpPr>
          <p:cNvPr id="2547" name="Text Placeholder 14"/>
          <p:cNvSpPr/>
          <p:nvPr>
            <p:ph type="body" sz="quarter" idx="23" hasCustomPrompt="1"/>
          </p:nvPr>
        </p:nvSpPr>
        <p:spPr>
          <a:xfrm>
            <a:off x="16710265" y="2762723"/>
            <a:ext cx="6888299" cy="427746"/>
          </a:xfrm>
          <a:prstGeom prst="rect">
            <a:avLst/>
          </a:prstGeom>
        </p:spPr>
        <p:txBody>
          <a:bodyPr/>
          <a:lstStyle>
            <a:lvl1pPr>
              <a:lnSpc>
                <a:spcPct val="120000"/>
              </a:lnSpc>
              <a:defRPr sz="2000">
                <a:solidFill>
                  <a:srgbClr val="808080"/>
                </a:solidFill>
              </a:defRPr>
            </a:lvl1pPr>
          </a:lstStyle>
          <a:p>
            <a:pPr/>
            <a:r>
              <a:t>Don’t do this</a:t>
            </a:r>
          </a:p>
        </p:txBody>
      </p:sp>
      <p:sp>
        <p:nvSpPr>
          <p:cNvPr id="2548" name="Text Placeholder 14"/>
          <p:cNvSpPr/>
          <p:nvPr>
            <p:ph type="body" sz="quarter" idx="24" hasCustomPrompt="1"/>
          </p:nvPr>
        </p:nvSpPr>
        <p:spPr>
          <a:xfrm>
            <a:off x="986037" y="8157775"/>
            <a:ext cx="6888300" cy="427746"/>
          </a:xfrm>
          <a:prstGeom prst="rect">
            <a:avLst/>
          </a:prstGeom>
        </p:spPr>
        <p:txBody>
          <a:bodyPr/>
          <a:lstStyle>
            <a:lvl1pPr>
              <a:lnSpc>
                <a:spcPct val="120000"/>
              </a:lnSpc>
              <a:defRPr sz="2000">
                <a:solidFill>
                  <a:srgbClr val="808080"/>
                </a:solidFill>
              </a:defRPr>
            </a:lvl1pPr>
          </a:lstStyle>
          <a:p>
            <a:pPr/>
            <a:r>
              <a:t>Don’t do this</a:t>
            </a:r>
          </a:p>
        </p:txBody>
      </p:sp>
      <p:sp>
        <p:nvSpPr>
          <p:cNvPr id="2549" name="Text Placeholder 14"/>
          <p:cNvSpPr/>
          <p:nvPr>
            <p:ph type="body" sz="quarter" idx="25" hasCustomPrompt="1"/>
          </p:nvPr>
        </p:nvSpPr>
        <p:spPr>
          <a:xfrm>
            <a:off x="8855651" y="8157775"/>
            <a:ext cx="6888299" cy="427746"/>
          </a:xfrm>
          <a:prstGeom prst="rect">
            <a:avLst/>
          </a:prstGeom>
        </p:spPr>
        <p:txBody>
          <a:bodyPr/>
          <a:lstStyle>
            <a:lvl1pPr>
              <a:lnSpc>
                <a:spcPct val="120000"/>
              </a:lnSpc>
              <a:defRPr sz="2000">
                <a:solidFill>
                  <a:srgbClr val="808080"/>
                </a:solidFill>
              </a:defRPr>
            </a:lvl1pPr>
          </a:lstStyle>
          <a:p>
            <a:pPr/>
            <a:r>
              <a:t>Don’t do this</a:t>
            </a:r>
          </a:p>
        </p:txBody>
      </p:sp>
      <p:sp>
        <p:nvSpPr>
          <p:cNvPr id="2550" name="Text Placeholder 14"/>
          <p:cNvSpPr/>
          <p:nvPr>
            <p:ph type="body" sz="quarter" idx="26" hasCustomPrompt="1"/>
          </p:nvPr>
        </p:nvSpPr>
        <p:spPr>
          <a:xfrm>
            <a:off x="16710265" y="8157775"/>
            <a:ext cx="6888299" cy="427746"/>
          </a:xfrm>
          <a:prstGeom prst="rect">
            <a:avLst/>
          </a:prstGeom>
        </p:spPr>
        <p:txBody>
          <a:bodyPr/>
          <a:lstStyle>
            <a:lvl1pPr>
              <a:lnSpc>
                <a:spcPct val="120000"/>
              </a:lnSpc>
              <a:defRPr sz="2000">
                <a:solidFill>
                  <a:srgbClr val="808080"/>
                </a:solidFill>
              </a:defRPr>
            </a:lvl1pPr>
          </a:lstStyle>
          <a:p>
            <a:pPr/>
            <a:r>
              <a:t>Don’t do this</a:t>
            </a:r>
          </a:p>
        </p:txBody>
      </p:sp>
      <p:sp>
        <p:nvSpPr>
          <p:cNvPr id="2551"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2552" name="Picture Placeholder 12"/>
          <p:cNvSpPr/>
          <p:nvPr>
            <p:ph type="pic" sz="quarter" idx="27"/>
          </p:nvPr>
        </p:nvSpPr>
        <p:spPr>
          <a:xfrm>
            <a:off x="537008" y="3401152"/>
            <a:ext cx="7571583" cy="4419602"/>
          </a:xfrm>
          <a:prstGeom prst="rect">
            <a:avLst/>
          </a:prstGeom>
        </p:spPr>
        <p:txBody>
          <a:bodyPr lIns="91439" rIns="91439">
            <a:noAutofit/>
          </a:bodyPr>
          <a:lstStyle/>
          <a:p>
            <a:pPr/>
          </a:p>
        </p:txBody>
      </p:sp>
      <p:sp>
        <p:nvSpPr>
          <p:cNvPr id="2553" name="Picture Placeholder 17"/>
          <p:cNvSpPr/>
          <p:nvPr>
            <p:ph type="pic" sz="quarter" idx="28"/>
          </p:nvPr>
        </p:nvSpPr>
        <p:spPr>
          <a:xfrm>
            <a:off x="537008" y="8794201"/>
            <a:ext cx="7571583" cy="4419602"/>
          </a:xfrm>
          <a:prstGeom prst="rect">
            <a:avLst/>
          </a:prstGeom>
        </p:spPr>
        <p:txBody>
          <a:bodyPr lIns="91439" rIns="91439">
            <a:noAutofit/>
          </a:bodyPr>
          <a:lstStyle/>
          <a:p>
            <a:pPr/>
          </a:p>
        </p:txBody>
      </p:sp>
      <p:sp>
        <p:nvSpPr>
          <p:cNvPr id="2554" name="Picture Placeholder 16"/>
          <p:cNvSpPr/>
          <p:nvPr>
            <p:ph type="pic" sz="quarter" idx="29"/>
          </p:nvPr>
        </p:nvSpPr>
        <p:spPr>
          <a:xfrm>
            <a:off x="8413619" y="8794201"/>
            <a:ext cx="7571584" cy="4419602"/>
          </a:xfrm>
          <a:prstGeom prst="rect">
            <a:avLst/>
          </a:prstGeom>
        </p:spPr>
        <p:txBody>
          <a:bodyPr lIns="91439" rIns="91439">
            <a:noAutofit/>
          </a:bodyPr>
          <a:lstStyle/>
          <a:p>
            <a:pPr/>
          </a:p>
        </p:txBody>
      </p:sp>
      <p:sp>
        <p:nvSpPr>
          <p:cNvPr id="2555" name="Picture Placeholder 15"/>
          <p:cNvSpPr/>
          <p:nvPr>
            <p:ph type="pic" sz="quarter" idx="30"/>
          </p:nvPr>
        </p:nvSpPr>
        <p:spPr>
          <a:xfrm>
            <a:off x="16275220" y="8794198"/>
            <a:ext cx="7571773" cy="4419603"/>
          </a:xfrm>
          <a:prstGeom prst="rect">
            <a:avLst/>
          </a:prstGeom>
        </p:spPr>
        <p:txBody>
          <a:bodyPr lIns="91439" rIns="91439">
            <a:noAutofit/>
          </a:bodyPr>
          <a:lstStyle/>
          <a:p>
            <a:pPr/>
          </a:p>
        </p:txBody>
      </p:sp>
      <p:sp>
        <p:nvSpPr>
          <p:cNvPr id="2556" name="Picture Placeholder 13"/>
          <p:cNvSpPr/>
          <p:nvPr>
            <p:ph type="pic" sz="quarter" idx="31"/>
          </p:nvPr>
        </p:nvSpPr>
        <p:spPr>
          <a:xfrm>
            <a:off x="8413619" y="3401152"/>
            <a:ext cx="7571772" cy="4419602"/>
          </a:xfrm>
          <a:prstGeom prst="rect">
            <a:avLst/>
          </a:prstGeom>
        </p:spPr>
        <p:txBody>
          <a:bodyPr lIns="91439" rIns="91439">
            <a:noAutofit/>
          </a:bodyPr>
          <a:lstStyle/>
          <a:p>
            <a:pPr/>
          </a:p>
        </p:txBody>
      </p:sp>
      <p:sp>
        <p:nvSpPr>
          <p:cNvPr id="2557" name="Picture Placeholder 14"/>
          <p:cNvSpPr/>
          <p:nvPr>
            <p:ph type="pic" sz="quarter" idx="32"/>
          </p:nvPr>
        </p:nvSpPr>
        <p:spPr>
          <a:xfrm>
            <a:off x="16275220" y="3401152"/>
            <a:ext cx="7571585" cy="4419602"/>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13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tion header 5">
    <p:spTree>
      <p:nvGrpSpPr>
        <p:cNvPr id="1" name=""/>
        <p:cNvGrpSpPr/>
        <p:nvPr/>
      </p:nvGrpSpPr>
      <p:grpSpPr>
        <a:xfrm>
          <a:off x="0" y="0"/>
          <a:ext cx="0" cy="0"/>
          <a:chOff x="0" y="0"/>
          <a:chExt cx="0" cy="0"/>
        </a:xfrm>
      </p:grpSpPr>
      <p:sp>
        <p:nvSpPr>
          <p:cNvPr id="2564" name="Line"/>
          <p:cNvSpPr/>
          <p:nvPr/>
        </p:nvSpPr>
        <p:spPr>
          <a:xfrm>
            <a:off x="537006" y="11373766"/>
            <a:ext cx="23309988" cy="1"/>
          </a:xfrm>
          <a:prstGeom prst="line">
            <a:avLst/>
          </a:prstGeom>
          <a:ln w="25400">
            <a:solidFill>
              <a:srgbClr val="000000">
                <a:alpha val="5000"/>
              </a:srgbClr>
            </a:solidFill>
            <a:miter lim="400000"/>
          </a:ln>
        </p:spPr>
        <p:txBody>
          <a:bodyPr lIns="45718" tIns="45718" rIns="45718" bIns="45718"/>
          <a:lstStyle/>
          <a:p>
            <a:pPr/>
          </a:p>
        </p:txBody>
      </p:sp>
      <p:sp>
        <p:nvSpPr>
          <p:cNvPr id="2565" name="Line"/>
          <p:cNvSpPr/>
          <p:nvPr/>
        </p:nvSpPr>
        <p:spPr>
          <a:xfrm>
            <a:off x="537006" y="12346748"/>
            <a:ext cx="23309988" cy="1"/>
          </a:xfrm>
          <a:prstGeom prst="line">
            <a:avLst/>
          </a:prstGeom>
          <a:ln w="25400">
            <a:solidFill>
              <a:srgbClr val="000000">
                <a:alpha val="5000"/>
              </a:srgbClr>
            </a:solidFill>
            <a:miter lim="400000"/>
          </a:ln>
        </p:spPr>
        <p:txBody>
          <a:bodyPr lIns="45718" tIns="45718" rIns="45718" bIns="45718"/>
          <a:lstStyle/>
          <a:p>
            <a:pPr/>
          </a:p>
        </p:txBody>
      </p:sp>
      <p:sp>
        <p:nvSpPr>
          <p:cNvPr id="2566" name="Line"/>
          <p:cNvSpPr/>
          <p:nvPr/>
        </p:nvSpPr>
        <p:spPr>
          <a:xfrm>
            <a:off x="537006" y="10400786"/>
            <a:ext cx="23309988" cy="1"/>
          </a:xfrm>
          <a:prstGeom prst="line">
            <a:avLst/>
          </a:prstGeom>
          <a:ln w="25400">
            <a:solidFill>
              <a:srgbClr val="000000">
                <a:alpha val="5000"/>
              </a:srgbClr>
            </a:solidFill>
            <a:miter lim="400000"/>
          </a:ln>
        </p:spPr>
        <p:txBody>
          <a:bodyPr lIns="45718" tIns="45718" rIns="45718" bIns="45718"/>
          <a:lstStyle/>
          <a:p>
            <a:pPr/>
          </a:p>
        </p:txBody>
      </p:sp>
      <p:sp>
        <p:nvSpPr>
          <p:cNvPr id="2567" name="Line"/>
          <p:cNvSpPr/>
          <p:nvPr/>
        </p:nvSpPr>
        <p:spPr>
          <a:xfrm>
            <a:off x="537006" y="9427803"/>
            <a:ext cx="23309988" cy="1"/>
          </a:xfrm>
          <a:prstGeom prst="line">
            <a:avLst/>
          </a:prstGeom>
          <a:ln w="25400">
            <a:solidFill>
              <a:srgbClr val="000000">
                <a:alpha val="5000"/>
              </a:srgbClr>
            </a:solidFill>
            <a:miter lim="400000"/>
          </a:ln>
        </p:spPr>
        <p:txBody>
          <a:bodyPr lIns="45718" tIns="45718" rIns="45718" bIns="45718"/>
          <a:lstStyle/>
          <a:p>
            <a:pPr/>
          </a:p>
        </p:txBody>
      </p:sp>
      <p:sp>
        <p:nvSpPr>
          <p:cNvPr id="2568" name="05 Design"/>
          <p:cNvSpPr txBox="1"/>
          <p:nvPr>
            <p:ph type="title" hasCustomPrompt="1"/>
          </p:nvPr>
        </p:nvSpPr>
        <p:spPr>
          <a:xfrm>
            <a:off x="537006" y="584953"/>
            <a:ext cx="14338937" cy="1938992"/>
          </a:xfrm>
          <a:prstGeom prst="rect">
            <a:avLst/>
          </a:prstGeom>
        </p:spPr>
        <p:txBody>
          <a:bodyPr anchor="t"/>
          <a:lstStyle>
            <a:lvl1pPr>
              <a:defRPr spc="-450" sz="15000"/>
            </a:lvl1pPr>
          </a:lstStyle>
          <a:p>
            <a:pPr/>
            <a:r>
              <a:t>05 Design</a:t>
            </a:r>
          </a:p>
        </p:txBody>
      </p:sp>
      <p:sp>
        <p:nvSpPr>
          <p:cNvPr id="2569" name="Body Level One…"/>
          <p:cNvSpPr txBox="1"/>
          <p:nvPr>
            <p:ph type="body" sz="quarter" idx="1" hasCustomPrompt="1"/>
          </p:nvPr>
        </p:nvSpPr>
        <p:spPr>
          <a:xfrm>
            <a:off x="20658867" y="8566811"/>
            <a:ext cx="1487422" cy="435826"/>
          </a:xfrm>
          <a:prstGeom prst="rect">
            <a:avLst/>
          </a:prstGeom>
        </p:spPr>
        <p:txBody>
          <a:bodyPr/>
          <a:lstStyle>
            <a:lvl1pPr algn="r">
              <a:lnSpc>
                <a:spcPct val="110000"/>
              </a:lnSpc>
              <a:defRPr sz="2200">
                <a:solidFill>
                  <a:srgbClr val="C0C0C0"/>
                </a:solidFill>
              </a:defRPr>
            </a:lvl1pPr>
            <a:lvl2pPr algn="r">
              <a:lnSpc>
                <a:spcPct val="110000"/>
              </a:lnSpc>
              <a:defRPr sz="2200">
                <a:solidFill>
                  <a:srgbClr val="C0C0C0"/>
                </a:solidFill>
              </a:defRPr>
            </a:lvl2pPr>
            <a:lvl3pPr algn="r">
              <a:lnSpc>
                <a:spcPct val="110000"/>
              </a:lnSpc>
              <a:defRPr sz="2200">
                <a:solidFill>
                  <a:srgbClr val="C0C0C0"/>
                </a:solidFill>
              </a:defRPr>
            </a:lvl3pPr>
            <a:lvl4pPr algn="r">
              <a:lnSpc>
                <a:spcPct val="110000"/>
              </a:lnSpc>
              <a:defRPr sz="2200">
                <a:solidFill>
                  <a:srgbClr val="C0C0C0"/>
                </a:solidFill>
              </a:defRPr>
            </a:lvl4pPr>
            <a:lvl5pPr algn="r">
              <a:lnSpc>
                <a:spcPct val="110000"/>
              </a:lnSpc>
              <a:defRPr sz="2200">
                <a:solidFill>
                  <a:srgbClr val="C0C0C0"/>
                </a:solidFill>
              </a:defRPr>
            </a:lvl5pPr>
          </a:lstStyle>
          <a:p>
            <a:pPr/>
            <a:r>
              <a:t>49</a:t>
            </a:r>
          </a:p>
          <a:p>
            <a:pPr lvl="1"/>
            <a:r>
              <a:t/>
            </a:r>
          </a:p>
          <a:p>
            <a:pPr lvl="2"/>
            <a:r>
              <a:t/>
            </a:r>
          </a:p>
          <a:p>
            <a:pPr lvl="3"/>
            <a:r>
              <a:t/>
            </a:r>
          </a:p>
          <a:p>
            <a:pPr lvl="4"/>
            <a:r>
              <a:t/>
            </a:r>
          </a:p>
        </p:txBody>
      </p:sp>
      <p:sp>
        <p:nvSpPr>
          <p:cNvPr id="2570" name="Text Placeholder 14"/>
          <p:cNvSpPr/>
          <p:nvPr>
            <p:ph type="body" sz="quarter" idx="21" hasCustomPrompt="1"/>
          </p:nvPr>
        </p:nvSpPr>
        <p:spPr>
          <a:xfrm>
            <a:off x="537006" y="8566811"/>
            <a:ext cx="5519813" cy="523221"/>
          </a:xfrm>
          <a:prstGeom prst="rect">
            <a:avLst/>
          </a:prstGeom>
        </p:spPr>
        <p:txBody>
          <a:bodyPr/>
          <a:lstStyle>
            <a:lvl1pPr>
              <a:defRPr sz="2800"/>
            </a:lvl1pPr>
          </a:lstStyle>
          <a:p>
            <a:pPr/>
            <a:r>
              <a:t>Illustrations</a:t>
            </a:r>
          </a:p>
        </p:txBody>
      </p:sp>
      <p:sp>
        <p:nvSpPr>
          <p:cNvPr id="2571"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2572" name="Text Placeholder 14"/>
          <p:cNvSpPr/>
          <p:nvPr>
            <p:ph type="body" sz="quarter" idx="22" hasCustomPrompt="1"/>
          </p:nvPr>
        </p:nvSpPr>
        <p:spPr>
          <a:xfrm>
            <a:off x="20658867" y="9539795"/>
            <a:ext cx="1487422" cy="435826"/>
          </a:xfrm>
          <a:prstGeom prst="rect">
            <a:avLst/>
          </a:prstGeom>
        </p:spPr>
        <p:txBody>
          <a:bodyPr/>
          <a:lstStyle>
            <a:lvl1pPr algn="r">
              <a:lnSpc>
                <a:spcPct val="110000"/>
              </a:lnSpc>
              <a:defRPr sz="2200">
                <a:solidFill>
                  <a:srgbClr val="C0C0C0"/>
                </a:solidFill>
              </a:defRPr>
            </a:lvl1pPr>
          </a:lstStyle>
          <a:p>
            <a:pPr/>
            <a:r>
              <a:t>50</a:t>
            </a:r>
          </a:p>
        </p:txBody>
      </p:sp>
      <p:sp>
        <p:nvSpPr>
          <p:cNvPr id="2573" name="Text Placeholder 14"/>
          <p:cNvSpPr/>
          <p:nvPr>
            <p:ph type="body" sz="quarter" idx="23" hasCustomPrompt="1"/>
          </p:nvPr>
        </p:nvSpPr>
        <p:spPr>
          <a:xfrm>
            <a:off x="537006" y="9539795"/>
            <a:ext cx="5519813" cy="523221"/>
          </a:xfrm>
          <a:prstGeom prst="rect">
            <a:avLst/>
          </a:prstGeom>
        </p:spPr>
        <p:txBody>
          <a:bodyPr/>
          <a:lstStyle>
            <a:lvl1pPr>
              <a:defRPr sz="2800"/>
            </a:lvl1pPr>
          </a:lstStyle>
          <a:p>
            <a:pPr/>
            <a:r>
              <a:t>UI Elements</a:t>
            </a:r>
          </a:p>
        </p:txBody>
      </p:sp>
      <p:sp>
        <p:nvSpPr>
          <p:cNvPr id="2574" name="Text Placeholder 14"/>
          <p:cNvSpPr/>
          <p:nvPr>
            <p:ph type="body" sz="quarter" idx="24" hasCustomPrompt="1"/>
          </p:nvPr>
        </p:nvSpPr>
        <p:spPr>
          <a:xfrm>
            <a:off x="20658867" y="10512776"/>
            <a:ext cx="1487422" cy="435826"/>
          </a:xfrm>
          <a:prstGeom prst="rect">
            <a:avLst/>
          </a:prstGeom>
        </p:spPr>
        <p:txBody>
          <a:bodyPr/>
          <a:lstStyle>
            <a:lvl1pPr algn="r">
              <a:lnSpc>
                <a:spcPct val="110000"/>
              </a:lnSpc>
              <a:defRPr sz="2200">
                <a:solidFill>
                  <a:srgbClr val="C0C0C0"/>
                </a:solidFill>
              </a:defRPr>
            </a:lvl1pPr>
          </a:lstStyle>
          <a:p>
            <a:pPr/>
            <a:r>
              <a:t>51</a:t>
            </a:r>
          </a:p>
        </p:txBody>
      </p:sp>
      <p:sp>
        <p:nvSpPr>
          <p:cNvPr id="2575" name="Text Placeholder 14"/>
          <p:cNvSpPr/>
          <p:nvPr>
            <p:ph type="body" sz="quarter" idx="25" hasCustomPrompt="1"/>
          </p:nvPr>
        </p:nvSpPr>
        <p:spPr>
          <a:xfrm>
            <a:off x="537006" y="10512776"/>
            <a:ext cx="5519813" cy="523221"/>
          </a:xfrm>
          <a:prstGeom prst="rect">
            <a:avLst/>
          </a:prstGeom>
        </p:spPr>
        <p:txBody>
          <a:bodyPr/>
          <a:lstStyle>
            <a:lvl1pPr>
              <a:defRPr sz="2800"/>
            </a:lvl1pPr>
          </a:lstStyle>
          <a:p>
            <a:pPr/>
            <a:r>
              <a:t>Layouts</a:t>
            </a:r>
          </a:p>
        </p:txBody>
      </p:sp>
      <p:sp>
        <p:nvSpPr>
          <p:cNvPr id="2576" name="Text Placeholder 14"/>
          <p:cNvSpPr/>
          <p:nvPr>
            <p:ph type="body" sz="quarter" idx="26" hasCustomPrompt="1"/>
          </p:nvPr>
        </p:nvSpPr>
        <p:spPr>
          <a:xfrm>
            <a:off x="20658867" y="11485759"/>
            <a:ext cx="1487422" cy="435826"/>
          </a:xfrm>
          <a:prstGeom prst="rect">
            <a:avLst/>
          </a:prstGeom>
        </p:spPr>
        <p:txBody>
          <a:bodyPr/>
          <a:lstStyle>
            <a:lvl1pPr algn="r">
              <a:lnSpc>
                <a:spcPct val="110000"/>
              </a:lnSpc>
              <a:defRPr sz="2200">
                <a:solidFill>
                  <a:srgbClr val="C0C0C0"/>
                </a:solidFill>
              </a:defRPr>
            </a:lvl1pPr>
          </a:lstStyle>
          <a:p>
            <a:pPr/>
            <a:r>
              <a:t>52 – 53</a:t>
            </a:r>
          </a:p>
        </p:txBody>
      </p:sp>
      <p:sp>
        <p:nvSpPr>
          <p:cNvPr id="2577" name="Text Placeholder 14"/>
          <p:cNvSpPr/>
          <p:nvPr>
            <p:ph type="body" sz="quarter" idx="27" hasCustomPrompt="1"/>
          </p:nvPr>
        </p:nvSpPr>
        <p:spPr>
          <a:xfrm>
            <a:off x="537006" y="11485759"/>
            <a:ext cx="5519813" cy="523221"/>
          </a:xfrm>
          <a:prstGeom prst="rect">
            <a:avLst/>
          </a:prstGeom>
        </p:spPr>
        <p:txBody>
          <a:bodyPr/>
          <a:lstStyle>
            <a:lvl1pPr>
              <a:defRPr sz="2800"/>
            </a:lvl1pPr>
          </a:lstStyle>
          <a:p>
            <a:pPr/>
            <a:r>
              <a:t>Overview</a:t>
            </a:r>
          </a:p>
        </p:txBody>
      </p:sp>
      <p:sp>
        <p:nvSpPr>
          <p:cNvPr id="2578" name="Text Placeholder 14"/>
          <p:cNvSpPr/>
          <p:nvPr>
            <p:ph type="body" sz="quarter" idx="28" hasCustomPrompt="1"/>
          </p:nvPr>
        </p:nvSpPr>
        <p:spPr>
          <a:xfrm>
            <a:off x="20658867" y="12458741"/>
            <a:ext cx="1487422" cy="435826"/>
          </a:xfrm>
          <a:prstGeom prst="rect">
            <a:avLst/>
          </a:prstGeom>
        </p:spPr>
        <p:txBody>
          <a:bodyPr/>
          <a:lstStyle>
            <a:lvl1pPr algn="r">
              <a:lnSpc>
                <a:spcPct val="110000"/>
              </a:lnSpc>
              <a:defRPr sz="2200">
                <a:solidFill>
                  <a:srgbClr val="C0C0C0"/>
                </a:solidFill>
              </a:defRPr>
            </a:lvl1pPr>
          </a:lstStyle>
          <a:p>
            <a:pPr/>
            <a:r>
              <a:t>54</a:t>
            </a:r>
          </a:p>
        </p:txBody>
      </p:sp>
      <p:sp>
        <p:nvSpPr>
          <p:cNvPr id="2579" name="Text Placeholder 14"/>
          <p:cNvSpPr/>
          <p:nvPr>
            <p:ph type="body" sz="quarter" idx="29" hasCustomPrompt="1"/>
          </p:nvPr>
        </p:nvSpPr>
        <p:spPr>
          <a:xfrm>
            <a:off x="537006" y="12458741"/>
            <a:ext cx="5519813" cy="523221"/>
          </a:xfrm>
          <a:prstGeom prst="rect">
            <a:avLst/>
          </a:prstGeom>
        </p:spPr>
        <p:txBody>
          <a:bodyPr/>
          <a:lstStyle>
            <a:lvl1pPr>
              <a:defRPr sz="2800"/>
            </a:lvl1pPr>
          </a:lstStyle>
          <a:p>
            <a:pPr/>
            <a:r>
              <a:t>Things to avoid</a:t>
            </a:r>
          </a:p>
        </p:txBody>
      </p:sp>
      <p:sp>
        <p:nvSpPr>
          <p:cNvPr id="2580" name="Picture Placeholder 8"/>
          <p:cNvSpPr/>
          <p:nvPr>
            <p:ph type="pic" sz="quarter" idx="30"/>
          </p:nvPr>
        </p:nvSpPr>
        <p:spPr>
          <a:xfrm>
            <a:off x="22694904" y="8566811"/>
            <a:ext cx="1152091" cy="748908"/>
          </a:xfrm>
          <a:prstGeom prst="rect">
            <a:avLst/>
          </a:prstGeom>
        </p:spPr>
        <p:txBody>
          <a:bodyPr lIns="91439" rIns="91439">
            <a:noAutofit/>
          </a:bodyPr>
          <a:lstStyle/>
          <a:p>
            <a:pPr/>
          </a:p>
        </p:txBody>
      </p:sp>
      <p:sp>
        <p:nvSpPr>
          <p:cNvPr id="2581" name="Picture Placeholder 12"/>
          <p:cNvSpPr/>
          <p:nvPr>
            <p:ph type="pic" sz="quarter" idx="31"/>
          </p:nvPr>
        </p:nvSpPr>
        <p:spPr>
          <a:xfrm>
            <a:off x="22694904" y="9539795"/>
            <a:ext cx="1152091" cy="748908"/>
          </a:xfrm>
          <a:prstGeom prst="rect">
            <a:avLst/>
          </a:prstGeom>
        </p:spPr>
        <p:txBody>
          <a:bodyPr lIns="91439" rIns="91439">
            <a:noAutofit/>
          </a:bodyPr>
          <a:lstStyle/>
          <a:p>
            <a:pPr/>
          </a:p>
        </p:txBody>
      </p:sp>
      <p:sp>
        <p:nvSpPr>
          <p:cNvPr id="2582" name="Picture Placeholder 15"/>
          <p:cNvSpPr/>
          <p:nvPr>
            <p:ph type="pic" sz="quarter" idx="32"/>
          </p:nvPr>
        </p:nvSpPr>
        <p:spPr>
          <a:xfrm>
            <a:off x="22694904" y="10512776"/>
            <a:ext cx="1152091" cy="748908"/>
          </a:xfrm>
          <a:prstGeom prst="rect">
            <a:avLst/>
          </a:prstGeom>
        </p:spPr>
        <p:txBody>
          <a:bodyPr lIns="91439" rIns="91439">
            <a:noAutofit/>
          </a:bodyPr>
          <a:lstStyle/>
          <a:p>
            <a:pPr/>
          </a:p>
        </p:txBody>
      </p:sp>
      <p:sp>
        <p:nvSpPr>
          <p:cNvPr id="2583" name="Picture Placeholder 19"/>
          <p:cNvSpPr/>
          <p:nvPr>
            <p:ph type="pic" sz="quarter" idx="33"/>
          </p:nvPr>
        </p:nvSpPr>
        <p:spPr>
          <a:xfrm>
            <a:off x="22694904" y="11485759"/>
            <a:ext cx="1152091" cy="748908"/>
          </a:xfrm>
          <a:prstGeom prst="rect">
            <a:avLst/>
          </a:prstGeom>
        </p:spPr>
        <p:txBody>
          <a:bodyPr lIns="91439" rIns="91439">
            <a:noAutofit/>
          </a:bodyPr>
          <a:lstStyle/>
          <a:p>
            <a:pPr/>
          </a:p>
        </p:txBody>
      </p:sp>
      <p:sp>
        <p:nvSpPr>
          <p:cNvPr id="2584" name="Picture Placeholder 22"/>
          <p:cNvSpPr/>
          <p:nvPr>
            <p:ph type="pic" sz="quarter" idx="34"/>
          </p:nvPr>
        </p:nvSpPr>
        <p:spPr>
          <a:xfrm>
            <a:off x="22694904" y="12458741"/>
            <a:ext cx="1152091" cy="748908"/>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13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tion header 5 – Grey">
    <p:bg>
      <p:bgPr>
        <a:solidFill>
          <a:srgbClr val="CCCDD1"/>
        </a:solidFill>
      </p:bgPr>
    </p:bg>
    <p:spTree>
      <p:nvGrpSpPr>
        <p:cNvPr id="1" name=""/>
        <p:cNvGrpSpPr/>
        <p:nvPr/>
      </p:nvGrpSpPr>
      <p:grpSpPr>
        <a:xfrm>
          <a:off x="0" y="0"/>
          <a:ext cx="0" cy="0"/>
          <a:chOff x="0" y="0"/>
          <a:chExt cx="0" cy="0"/>
        </a:xfrm>
      </p:grpSpPr>
      <p:sp>
        <p:nvSpPr>
          <p:cNvPr id="2591" name="Line"/>
          <p:cNvSpPr/>
          <p:nvPr/>
        </p:nvSpPr>
        <p:spPr>
          <a:xfrm>
            <a:off x="537006" y="11373766"/>
            <a:ext cx="23309988" cy="1"/>
          </a:xfrm>
          <a:prstGeom prst="line">
            <a:avLst/>
          </a:prstGeom>
          <a:ln w="25400">
            <a:solidFill>
              <a:srgbClr val="FFFFFF">
                <a:alpha val="15000"/>
              </a:srgbClr>
            </a:solidFill>
            <a:miter lim="400000"/>
          </a:ln>
        </p:spPr>
        <p:txBody>
          <a:bodyPr lIns="45718" tIns="45718" rIns="45718" bIns="45718"/>
          <a:lstStyle/>
          <a:p>
            <a:pPr/>
          </a:p>
        </p:txBody>
      </p:sp>
      <p:sp>
        <p:nvSpPr>
          <p:cNvPr id="2592" name="Line"/>
          <p:cNvSpPr/>
          <p:nvPr/>
        </p:nvSpPr>
        <p:spPr>
          <a:xfrm>
            <a:off x="537006" y="12346748"/>
            <a:ext cx="23309988" cy="1"/>
          </a:xfrm>
          <a:prstGeom prst="line">
            <a:avLst/>
          </a:prstGeom>
          <a:ln w="25400">
            <a:solidFill>
              <a:srgbClr val="FFFFFF">
                <a:alpha val="15000"/>
              </a:srgbClr>
            </a:solidFill>
            <a:miter lim="400000"/>
          </a:ln>
        </p:spPr>
        <p:txBody>
          <a:bodyPr lIns="45718" tIns="45718" rIns="45718" bIns="45718"/>
          <a:lstStyle/>
          <a:p>
            <a:pPr/>
          </a:p>
        </p:txBody>
      </p:sp>
      <p:sp>
        <p:nvSpPr>
          <p:cNvPr id="2593" name="Line"/>
          <p:cNvSpPr/>
          <p:nvPr/>
        </p:nvSpPr>
        <p:spPr>
          <a:xfrm>
            <a:off x="537006" y="10400786"/>
            <a:ext cx="23309988" cy="1"/>
          </a:xfrm>
          <a:prstGeom prst="line">
            <a:avLst/>
          </a:prstGeom>
          <a:ln w="25400">
            <a:solidFill>
              <a:srgbClr val="FFFFFF">
                <a:alpha val="15000"/>
              </a:srgbClr>
            </a:solidFill>
            <a:miter lim="400000"/>
          </a:ln>
        </p:spPr>
        <p:txBody>
          <a:bodyPr lIns="45718" tIns="45718" rIns="45718" bIns="45718"/>
          <a:lstStyle/>
          <a:p>
            <a:pPr/>
          </a:p>
        </p:txBody>
      </p:sp>
      <p:sp>
        <p:nvSpPr>
          <p:cNvPr id="2594" name="Line"/>
          <p:cNvSpPr/>
          <p:nvPr/>
        </p:nvSpPr>
        <p:spPr>
          <a:xfrm>
            <a:off x="537006" y="9427803"/>
            <a:ext cx="23309988" cy="1"/>
          </a:xfrm>
          <a:prstGeom prst="line">
            <a:avLst/>
          </a:prstGeom>
          <a:ln w="25400">
            <a:solidFill>
              <a:srgbClr val="FFFFFF">
                <a:alpha val="15000"/>
              </a:srgbClr>
            </a:solidFill>
            <a:miter lim="400000"/>
          </a:ln>
        </p:spPr>
        <p:txBody>
          <a:bodyPr lIns="45718" tIns="45718" rIns="45718" bIns="45718"/>
          <a:lstStyle/>
          <a:p>
            <a:pPr/>
          </a:p>
        </p:txBody>
      </p:sp>
      <p:sp>
        <p:nvSpPr>
          <p:cNvPr id="2595" name="05 Design"/>
          <p:cNvSpPr txBox="1"/>
          <p:nvPr>
            <p:ph type="title" hasCustomPrompt="1"/>
          </p:nvPr>
        </p:nvSpPr>
        <p:spPr>
          <a:xfrm>
            <a:off x="537006" y="584953"/>
            <a:ext cx="14338937" cy="1938992"/>
          </a:xfrm>
          <a:prstGeom prst="rect">
            <a:avLst/>
          </a:prstGeom>
        </p:spPr>
        <p:txBody>
          <a:bodyPr anchor="t"/>
          <a:lstStyle>
            <a:lvl1pPr>
              <a:defRPr spc="-450" sz="15000">
                <a:solidFill>
                  <a:srgbClr val="FFFFFF"/>
                </a:solidFill>
              </a:defRPr>
            </a:lvl1pPr>
          </a:lstStyle>
          <a:p>
            <a:pPr/>
            <a:r>
              <a:t>05 Design</a:t>
            </a:r>
          </a:p>
        </p:txBody>
      </p:sp>
      <p:sp>
        <p:nvSpPr>
          <p:cNvPr id="2596" name="Body Level One…"/>
          <p:cNvSpPr txBox="1"/>
          <p:nvPr>
            <p:ph type="body" sz="quarter" idx="1" hasCustomPrompt="1"/>
          </p:nvPr>
        </p:nvSpPr>
        <p:spPr>
          <a:xfrm>
            <a:off x="20658867" y="8566811"/>
            <a:ext cx="1487422" cy="435826"/>
          </a:xfrm>
          <a:prstGeom prst="rect">
            <a:avLst/>
          </a:prstGeom>
        </p:spPr>
        <p:txBody>
          <a:bodyPr/>
          <a:lstStyle>
            <a:lvl1pPr algn="r">
              <a:lnSpc>
                <a:spcPct val="110000"/>
              </a:lnSpc>
              <a:defRPr sz="2200">
                <a:solidFill>
                  <a:srgbClr val="F2F2F2"/>
                </a:solidFill>
              </a:defRPr>
            </a:lvl1pPr>
            <a:lvl2pPr algn="r">
              <a:lnSpc>
                <a:spcPct val="110000"/>
              </a:lnSpc>
              <a:defRPr sz="2200">
                <a:solidFill>
                  <a:srgbClr val="F2F2F2"/>
                </a:solidFill>
              </a:defRPr>
            </a:lvl2pPr>
            <a:lvl3pPr algn="r">
              <a:lnSpc>
                <a:spcPct val="110000"/>
              </a:lnSpc>
              <a:defRPr sz="2200">
                <a:solidFill>
                  <a:srgbClr val="F2F2F2"/>
                </a:solidFill>
              </a:defRPr>
            </a:lvl3pPr>
            <a:lvl4pPr algn="r">
              <a:lnSpc>
                <a:spcPct val="110000"/>
              </a:lnSpc>
              <a:defRPr sz="2200">
                <a:solidFill>
                  <a:srgbClr val="F2F2F2"/>
                </a:solidFill>
              </a:defRPr>
            </a:lvl4pPr>
            <a:lvl5pPr algn="r">
              <a:lnSpc>
                <a:spcPct val="110000"/>
              </a:lnSpc>
              <a:defRPr sz="2200">
                <a:solidFill>
                  <a:srgbClr val="F2F2F2"/>
                </a:solidFill>
              </a:defRPr>
            </a:lvl5pPr>
          </a:lstStyle>
          <a:p>
            <a:pPr/>
            <a:r>
              <a:t>49</a:t>
            </a:r>
          </a:p>
          <a:p>
            <a:pPr lvl="1"/>
            <a:r>
              <a:t/>
            </a:r>
          </a:p>
          <a:p>
            <a:pPr lvl="2"/>
            <a:r>
              <a:t/>
            </a:r>
          </a:p>
          <a:p>
            <a:pPr lvl="3"/>
            <a:r>
              <a:t/>
            </a:r>
          </a:p>
          <a:p>
            <a:pPr lvl="4"/>
            <a:r>
              <a:t/>
            </a:r>
          </a:p>
        </p:txBody>
      </p:sp>
      <p:sp>
        <p:nvSpPr>
          <p:cNvPr id="2597" name="Text Placeholder 14"/>
          <p:cNvSpPr/>
          <p:nvPr>
            <p:ph type="body" sz="quarter" idx="21" hasCustomPrompt="1"/>
          </p:nvPr>
        </p:nvSpPr>
        <p:spPr>
          <a:xfrm>
            <a:off x="537006" y="8566811"/>
            <a:ext cx="5519813" cy="523221"/>
          </a:xfrm>
          <a:prstGeom prst="rect">
            <a:avLst/>
          </a:prstGeom>
        </p:spPr>
        <p:txBody>
          <a:bodyPr/>
          <a:lstStyle>
            <a:lvl1pPr>
              <a:defRPr sz="2800">
                <a:solidFill>
                  <a:srgbClr val="FFFFFF"/>
                </a:solidFill>
              </a:defRPr>
            </a:lvl1pPr>
          </a:lstStyle>
          <a:p>
            <a:pPr/>
            <a:r>
              <a:t>Illustrations</a:t>
            </a:r>
          </a:p>
        </p:txBody>
      </p:sp>
      <p:sp>
        <p:nvSpPr>
          <p:cNvPr id="2598"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2599" name="Text Placeholder 14"/>
          <p:cNvSpPr/>
          <p:nvPr>
            <p:ph type="body" sz="quarter" idx="22" hasCustomPrompt="1"/>
          </p:nvPr>
        </p:nvSpPr>
        <p:spPr>
          <a:xfrm>
            <a:off x="20658867" y="9539795"/>
            <a:ext cx="1487422" cy="435826"/>
          </a:xfrm>
          <a:prstGeom prst="rect">
            <a:avLst/>
          </a:prstGeom>
        </p:spPr>
        <p:txBody>
          <a:bodyPr/>
          <a:lstStyle>
            <a:lvl1pPr algn="r">
              <a:lnSpc>
                <a:spcPct val="110000"/>
              </a:lnSpc>
              <a:defRPr sz="2200">
                <a:solidFill>
                  <a:srgbClr val="F2F2F2"/>
                </a:solidFill>
              </a:defRPr>
            </a:lvl1pPr>
          </a:lstStyle>
          <a:p>
            <a:pPr/>
            <a:r>
              <a:t>50</a:t>
            </a:r>
          </a:p>
        </p:txBody>
      </p:sp>
      <p:sp>
        <p:nvSpPr>
          <p:cNvPr id="2600" name="Text Placeholder 14"/>
          <p:cNvSpPr/>
          <p:nvPr>
            <p:ph type="body" sz="quarter" idx="23" hasCustomPrompt="1"/>
          </p:nvPr>
        </p:nvSpPr>
        <p:spPr>
          <a:xfrm>
            <a:off x="537006" y="9539795"/>
            <a:ext cx="5519813" cy="523221"/>
          </a:xfrm>
          <a:prstGeom prst="rect">
            <a:avLst/>
          </a:prstGeom>
        </p:spPr>
        <p:txBody>
          <a:bodyPr/>
          <a:lstStyle>
            <a:lvl1pPr>
              <a:defRPr sz="2800">
                <a:solidFill>
                  <a:srgbClr val="FFFFFF"/>
                </a:solidFill>
              </a:defRPr>
            </a:lvl1pPr>
          </a:lstStyle>
          <a:p>
            <a:pPr/>
            <a:r>
              <a:t>UI Elements</a:t>
            </a:r>
          </a:p>
        </p:txBody>
      </p:sp>
      <p:sp>
        <p:nvSpPr>
          <p:cNvPr id="2601" name="Text Placeholder 14"/>
          <p:cNvSpPr/>
          <p:nvPr>
            <p:ph type="body" sz="quarter" idx="24" hasCustomPrompt="1"/>
          </p:nvPr>
        </p:nvSpPr>
        <p:spPr>
          <a:xfrm>
            <a:off x="20658867" y="10512776"/>
            <a:ext cx="1487422" cy="435826"/>
          </a:xfrm>
          <a:prstGeom prst="rect">
            <a:avLst/>
          </a:prstGeom>
        </p:spPr>
        <p:txBody>
          <a:bodyPr/>
          <a:lstStyle>
            <a:lvl1pPr algn="r">
              <a:lnSpc>
                <a:spcPct val="110000"/>
              </a:lnSpc>
              <a:defRPr sz="2200">
                <a:solidFill>
                  <a:srgbClr val="F2F2F2"/>
                </a:solidFill>
              </a:defRPr>
            </a:lvl1pPr>
          </a:lstStyle>
          <a:p>
            <a:pPr/>
            <a:r>
              <a:t>51</a:t>
            </a:r>
          </a:p>
        </p:txBody>
      </p:sp>
      <p:sp>
        <p:nvSpPr>
          <p:cNvPr id="2602" name="Text Placeholder 14"/>
          <p:cNvSpPr/>
          <p:nvPr>
            <p:ph type="body" sz="quarter" idx="25" hasCustomPrompt="1"/>
          </p:nvPr>
        </p:nvSpPr>
        <p:spPr>
          <a:xfrm>
            <a:off x="537006" y="10512776"/>
            <a:ext cx="5519813" cy="523221"/>
          </a:xfrm>
          <a:prstGeom prst="rect">
            <a:avLst/>
          </a:prstGeom>
        </p:spPr>
        <p:txBody>
          <a:bodyPr/>
          <a:lstStyle>
            <a:lvl1pPr>
              <a:defRPr sz="2800">
                <a:solidFill>
                  <a:srgbClr val="FFFFFF"/>
                </a:solidFill>
              </a:defRPr>
            </a:lvl1pPr>
          </a:lstStyle>
          <a:p>
            <a:pPr/>
            <a:r>
              <a:t>Layouts</a:t>
            </a:r>
          </a:p>
        </p:txBody>
      </p:sp>
      <p:sp>
        <p:nvSpPr>
          <p:cNvPr id="2603" name="Text Placeholder 14"/>
          <p:cNvSpPr/>
          <p:nvPr>
            <p:ph type="body" sz="quarter" idx="26" hasCustomPrompt="1"/>
          </p:nvPr>
        </p:nvSpPr>
        <p:spPr>
          <a:xfrm>
            <a:off x="20658867" y="11485759"/>
            <a:ext cx="1487422" cy="435826"/>
          </a:xfrm>
          <a:prstGeom prst="rect">
            <a:avLst/>
          </a:prstGeom>
        </p:spPr>
        <p:txBody>
          <a:bodyPr/>
          <a:lstStyle>
            <a:lvl1pPr algn="r">
              <a:lnSpc>
                <a:spcPct val="110000"/>
              </a:lnSpc>
              <a:defRPr sz="2200">
                <a:solidFill>
                  <a:srgbClr val="F2F2F2"/>
                </a:solidFill>
              </a:defRPr>
            </a:lvl1pPr>
          </a:lstStyle>
          <a:p>
            <a:pPr/>
            <a:r>
              <a:t>52 – 53</a:t>
            </a:r>
          </a:p>
        </p:txBody>
      </p:sp>
      <p:sp>
        <p:nvSpPr>
          <p:cNvPr id="2604" name="Text Placeholder 14"/>
          <p:cNvSpPr/>
          <p:nvPr>
            <p:ph type="body" sz="quarter" idx="27" hasCustomPrompt="1"/>
          </p:nvPr>
        </p:nvSpPr>
        <p:spPr>
          <a:xfrm>
            <a:off x="537006" y="11485759"/>
            <a:ext cx="5519813" cy="523221"/>
          </a:xfrm>
          <a:prstGeom prst="rect">
            <a:avLst/>
          </a:prstGeom>
        </p:spPr>
        <p:txBody>
          <a:bodyPr/>
          <a:lstStyle>
            <a:lvl1pPr>
              <a:defRPr sz="2800">
                <a:solidFill>
                  <a:srgbClr val="FFFFFF"/>
                </a:solidFill>
              </a:defRPr>
            </a:lvl1pPr>
          </a:lstStyle>
          <a:p>
            <a:pPr/>
            <a:r>
              <a:t>Overview</a:t>
            </a:r>
          </a:p>
        </p:txBody>
      </p:sp>
      <p:sp>
        <p:nvSpPr>
          <p:cNvPr id="2605" name="Text Placeholder 14"/>
          <p:cNvSpPr/>
          <p:nvPr>
            <p:ph type="body" sz="quarter" idx="28" hasCustomPrompt="1"/>
          </p:nvPr>
        </p:nvSpPr>
        <p:spPr>
          <a:xfrm>
            <a:off x="20658867" y="12458741"/>
            <a:ext cx="1487422" cy="435826"/>
          </a:xfrm>
          <a:prstGeom prst="rect">
            <a:avLst/>
          </a:prstGeom>
        </p:spPr>
        <p:txBody>
          <a:bodyPr/>
          <a:lstStyle>
            <a:lvl1pPr algn="r">
              <a:lnSpc>
                <a:spcPct val="110000"/>
              </a:lnSpc>
              <a:defRPr sz="2200">
                <a:solidFill>
                  <a:srgbClr val="F2F2F2"/>
                </a:solidFill>
              </a:defRPr>
            </a:lvl1pPr>
          </a:lstStyle>
          <a:p>
            <a:pPr/>
            <a:r>
              <a:t>54</a:t>
            </a:r>
          </a:p>
        </p:txBody>
      </p:sp>
      <p:sp>
        <p:nvSpPr>
          <p:cNvPr id="2606" name="Text Placeholder 14"/>
          <p:cNvSpPr/>
          <p:nvPr>
            <p:ph type="body" sz="quarter" idx="29" hasCustomPrompt="1"/>
          </p:nvPr>
        </p:nvSpPr>
        <p:spPr>
          <a:xfrm>
            <a:off x="537006" y="12458741"/>
            <a:ext cx="5519813" cy="523221"/>
          </a:xfrm>
          <a:prstGeom prst="rect">
            <a:avLst/>
          </a:prstGeom>
        </p:spPr>
        <p:txBody>
          <a:bodyPr/>
          <a:lstStyle>
            <a:lvl1pPr>
              <a:defRPr sz="2800">
                <a:solidFill>
                  <a:srgbClr val="FFFFFF"/>
                </a:solidFill>
              </a:defRPr>
            </a:lvl1pPr>
          </a:lstStyle>
          <a:p>
            <a:pPr/>
            <a:r>
              <a:t>Things to avoid</a:t>
            </a:r>
          </a:p>
        </p:txBody>
      </p:sp>
      <p:sp>
        <p:nvSpPr>
          <p:cNvPr id="2607" name="Picture Placeholder 8"/>
          <p:cNvSpPr/>
          <p:nvPr>
            <p:ph type="pic" sz="quarter" idx="30"/>
          </p:nvPr>
        </p:nvSpPr>
        <p:spPr>
          <a:xfrm>
            <a:off x="22694904" y="8566811"/>
            <a:ext cx="1152091" cy="748908"/>
          </a:xfrm>
          <a:prstGeom prst="rect">
            <a:avLst/>
          </a:prstGeom>
        </p:spPr>
        <p:txBody>
          <a:bodyPr lIns="91439" rIns="91439">
            <a:noAutofit/>
          </a:bodyPr>
          <a:lstStyle/>
          <a:p>
            <a:pPr/>
          </a:p>
        </p:txBody>
      </p:sp>
      <p:sp>
        <p:nvSpPr>
          <p:cNvPr id="2608" name="Picture Placeholder 12"/>
          <p:cNvSpPr/>
          <p:nvPr>
            <p:ph type="pic" sz="quarter" idx="31"/>
          </p:nvPr>
        </p:nvSpPr>
        <p:spPr>
          <a:xfrm>
            <a:off x="22694904" y="9539795"/>
            <a:ext cx="1152091" cy="748908"/>
          </a:xfrm>
          <a:prstGeom prst="rect">
            <a:avLst/>
          </a:prstGeom>
        </p:spPr>
        <p:txBody>
          <a:bodyPr lIns="91439" rIns="91439">
            <a:noAutofit/>
          </a:bodyPr>
          <a:lstStyle/>
          <a:p>
            <a:pPr/>
          </a:p>
        </p:txBody>
      </p:sp>
      <p:sp>
        <p:nvSpPr>
          <p:cNvPr id="2609" name="Picture Placeholder 15"/>
          <p:cNvSpPr/>
          <p:nvPr>
            <p:ph type="pic" sz="quarter" idx="32"/>
          </p:nvPr>
        </p:nvSpPr>
        <p:spPr>
          <a:xfrm>
            <a:off x="22694904" y="10512776"/>
            <a:ext cx="1152091" cy="748908"/>
          </a:xfrm>
          <a:prstGeom prst="rect">
            <a:avLst/>
          </a:prstGeom>
        </p:spPr>
        <p:txBody>
          <a:bodyPr lIns="91439" rIns="91439">
            <a:noAutofit/>
          </a:bodyPr>
          <a:lstStyle/>
          <a:p>
            <a:pPr/>
          </a:p>
        </p:txBody>
      </p:sp>
      <p:sp>
        <p:nvSpPr>
          <p:cNvPr id="2610" name="Picture Placeholder 19"/>
          <p:cNvSpPr/>
          <p:nvPr>
            <p:ph type="pic" sz="quarter" idx="33"/>
          </p:nvPr>
        </p:nvSpPr>
        <p:spPr>
          <a:xfrm>
            <a:off x="22694904" y="11485759"/>
            <a:ext cx="1152091" cy="748908"/>
          </a:xfrm>
          <a:prstGeom prst="rect">
            <a:avLst/>
          </a:prstGeom>
        </p:spPr>
        <p:txBody>
          <a:bodyPr lIns="91439" rIns="91439">
            <a:noAutofit/>
          </a:bodyPr>
          <a:lstStyle/>
          <a:p>
            <a:pPr/>
          </a:p>
        </p:txBody>
      </p:sp>
      <p:sp>
        <p:nvSpPr>
          <p:cNvPr id="2611" name="Picture Placeholder 22"/>
          <p:cNvSpPr/>
          <p:nvPr>
            <p:ph type="pic" sz="quarter" idx="34"/>
          </p:nvPr>
        </p:nvSpPr>
        <p:spPr>
          <a:xfrm>
            <a:off x="22694904" y="12458741"/>
            <a:ext cx="1152091" cy="748908"/>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13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tion header 5 – Black">
    <p:bg>
      <p:bgPr>
        <a:solidFill>
          <a:srgbClr val="000000"/>
        </a:solidFill>
      </p:bgPr>
    </p:bg>
    <p:spTree>
      <p:nvGrpSpPr>
        <p:cNvPr id="1" name=""/>
        <p:cNvGrpSpPr/>
        <p:nvPr/>
      </p:nvGrpSpPr>
      <p:grpSpPr>
        <a:xfrm>
          <a:off x="0" y="0"/>
          <a:ext cx="0" cy="0"/>
          <a:chOff x="0" y="0"/>
          <a:chExt cx="0" cy="0"/>
        </a:xfrm>
      </p:grpSpPr>
      <p:sp>
        <p:nvSpPr>
          <p:cNvPr id="2618" name="Line"/>
          <p:cNvSpPr/>
          <p:nvPr/>
        </p:nvSpPr>
        <p:spPr>
          <a:xfrm>
            <a:off x="537006" y="11373766"/>
            <a:ext cx="23309988" cy="1"/>
          </a:xfrm>
          <a:prstGeom prst="line">
            <a:avLst/>
          </a:prstGeom>
          <a:ln w="25400">
            <a:solidFill>
              <a:srgbClr val="FFFFFF">
                <a:alpha val="15000"/>
              </a:srgbClr>
            </a:solidFill>
            <a:miter lim="400000"/>
          </a:ln>
        </p:spPr>
        <p:txBody>
          <a:bodyPr lIns="45718" tIns="45718" rIns="45718" bIns="45718"/>
          <a:lstStyle/>
          <a:p>
            <a:pPr/>
          </a:p>
        </p:txBody>
      </p:sp>
      <p:sp>
        <p:nvSpPr>
          <p:cNvPr id="2619" name="Line"/>
          <p:cNvSpPr/>
          <p:nvPr/>
        </p:nvSpPr>
        <p:spPr>
          <a:xfrm>
            <a:off x="537006" y="12346748"/>
            <a:ext cx="23309988" cy="1"/>
          </a:xfrm>
          <a:prstGeom prst="line">
            <a:avLst/>
          </a:prstGeom>
          <a:ln w="25400">
            <a:solidFill>
              <a:srgbClr val="FFFFFF">
                <a:alpha val="15000"/>
              </a:srgbClr>
            </a:solidFill>
            <a:miter lim="400000"/>
          </a:ln>
        </p:spPr>
        <p:txBody>
          <a:bodyPr lIns="45718" tIns="45718" rIns="45718" bIns="45718"/>
          <a:lstStyle/>
          <a:p>
            <a:pPr/>
          </a:p>
        </p:txBody>
      </p:sp>
      <p:sp>
        <p:nvSpPr>
          <p:cNvPr id="2620" name="Line"/>
          <p:cNvSpPr/>
          <p:nvPr/>
        </p:nvSpPr>
        <p:spPr>
          <a:xfrm>
            <a:off x="537006" y="10400786"/>
            <a:ext cx="23309988" cy="1"/>
          </a:xfrm>
          <a:prstGeom prst="line">
            <a:avLst/>
          </a:prstGeom>
          <a:ln w="25400">
            <a:solidFill>
              <a:srgbClr val="FFFFFF">
                <a:alpha val="15000"/>
              </a:srgbClr>
            </a:solidFill>
            <a:miter lim="400000"/>
          </a:ln>
        </p:spPr>
        <p:txBody>
          <a:bodyPr lIns="45718" tIns="45718" rIns="45718" bIns="45718"/>
          <a:lstStyle/>
          <a:p>
            <a:pPr/>
          </a:p>
        </p:txBody>
      </p:sp>
      <p:sp>
        <p:nvSpPr>
          <p:cNvPr id="2621" name="Line"/>
          <p:cNvSpPr/>
          <p:nvPr/>
        </p:nvSpPr>
        <p:spPr>
          <a:xfrm>
            <a:off x="537006" y="9427803"/>
            <a:ext cx="23309988" cy="1"/>
          </a:xfrm>
          <a:prstGeom prst="line">
            <a:avLst/>
          </a:prstGeom>
          <a:ln w="25400">
            <a:solidFill>
              <a:srgbClr val="FFFFFF">
                <a:alpha val="15000"/>
              </a:srgbClr>
            </a:solidFill>
            <a:miter lim="400000"/>
          </a:ln>
        </p:spPr>
        <p:txBody>
          <a:bodyPr lIns="45718" tIns="45718" rIns="45718" bIns="45718"/>
          <a:lstStyle/>
          <a:p>
            <a:pPr/>
          </a:p>
        </p:txBody>
      </p:sp>
      <p:sp>
        <p:nvSpPr>
          <p:cNvPr id="2622" name="05 Design"/>
          <p:cNvSpPr txBox="1"/>
          <p:nvPr>
            <p:ph type="title" hasCustomPrompt="1"/>
          </p:nvPr>
        </p:nvSpPr>
        <p:spPr>
          <a:xfrm>
            <a:off x="537006" y="584953"/>
            <a:ext cx="14338937" cy="1938992"/>
          </a:xfrm>
          <a:prstGeom prst="rect">
            <a:avLst/>
          </a:prstGeom>
        </p:spPr>
        <p:txBody>
          <a:bodyPr anchor="t"/>
          <a:lstStyle>
            <a:lvl1pPr>
              <a:defRPr spc="-450" sz="15000">
                <a:solidFill>
                  <a:srgbClr val="FFFFFF"/>
                </a:solidFill>
              </a:defRPr>
            </a:lvl1pPr>
          </a:lstStyle>
          <a:p>
            <a:pPr/>
            <a:r>
              <a:t>05 Design</a:t>
            </a:r>
          </a:p>
        </p:txBody>
      </p:sp>
      <p:sp>
        <p:nvSpPr>
          <p:cNvPr id="2623" name="Body Level One…"/>
          <p:cNvSpPr txBox="1"/>
          <p:nvPr>
            <p:ph type="body" sz="quarter" idx="1" hasCustomPrompt="1"/>
          </p:nvPr>
        </p:nvSpPr>
        <p:spPr>
          <a:xfrm>
            <a:off x="20658867" y="8566811"/>
            <a:ext cx="1487422" cy="435826"/>
          </a:xfrm>
          <a:prstGeom prst="rect">
            <a:avLst/>
          </a:prstGeom>
        </p:spPr>
        <p:txBody>
          <a:bodyPr/>
          <a:lstStyle>
            <a:lvl1pPr algn="r">
              <a:lnSpc>
                <a:spcPct val="110000"/>
              </a:lnSpc>
              <a:defRPr sz="2200">
                <a:solidFill>
                  <a:srgbClr val="808080"/>
                </a:solidFill>
              </a:defRPr>
            </a:lvl1pPr>
            <a:lvl2pPr algn="r">
              <a:lnSpc>
                <a:spcPct val="110000"/>
              </a:lnSpc>
              <a:defRPr sz="2200">
                <a:solidFill>
                  <a:srgbClr val="808080"/>
                </a:solidFill>
              </a:defRPr>
            </a:lvl2pPr>
            <a:lvl3pPr algn="r">
              <a:lnSpc>
                <a:spcPct val="110000"/>
              </a:lnSpc>
              <a:defRPr sz="2200">
                <a:solidFill>
                  <a:srgbClr val="808080"/>
                </a:solidFill>
              </a:defRPr>
            </a:lvl3pPr>
            <a:lvl4pPr algn="r">
              <a:lnSpc>
                <a:spcPct val="110000"/>
              </a:lnSpc>
              <a:defRPr sz="2200">
                <a:solidFill>
                  <a:srgbClr val="808080"/>
                </a:solidFill>
              </a:defRPr>
            </a:lvl4pPr>
            <a:lvl5pPr algn="r">
              <a:lnSpc>
                <a:spcPct val="110000"/>
              </a:lnSpc>
              <a:defRPr sz="2200">
                <a:solidFill>
                  <a:srgbClr val="808080"/>
                </a:solidFill>
              </a:defRPr>
            </a:lvl5pPr>
          </a:lstStyle>
          <a:p>
            <a:pPr/>
            <a:r>
              <a:t>49</a:t>
            </a:r>
          </a:p>
          <a:p>
            <a:pPr lvl="1"/>
            <a:r>
              <a:t/>
            </a:r>
          </a:p>
          <a:p>
            <a:pPr lvl="2"/>
            <a:r>
              <a:t/>
            </a:r>
          </a:p>
          <a:p>
            <a:pPr lvl="3"/>
            <a:r>
              <a:t/>
            </a:r>
          </a:p>
          <a:p>
            <a:pPr lvl="4"/>
            <a:r>
              <a:t/>
            </a:r>
          </a:p>
        </p:txBody>
      </p:sp>
      <p:sp>
        <p:nvSpPr>
          <p:cNvPr id="2624" name="Text Placeholder 14"/>
          <p:cNvSpPr/>
          <p:nvPr>
            <p:ph type="body" sz="quarter" idx="21" hasCustomPrompt="1"/>
          </p:nvPr>
        </p:nvSpPr>
        <p:spPr>
          <a:xfrm>
            <a:off x="537006" y="8566811"/>
            <a:ext cx="5519813" cy="523221"/>
          </a:xfrm>
          <a:prstGeom prst="rect">
            <a:avLst/>
          </a:prstGeom>
        </p:spPr>
        <p:txBody>
          <a:bodyPr/>
          <a:lstStyle>
            <a:lvl1pPr>
              <a:defRPr sz="2800">
                <a:solidFill>
                  <a:srgbClr val="FFFFFF"/>
                </a:solidFill>
              </a:defRPr>
            </a:lvl1pPr>
          </a:lstStyle>
          <a:p>
            <a:pPr/>
            <a:r>
              <a:t>Illustrations</a:t>
            </a:r>
          </a:p>
        </p:txBody>
      </p:sp>
      <p:sp>
        <p:nvSpPr>
          <p:cNvPr id="2625"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2626" name="Text Placeholder 14"/>
          <p:cNvSpPr/>
          <p:nvPr>
            <p:ph type="body" sz="quarter" idx="22" hasCustomPrompt="1"/>
          </p:nvPr>
        </p:nvSpPr>
        <p:spPr>
          <a:xfrm>
            <a:off x="20658867" y="9539795"/>
            <a:ext cx="1487422" cy="435826"/>
          </a:xfrm>
          <a:prstGeom prst="rect">
            <a:avLst/>
          </a:prstGeom>
        </p:spPr>
        <p:txBody>
          <a:bodyPr/>
          <a:lstStyle>
            <a:lvl1pPr algn="r">
              <a:lnSpc>
                <a:spcPct val="110000"/>
              </a:lnSpc>
              <a:defRPr sz="2200">
                <a:solidFill>
                  <a:srgbClr val="808080"/>
                </a:solidFill>
              </a:defRPr>
            </a:lvl1pPr>
          </a:lstStyle>
          <a:p>
            <a:pPr/>
            <a:r>
              <a:t>50</a:t>
            </a:r>
          </a:p>
        </p:txBody>
      </p:sp>
      <p:sp>
        <p:nvSpPr>
          <p:cNvPr id="2627" name="Text Placeholder 14"/>
          <p:cNvSpPr/>
          <p:nvPr>
            <p:ph type="body" sz="quarter" idx="23" hasCustomPrompt="1"/>
          </p:nvPr>
        </p:nvSpPr>
        <p:spPr>
          <a:xfrm>
            <a:off x="537006" y="9539795"/>
            <a:ext cx="5519813" cy="523221"/>
          </a:xfrm>
          <a:prstGeom prst="rect">
            <a:avLst/>
          </a:prstGeom>
        </p:spPr>
        <p:txBody>
          <a:bodyPr/>
          <a:lstStyle>
            <a:lvl1pPr>
              <a:defRPr sz="2800">
                <a:solidFill>
                  <a:srgbClr val="FFFFFF"/>
                </a:solidFill>
              </a:defRPr>
            </a:lvl1pPr>
          </a:lstStyle>
          <a:p>
            <a:pPr/>
            <a:r>
              <a:t>UI Elements</a:t>
            </a:r>
          </a:p>
        </p:txBody>
      </p:sp>
      <p:sp>
        <p:nvSpPr>
          <p:cNvPr id="2628" name="Text Placeholder 14"/>
          <p:cNvSpPr/>
          <p:nvPr>
            <p:ph type="body" sz="quarter" idx="24" hasCustomPrompt="1"/>
          </p:nvPr>
        </p:nvSpPr>
        <p:spPr>
          <a:xfrm>
            <a:off x="20658867" y="10512776"/>
            <a:ext cx="1487422" cy="435826"/>
          </a:xfrm>
          <a:prstGeom prst="rect">
            <a:avLst/>
          </a:prstGeom>
        </p:spPr>
        <p:txBody>
          <a:bodyPr/>
          <a:lstStyle>
            <a:lvl1pPr algn="r">
              <a:lnSpc>
                <a:spcPct val="110000"/>
              </a:lnSpc>
              <a:defRPr sz="2200">
                <a:solidFill>
                  <a:srgbClr val="808080"/>
                </a:solidFill>
              </a:defRPr>
            </a:lvl1pPr>
          </a:lstStyle>
          <a:p>
            <a:pPr/>
            <a:r>
              <a:t>51</a:t>
            </a:r>
          </a:p>
        </p:txBody>
      </p:sp>
      <p:sp>
        <p:nvSpPr>
          <p:cNvPr id="2629" name="Text Placeholder 14"/>
          <p:cNvSpPr/>
          <p:nvPr>
            <p:ph type="body" sz="quarter" idx="25" hasCustomPrompt="1"/>
          </p:nvPr>
        </p:nvSpPr>
        <p:spPr>
          <a:xfrm>
            <a:off x="537006" y="10512776"/>
            <a:ext cx="5519813" cy="523221"/>
          </a:xfrm>
          <a:prstGeom prst="rect">
            <a:avLst/>
          </a:prstGeom>
        </p:spPr>
        <p:txBody>
          <a:bodyPr/>
          <a:lstStyle>
            <a:lvl1pPr>
              <a:defRPr sz="2800">
                <a:solidFill>
                  <a:srgbClr val="FFFFFF"/>
                </a:solidFill>
              </a:defRPr>
            </a:lvl1pPr>
          </a:lstStyle>
          <a:p>
            <a:pPr/>
            <a:r>
              <a:t>Layouts</a:t>
            </a:r>
          </a:p>
        </p:txBody>
      </p:sp>
      <p:sp>
        <p:nvSpPr>
          <p:cNvPr id="2630" name="Text Placeholder 14"/>
          <p:cNvSpPr/>
          <p:nvPr>
            <p:ph type="body" sz="quarter" idx="26" hasCustomPrompt="1"/>
          </p:nvPr>
        </p:nvSpPr>
        <p:spPr>
          <a:xfrm>
            <a:off x="20658867" y="11485759"/>
            <a:ext cx="1487422" cy="435826"/>
          </a:xfrm>
          <a:prstGeom prst="rect">
            <a:avLst/>
          </a:prstGeom>
        </p:spPr>
        <p:txBody>
          <a:bodyPr/>
          <a:lstStyle>
            <a:lvl1pPr algn="r">
              <a:lnSpc>
                <a:spcPct val="110000"/>
              </a:lnSpc>
              <a:defRPr sz="2200">
                <a:solidFill>
                  <a:srgbClr val="808080"/>
                </a:solidFill>
              </a:defRPr>
            </a:lvl1pPr>
          </a:lstStyle>
          <a:p>
            <a:pPr/>
            <a:r>
              <a:t>52 – 53</a:t>
            </a:r>
          </a:p>
        </p:txBody>
      </p:sp>
      <p:sp>
        <p:nvSpPr>
          <p:cNvPr id="2631" name="Text Placeholder 14"/>
          <p:cNvSpPr/>
          <p:nvPr>
            <p:ph type="body" sz="quarter" idx="27" hasCustomPrompt="1"/>
          </p:nvPr>
        </p:nvSpPr>
        <p:spPr>
          <a:xfrm>
            <a:off x="537006" y="11485759"/>
            <a:ext cx="5519813" cy="523221"/>
          </a:xfrm>
          <a:prstGeom prst="rect">
            <a:avLst/>
          </a:prstGeom>
        </p:spPr>
        <p:txBody>
          <a:bodyPr/>
          <a:lstStyle>
            <a:lvl1pPr>
              <a:defRPr sz="2800">
                <a:solidFill>
                  <a:srgbClr val="FFFFFF"/>
                </a:solidFill>
              </a:defRPr>
            </a:lvl1pPr>
          </a:lstStyle>
          <a:p>
            <a:pPr/>
            <a:r>
              <a:t>Overview</a:t>
            </a:r>
          </a:p>
        </p:txBody>
      </p:sp>
      <p:sp>
        <p:nvSpPr>
          <p:cNvPr id="2632" name="Text Placeholder 14"/>
          <p:cNvSpPr/>
          <p:nvPr>
            <p:ph type="body" sz="quarter" idx="28" hasCustomPrompt="1"/>
          </p:nvPr>
        </p:nvSpPr>
        <p:spPr>
          <a:xfrm>
            <a:off x="20658867" y="12458741"/>
            <a:ext cx="1487422" cy="435826"/>
          </a:xfrm>
          <a:prstGeom prst="rect">
            <a:avLst/>
          </a:prstGeom>
        </p:spPr>
        <p:txBody>
          <a:bodyPr/>
          <a:lstStyle>
            <a:lvl1pPr algn="r">
              <a:lnSpc>
                <a:spcPct val="110000"/>
              </a:lnSpc>
              <a:defRPr sz="2200">
                <a:solidFill>
                  <a:srgbClr val="808080"/>
                </a:solidFill>
              </a:defRPr>
            </a:lvl1pPr>
          </a:lstStyle>
          <a:p>
            <a:pPr/>
            <a:r>
              <a:t>54</a:t>
            </a:r>
          </a:p>
        </p:txBody>
      </p:sp>
      <p:sp>
        <p:nvSpPr>
          <p:cNvPr id="2633" name="Text Placeholder 14"/>
          <p:cNvSpPr/>
          <p:nvPr>
            <p:ph type="body" sz="quarter" idx="29" hasCustomPrompt="1"/>
          </p:nvPr>
        </p:nvSpPr>
        <p:spPr>
          <a:xfrm>
            <a:off x="537006" y="12458741"/>
            <a:ext cx="5519813" cy="523221"/>
          </a:xfrm>
          <a:prstGeom prst="rect">
            <a:avLst/>
          </a:prstGeom>
        </p:spPr>
        <p:txBody>
          <a:bodyPr/>
          <a:lstStyle>
            <a:lvl1pPr>
              <a:defRPr sz="2800">
                <a:solidFill>
                  <a:srgbClr val="FFFFFF"/>
                </a:solidFill>
              </a:defRPr>
            </a:lvl1pPr>
          </a:lstStyle>
          <a:p>
            <a:pPr/>
            <a:r>
              <a:t>Things to avoid</a:t>
            </a:r>
          </a:p>
        </p:txBody>
      </p:sp>
      <p:sp>
        <p:nvSpPr>
          <p:cNvPr id="2634" name="Picture Placeholder 8"/>
          <p:cNvSpPr/>
          <p:nvPr>
            <p:ph type="pic" sz="quarter" idx="30"/>
          </p:nvPr>
        </p:nvSpPr>
        <p:spPr>
          <a:xfrm>
            <a:off x="22694904" y="8566811"/>
            <a:ext cx="1152091" cy="748908"/>
          </a:xfrm>
          <a:prstGeom prst="rect">
            <a:avLst/>
          </a:prstGeom>
        </p:spPr>
        <p:txBody>
          <a:bodyPr lIns="91439" rIns="91439">
            <a:noAutofit/>
          </a:bodyPr>
          <a:lstStyle/>
          <a:p>
            <a:pPr/>
          </a:p>
        </p:txBody>
      </p:sp>
      <p:sp>
        <p:nvSpPr>
          <p:cNvPr id="2635" name="Picture Placeholder 12"/>
          <p:cNvSpPr/>
          <p:nvPr>
            <p:ph type="pic" sz="quarter" idx="31"/>
          </p:nvPr>
        </p:nvSpPr>
        <p:spPr>
          <a:xfrm>
            <a:off x="22694904" y="9539795"/>
            <a:ext cx="1152091" cy="748908"/>
          </a:xfrm>
          <a:prstGeom prst="rect">
            <a:avLst/>
          </a:prstGeom>
        </p:spPr>
        <p:txBody>
          <a:bodyPr lIns="91439" rIns="91439">
            <a:noAutofit/>
          </a:bodyPr>
          <a:lstStyle/>
          <a:p>
            <a:pPr/>
          </a:p>
        </p:txBody>
      </p:sp>
      <p:sp>
        <p:nvSpPr>
          <p:cNvPr id="2636" name="Picture Placeholder 15"/>
          <p:cNvSpPr/>
          <p:nvPr>
            <p:ph type="pic" sz="quarter" idx="32"/>
          </p:nvPr>
        </p:nvSpPr>
        <p:spPr>
          <a:xfrm>
            <a:off x="22694904" y="10512776"/>
            <a:ext cx="1152091" cy="748908"/>
          </a:xfrm>
          <a:prstGeom prst="rect">
            <a:avLst/>
          </a:prstGeom>
        </p:spPr>
        <p:txBody>
          <a:bodyPr lIns="91439" rIns="91439">
            <a:noAutofit/>
          </a:bodyPr>
          <a:lstStyle/>
          <a:p>
            <a:pPr/>
          </a:p>
        </p:txBody>
      </p:sp>
      <p:sp>
        <p:nvSpPr>
          <p:cNvPr id="2637" name="Picture Placeholder 19"/>
          <p:cNvSpPr/>
          <p:nvPr>
            <p:ph type="pic" sz="quarter" idx="33"/>
          </p:nvPr>
        </p:nvSpPr>
        <p:spPr>
          <a:xfrm>
            <a:off x="22694904" y="11485759"/>
            <a:ext cx="1152091" cy="748908"/>
          </a:xfrm>
          <a:prstGeom prst="rect">
            <a:avLst/>
          </a:prstGeom>
        </p:spPr>
        <p:txBody>
          <a:bodyPr lIns="91439" rIns="91439">
            <a:noAutofit/>
          </a:bodyPr>
          <a:lstStyle/>
          <a:p>
            <a:pPr/>
          </a:p>
        </p:txBody>
      </p:sp>
      <p:sp>
        <p:nvSpPr>
          <p:cNvPr id="2638" name="Picture Placeholder 22"/>
          <p:cNvSpPr/>
          <p:nvPr>
            <p:ph type="pic" sz="quarter" idx="34"/>
          </p:nvPr>
        </p:nvSpPr>
        <p:spPr>
          <a:xfrm>
            <a:off x="22694904" y="12458741"/>
            <a:ext cx="1152091" cy="748908"/>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13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Illustrations">
    <p:spTree>
      <p:nvGrpSpPr>
        <p:cNvPr id="1" name=""/>
        <p:cNvGrpSpPr/>
        <p:nvPr/>
      </p:nvGrpSpPr>
      <p:grpSpPr>
        <a:xfrm>
          <a:off x="0" y="0"/>
          <a:ext cx="0" cy="0"/>
          <a:chOff x="0" y="0"/>
          <a:chExt cx="0" cy="0"/>
        </a:xfrm>
      </p:grpSpPr>
      <p:sp>
        <p:nvSpPr>
          <p:cNvPr id="2645" name="Rounded Rectangle"/>
          <p:cNvSpPr/>
          <p:nvPr/>
        </p:nvSpPr>
        <p:spPr>
          <a:xfrm>
            <a:off x="536921" y="3401614"/>
            <a:ext cx="23310159" cy="9806386"/>
          </a:xfrm>
          <a:prstGeom prst="roundRect">
            <a:avLst>
              <a:gd name="adj" fmla="val 1974"/>
            </a:avLst>
          </a:prstGeom>
          <a:solidFill>
            <a:srgbClr val="000000">
              <a:alpha val="4538"/>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2646" name="Picture Placeholder 6"/>
          <p:cNvSpPr/>
          <p:nvPr>
            <p:ph type="pic" sz="quarter" idx="21"/>
          </p:nvPr>
        </p:nvSpPr>
        <p:spPr>
          <a:xfrm>
            <a:off x="-1248361" y="5823089"/>
            <a:ext cx="4067574" cy="5084369"/>
          </a:xfrm>
          <a:prstGeom prst="rect">
            <a:avLst/>
          </a:prstGeom>
        </p:spPr>
        <p:txBody>
          <a:bodyPr lIns="91439" rIns="91439">
            <a:noAutofit/>
          </a:bodyPr>
          <a:lstStyle/>
          <a:p>
            <a:pPr/>
          </a:p>
        </p:txBody>
      </p:sp>
      <p:sp>
        <p:nvSpPr>
          <p:cNvPr id="2647" name="Body Level One…"/>
          <p:cNvSpPr txBox="1"/>
          <p:nvPr>
            <p:ph type="body" sz="quarter" idx="1" hasCustomPrompt="1"/>
          </p:nvPr>
        </p:nvSpPr>
        <p:spPr>
          <a:xfrm>
            <a:off x="16977633" y="564055"/>
            <a:ext cx="6826672" cy="2097434"/>
          </a:xfrm>
          <a:prstGeom prst="rect">
            <a:avLst/>
          </a:prstGeom>
        </p:spPr>
        <p:txBody>
          <a:bodyPr/>
          <a:lstStyle>
            <a:lvl1pPr>
              <a:lnSpc>
                <a:spcPct val="110000"/>
              </a:lnSpc>
              <a:defRPr sz="2000">
                <a:solidFill>
                  <a:srgbClr val="808080"/>
                </a:solidFill>
              </a:defRPr>
            </a:lvl1pPr>
            <a:lvl2pPr>
              <a:lnSpc>
                <a:spcPct val="110000"/>
              </a:lnSpc>
              <a:defRPr sz="2000">
                <a:solidFill>
                  <a:srgbClr val="808080"/>
                </a:solidFill>
              </a:defRPr>
            </a:lvl2pPr>
            <a:lvl3pPr>
              <a:lnSpc>
                <a:spcPct val="110000"/>
              </a:lnSpc>
              <a:defRPr sz="2000">
                <a:solidFill>
                  <a:srgbClr val="808080"/>
                </a:solidFill>
              </a:defRPr>
            </a:lvl3pPr>
            <a:lvl4pPr>
              <a:lnSpc>
                <a:spcPct val="110000"/>
              </a:lnSpc>
              <a:defRPr sz="2000">
                <a:solidFill>
                  <a:srgbClr val="808080"/>
                </a:solidFill>
              </a:defRPr>
            </a:lvl4pPr>
            <a:lvl5pPr>
              <a:lnSpc>
                <a:spcPct val="110000"/>
              </a:lnSpc>
              <a:defRPr sz="2000">
                <a:solidFill>
                  <a:srgbClr val="808080"/>
                </a:solidFill>
              </a:defRPr>
            </a:lvl5pPr>
          </a:lstStyle>
          <a:p>
            <a:pPr/>
            <a:r>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a:t>
            </a:r>
          </a:p>
          <a:p>
            <a:pPr lvl="1"/>
            <a:r>
              <a:t/>
            </a:r>
          </a:p>
          <a:p>
            <a:pPr lvl="2"/>
            <a:r>
              <a:t/>
            </a:r>
          </a:p>
          <a:p>
            <a:pPr lvl="3"/>
            <a:r>
              <a:t/>
            </a:r>
          </a:p>
          <a:p>
            <a:pPr lvl="4"/>
            <a:r>
              <a:t/>
            </a:r>
          </a:p>
        </p:txBody>
      </p:sp>
      <p:sp>
        <p:nvSpPr>
          <p:cNvPr id="2648" name="Picture Placeholder 8"/>
          <p:cNvSpPr/>
          <p:nvPr>
            <p:ph type="pic" sz="quarter" idx="22"/>
          </p:nvPr>
        </p:nvSpPr>
        <p:spPr>
          <a:xfrm>
            <a:off x="8890792" y="4178300"/>
            <a:ext cx="6602416" cy="8253015"/>
          </a:xfrm>
          <a:prstGeom prst="rect">
            <a:avLst/>
          </a:prstGeom>
        </p:spPr>
        <p:txBody>
          <a:bodyPr lIns="91439" rIns="91439">
            <a:noAutofit/>
          </a:bodyPr>
          <a:lstStyle/>
          <a:p>
            <a:pPr/>
          </a:p>
        </p:txBody>
      </p:sp>
      <p:sp>
        <p:nvSpPr>
          <p:cNvPr id="2649" name="Picture Placeholder 7"/>
          <p:cNvSpPr/>
          <p:nvPr>
            <p:ph type="pic" sz="quarter" idx="23"/>
          </p:nvPr>
        </p:nvSpPr>
        <p:spPr>
          <a:xfrm>
            <a:off x="3121849" y="4925471"/>
            <a:ext cx="5455987" cy="6819983"/>
          </a:xfrm>
          <a:prstGeom prst="rect">
            <a:avLst/>
          </a:prstGeom>
        </p:spPr>
        <p:txBody>
          <a:bodyPr lIns="91439" rIns="91439">
            <a:noAutofit/>
          </a:bodyPr>
          <a:lstStyle/>
          <a:p>
            <a:pPr/>
          </a:p>
        </p:txBody>
      </p:sp>
      <p:sp>
        <p:nvSpPr>
          <p:cNvPr id="2650" name="Rectangle"/>
          <p:cNvSpPr/>
          <p:nvPr>
            <p:ph type="body" sz="quarter" idx="24" hasCustomPrompt="1"/>
          </p:nvPr>
        </p:nvSpPr>
        <p:spPr>
          <a:xfrm>
            <a:off x="-17627" y="3572247"/>
            <a:ext cx="554420" cy="9806386"/>
          </a:xfrm>
          <a:prstGeom prst="rect">
            <a:avLst/>
          </a:prstGeom>
          <a:solidFill>
            <a:srgbClr val="FFFFFF"/>
          </a:solidFill>
        </p:spPr>
        <p:txBody>
          <a:bodyPr anchor="ctr"/>
          <a:lstStyle>
            <a:lvl1pPr algn="ctr">
              <a:defRPr sz="3200">
                <a:solidFill>
                  <a:srgbClr val="FFFFFF"/>
                </a:solidFill>
              </a:defRPr>
            </a:lvl1pPr>
          </a:lstStyle>
          <a:p>
            <a:pPr/>
            <a:r>
              <a:t> </a:t>
            </a:r>
          </a:p>
        </p:txBody>
      </p:sp>
      <p:sp>
        <p:nvSpPr>
          <p:cNvPr id="2651" name="Picture Placeholder 9"/>
          <p:cNvSpPr/>
          <p:nvPr>
            <p:ph type="pic" sz="quarter" idx="25"/>
          </p:nvPr>
        </p:nvSpPr>
        <p:spPr>
          <a:xfrm>
            <a:off x="15805909" y="4925471"/>
            <a:ext cx="5455988" cy="6819983"/>
          </a:xfrm>
          <a:prstGeom prst="rect">
            <a:avLst/>
          </a:prstGeom>
        </p:spPr>
        <p:txBody>
          <a:bodyPr lIns="91439" rIns="91439">
            <a:noAutofit/>
          </a:bodyPr>
          <a:lstStyle/>
          <a:p>
            <a:pPr/>
          </a:p>
        </p:txBody>
      </p:sp>
      <p:sp>
        <p:nvSpPr>
          <p:cNvPr id="2652" name="Picture Placeholder 10"/>
          <p:cNvSpPr/>
          <p:nvPr>
            <p:ph type="pic" sz="quarter" idx="26"/>
          </p:nvPr>
        </p:nvSpPr>
        <p:spPr>
          <a:xfrm>
            <a:off x="21564787" y="5823089"/>
            <a:ext cx="4067573" cy="5084369"/>
          </a:xfrm>
          <a:prstGeom prst="rect">
            <a:avLst/>
          </a:prstGeom>
        </p:spPr>
        <p:txBody>
          <a:bodyPr lIns="91439" rIns="91439">
            <a:noAutofit/>
          </a:bodyPr>
          <a:lstStyle/>
          <a:p>
            <a:pPr/>
          </a:p>
        </p:txBody>
      </p:sp>
      <p:sp>
        <p:nvSpPr>
          <p:cNvPr id="2653" name="Rectangle"/>
          <p:cNvSpPr/>
          <p:nvPr>
            <p:ph type="body" sz="quarter" idx="27" hasCustomPrompt="1"/>
          </p:nvPr>
        </p:nvSpPr>
        <p:spPr>
          <a:xfrm>
            <a:off x="23849631" y="3613362"/>
            <a:ext cx="554420" cy="9629827"/>
          </a:xfrm>
          <a:prstGeom prst="rect">
            <a:avLst/>
          </a:prstGeom>
          <a:solidFill>
            <a:srgbClr val="FFFFFF"/>
          </a:solidFill>
        </p:spPr>
        <p:txBody>
          <a:bodyPr anchor="ctr"/>
          <a:lstStyle>
            <a:lvl1pPr algn="ctr">
              <a:defRPr sz="3200">
                <a:solidFill>
                  <a:srgbClr val="FFFFFF"/>
                </a:solidFill>
              </a:defRPr>
            </a:lvl1pPr>
          </a:lstStyle>
          <a:p>
            <a:pPr/>
            <a:r>
              <a:t> </a:t>
            </a:r>
          </a:p>
        </p:txBody>
      </p:sp>
      <p:sp>
        <p:nvSpPr>
          <p:cNvPr id="2654" name="Text Placeholder 14"/>
          <p:cNvSpPr/>
          <p:nvPr>
            <p:ph type="body" sz="quarter" idx="28" hasCustomPrompt="1"/>
          </p:nvPr>
        </p:nvSpPr>
        <p:spPr>
          <a:xfrm>
            <a:off x="537005" y="508753"/>
            <a:ext cx="5194801" cy="369333"/>
          </a:xfrm>
          <a:prstGeom prst="rect">
            <a:avLst/>
          </a:prstGeom>
        </p:spPr>
        <p:txBody>
          <a:bodyPr/>
          <a:lstStyle>
            <a:lvl1pPr defTabSz="734694">
              <a:lnSpc>
                <a:spcPct val="90000"/>
              </a:lnSpc>
              <a:defRPr sz="1779">
                <a:solidFill>
                  <a:srgbClr val="C0C0C0"/>
                </a:solidFill>
              </a:defRPr>
            </a:lvl1pPr>
          </a:lstStyle>
          <a:p>
            <a:pPr/>
            <a:r>
              <a:t>Design</a:t>
            </a:r>
          </a:p>
        </p:txBody>
      </p:sp>
      <p:sp>
        <p:nvSpPr>
          <p:cNvPr id="2655" name="GraphicsIllustrations"/>
          <p:cNvSpPr txBox="1"/>
          <p:nvPr>
            <p:ph type="title" hasCustomPrompt="1"/>
          </p:nvPr>
        </p:nvSpPr>
        <p:spPr>
          <a:xfrm>
            <a:off x="537005" y="936381"/>
            <a:ext cx="5470683" cy="1754328"/>
          </a:xfrm>
          <a:prstGeom prst="rect">
            <a:avLst/>
          </a:prstGeom>
        </p:spPr>
        <p:txBody>
          <a:bodyPr anchor="t"/>
          <a:lstStyle>
            <a:lvl1pPr>
              <a:lnSpc>
                <a:spcPct val="90000"/>
              </a:lnSpc>
              <a:defRPr spc="-180" sz="6000"/>
            </a:lvl1pPr>
          </a:lstStyle>
          <a:p>
            <a:pPr/>
            <a:r>
              <a:t>GraphicsIllustrations</a:t>
            </a:r>
          </a:p>
        </p:txBody>
      </p:sp>
      <p:sp>
        <p:nvSpPr>
          <p:cNvPr id="2656"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Foreword 1 – Grey">
    <p:bg>
      <p:bgPr>
        <a:solidFill>
          <a:srgbClr val="CCCDD1"/>
        </a:solidFill>
      </p:bgPr>
    </p:bg>
    <p:spTree>
      <p:nvGrpSpPr>
        <p:cNvPr id="1" name=""/>
        <p:cNvGrpSpPr/>
        <p:nvPr/>
      </p:nvGrpSpPr>
      <p:grpSpPr>
        <a:xfrm>
          <a:off x="0" y="0"/>
          <a:ext cx="0" cy="0"/>
          <a:chOff x="0" y="0"/>
          <a:chExt cx="0" cy="0"/>
        </a:xfrm>
      </p:grpSpPr>
      <p:sp>
        <p:nvSpPr>
          <p:cNvPr id="245" name="Body Level One…"/>
          <p:cNvSpPr txBox="1"/>
          <p:nvPr>
            <p:ph type="body" sz="half" idx="1" hasCustomPrompt="1"/>
          </p:nvPr>
        </p:nvSpPr>
        <p:spPr>
          <a:xfrm>
            <a:off x="9553334" y="508753"/>
            <a:ext cx="14250972" cy="5078313"/>
          </a:xfrm>
          <a:prstGeom prst="rect">
            <a:avLst/>
          </a:prstGeom>
        </p:spPr>
        <p:txBody>
          <a:bodyPr/>
          <a:lstStyle>
            <a:lvl1pPr>
              <a:lnSpc>
                <a:spcPct val="90000"/>
              </a:lnSpc>
              <a:defRPr spc="-180" sz="6000">
                <a:solidFill>
                  <a:srgbClr val="FFFFFF"/>
                </a:solidFill>
              </a:defRPr>
            </a:lvl1pPr>
            <a:lvl2pPr>
              <a:lnSpc>
                <a:spcPct val="90000"/>
              </a:lnSpc>
              <a:defRPr spc="-180" sz="6000">
                <a:solidFill>
                  <a:srgbClr val="FFFFFF"/>
                </a:solidFill>
              </a:defRPr>
            </a:lvl2pPr>
            <a:lvl3pPr>
              <a:lnSpc>
                <a:spcPct val="90000"/>
              </a:lnSpc>
              <a:defRPr spc="-180" sz="6000">
                <a:solidFill>
                  <a:srgbClr val="FFFFFF"/>
                </a:solidFill>
              </a:defRPr>
            </a:lvl3pPr>
            <a:lvl4pPr>
              <a:lnSpc>
                <a:spcPct val="90000"/>
              </a:lnSpc>
              <a:defRPr spc="-180" sz="6000">
                <a:solidFill>
                  <a:srgbClr val="FFFFFF"/>
                </a:solidFill>
              </a:defRPr>
            </a:lvl4pPr>
            <a:lvl5pPr>
              <a:lnSpc>
                <a:spcPct val="90000"/>
              </a:lnSpc>
              <a:defRPr spc="-180" sz="6000">
                <a:solidFill>
                  <a:srgbClr val="FFFFFF"/>
                </a:solidFill>
              </a:defRPr>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246" name="Foreword"/>
          <p:cNvSpPr txBox="1"/>
          <p:nvPr>
            <p:ph type="title" hasCustomPrompt="1"/>
          </p:nvPr>
        </p:nvSpPr>
        <p:spPr>
          <a:xfrm>
            <a:off x="537006" y="508753"/>
            <a:ext cx="7028545" cy="1029256"/>
          </a:xfrm>
          <a:prstGeom prst="rect">
            <a:avLst/>
          </a:prstGeom>
        </p:spPr>
        <p:txBody>
          <a:bodyPr anchor="t"/>
          <a:lstStyle>
            <a:lvl1pPr>
              <a:lnSpc>
                <a:spcPct val="110000"/>
              </a:lnSpc>
              <a:defRPr spc="-180" sz="6000">
                <a:solidFill>
                  <a:srgbClr val="F2F2F2"/>
                </a:solidFill>
              </a:defRPr>
            </a:lvl1pPr>
          </a:lstStyle>
          <a:p>
            <a:pPr/>
            <a:r>
              <a:t>Foreword</a:t>
            </a:r>
          </a:p>
        </p:txBody>
      </p:sp>
      <p:sp>
        <p:nvSpPr>
          <p:cNvPr id="247"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4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Illustrations – Grey">
    <p:bg>
      <p:bgPr>
        <a:solidFill>
          <a:srgbClr val="CCCDD1"/>
        </a:solidFill>
      </p:bgPr>
    </p:bg>
    <p:spTree>
      <p:nvGrpSpPr>
        <p:cNvPr id="1" name=""/>
        <p:cNvGrpSpPr/>
        <p:nvPr/>
      </p:nvGrpSpPr>
      <p:grpSpPr>
        <a:xfrm>
          <a:off x="0" y="0"/>
          <a:ext cx="0" cy="0"/>
          <a:chOff x="0" y="0"/>
          <a:chExt cx="0" cy="0"/>
        </a:xfrm>
      </p:grpSpPr>
      <p:sp>
        <p:nvSpPr>
          <p:cNvPr id="2663" name="Rounded Rectangle"/>
          <p:cNvSpPr/>
          <p:nvPr/>
        </p:nvSpPr>
        <p:spPr>
          <a:xfrm>
            <a:off x="536921" y="3401614"/>
            <a:ext cx="23310159" cy="9806386"/>
          </a:xfrm>
          <a:prstGeom prst="roundRect">
            <a:avLst>
              <a:gd name="adj" fmla="val 1974"/>
            </a:avLst>
          </a:prstGeom>
          <a:solidFill>
            <a:srgbClr val="000000">
              <a:alpha val="4538"/>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2664" name="Picture Placeholder 6"/>
          <p:cNvSpPr/>
          <p:nvPr>
            <p:ph type="pic" sz="quarter" idx="21"/>
          </p:nvPr>
        </p:nvSpPr>
        <p:spPr>
          <a:xfrm>
            <a:off x="-1248361" y="5823089"/>
            <a:ext cx="4067574" cy="5084369"/>
          </a:xfrm>
          <a:prstGeom prst="rect">
            <a:avLst/>
          </a:prstGeom>
        </p:spPr>
        <p:txBody>
          <a:bodyPr lIns="91439" rIns="91439">
            <a:noAutofit/>
          </a:bodyPr>
          <a:lstStyle/>
          <a:p>
            <a:pPr/>
          </a:p>
        </p:txBody>
      </p:sp>
      <p:sp>
        <p:nvSpPr>
          <p:cNvPr id="2665" name="Picture Placeholder 8"/>
          <p:cNvSpPr/>
          <p:nvPr>
            <p:ph type="pic" sz="quarter" idx="22"/>
          </p:nvPr>
        </p:nvSpPr>
        <p:spPr>
          <a:xfrm>
            <a:off x="8890792" y="4178300"/>
            <a:ext cx="6602416" cy="8253015"/>
          </a:xfrm>
          <a:prstGeom prst="rect">
            <a:avLst/>
          </a:prstGeom>
        </p:spPr>
        <p:txBody>
          <a:bodyPr lIns="91439" rIns="91439">
            <a:noAutofit/>
          </a:bodyPr>
          <a:lstStyle/>
          <a:p>
            <a:pPr/>
          </a:p>
        </p:txBody>
      </p:sp>
      <p:sp>
        <p:nvSpPr>
          <p:cNvPr id="2666" name="Picture Placeholder 7"/>
          <p:cNvSpPr/>
          <p:nvPr>
            <p:ph type="pic" sz="quarter" idx="23"/>
          </p:nvPr>
        </p:nvSpPr>
        <p:spPr>
          <a:xfrm>
            <a:off x="3121849" y="4925471"/>
            <a:ext cx="5455987" cy="6819983"/>
          </a:xfrm>
          <a:prstGeom prst="rect">
            <a:avLst/>
          </a:prstGeom>
        </p:spPr>
        <p:txBody>
          <a:bodyPr lIns="91439" rIns="91439">
            <a:noAutofit/>
          </a:bodyPr>
          <a:lstStyle/>
          <a:p>
            <a:pPr/>
          </a:p>
        </p:txBody>
      </p:sp>
      <p:sp>
        <p:nvSpPr>
          <p:cNvPr id="2667" name="Picture Placeholder 9"/>
          <p:cNvSpPr/>
          <p:nvPr>
            <p:ph type="pic" sz="quarter" idx="24"/>
          </p:nvPr>
        </p:nvSpPr>
        <p:spPr>
          <a:xfrm>
            <a:off x="15805909" y="4925471"/>
            <a:ext cx="5455988" cy="6819983"/>
          </a:xfrm>
          <a:prstGeom prst="rect">
            <a:avLst/>
          </a:prstGeom>
        </p:spPr>
        <p:txBody>
          <a:bodyPr lIns="91439" rIns="91439">
            <a:noAutofit/>
          </a:bodyPr>
          <a:lstStyle/>
          <a:p>
            <a:pPr/>
          </a:p>
        </p:txBody>
      </p:sp>
      <p:sp>
        <p:nvSpPr>
          <p:cNvPr id="2668" name="Picture Placeholder 10"/>
          <p:cNvSpPr/>
          <p:nvPr>
            <p:ph type="pic" sz="quarter" idx="25"/>
          </p:nvPr>
        </p:nvSpPr>
        <p:spPr>
          <a:xfrm>
            <a:off x="21564787" y="5823089"/>
            <a:ext cx="4067573" cy="5084369"/>
          </a:xfrm>
          <a:prstGeom prst="rect">
            <a:avLst/>
          </a:prstGeom>
        </p:spPr>
        <p:txBody>
          <a:bodyPr lIns="91439" rIns="91439">
            <a:noAutofit/>
          </a:bodyPr>
          <a:lstStyle/>
          <a:p>
            <a:pPr/>
          </a:p>
        </p:txBody>
      </p:sp>
      <p:sp>
        <p:nvSpPr>
          <p:cNvPr id="2669" name="Body Level One…"/>
          <p:cNvSpPr txBox="1"/>
          <p:nvPr>
            <p:ph type="body" sz="quarter" idx="1" hasCustomPrompt="1"/>
          </p:nvPr>
        </p:nvSpPr>
        <p:spPr>
          <a:xfrm>
            <a:off x="16977633" y="564055"/>
            <a:ext cx="6826672" cy="2097434"/>
          </a:xfrm>
          <a:prstGeom prst="rect">
            <a:avLst/>
          </a:prstGeom>
        </p:spPr>
        <p:txBody>
          <a:bodyPr/>
          <a:lstStyle>
            <a:lvl1pPr>
              <a:lnSpc>
                <a:spcPct val="110000"/>
              </a:lnSpc>
              <a:defRPr sz="2000">
                <a:solidFill>
                  <a:srgbClr val="F2F2F2"/>
                </a:solidFill>
              </a:defRPr>
            </a:lvl1pPr>
            <a:lvl2pPr>
              <a:lnSpc>
                <a:spcPct val="110000"/>
              </a:lnSpc>
              <a:defRPr sz="2000">
                <a:solidFill>
                  <a:srgbClr val="F2F2F2"/>
                </a:solidFill>
              </a:defRPr>
            </a:lvl2pPr>
            <a:lvl3pPr>
              <a:lnSpc>
                <a:spcPct val="110000"/>
              </a:lnSpc>
              <a:defRPr sz="2000">
                <a:solidFill>
                  <a:srgbClr val="F2F2F2"/>
                </a:solidFill>
              </a:defRPr>
            </a:lvl3pPr>
            <a:lvl4pPr>
              <a:lnSpc>
                <a:spcPct val="110000"/>
              </a:lnSpc>
              <a:defRPr sz="2000">
                <a:solidFill>
                  <a:srgbClr val="F2F2F2"/>
                </a:solidFill>
              </a:defRPr>
            </a:lvl4pPr>
            <a:lvl5pPr>
              <a:lnSpc>
                <a:spcPct val="110000"/>
              </a:lnSpc>
              <a:defRPr sz="2000">
                <a:solidFill>
                  <a:srgbClr val="F2F2F2"/>
                </a:solidFill>
              </a:defRPr>
            </a:lvl5pPr>
          </a:lstStyle>
          <a:p>
            <a:pPr/>
            <a:r>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a:t>
            </a:r>
          </a:p>
          <a:p>
            <a:pPr lvl="1"/>
            <a:r>
              <a:t/>
            </a:r>
          </a:p>
          <a:p>
            <a:pPr lvl="2"/>
            <a:r>
              <a:t/>
            </a:r>
          </a:p>
          <a:p>
            <a:pPr lvl="3"/>
            <a:r>
              <a:t/>
            </a:r>
          </a:p>
          <a:p>
            <a:pPr lvl="4"/>
            <a:r>
              <a:t/>
            </a:r>
          </a:p>
        </p:txBody>
      </p:sp>
      <p:sp>
        <p:nvSpPr>
          <p:cNvPr id="2670" name="Text Placeholder 14"/>
          <p:cNvSpPr/>
          <p:nvPr>
            <p:ph type="body" sz="quarter" idx="26" hasCustomPrompt="1"/>
          </p:nvPr>
        </p:nvSpPr>
        <p:spPr>
          <a:xfrm>
            <a:off x="537005" y="508753"/>
            <a:ext cx="5194801" cy="369333"/>
          </a:xfrm>
          <a:prstGeom prst="rect">
            <a:avLst/>
          </a:prstGeom>
        </p:spPr>
        <p:txBody>
          <a:bodyPr/>
          <a:lstStyle>
            <a:lvl1pPr defTabSz="734694">
              <a:lnSpc>
                <a:spcPct val="90000"/>
              </a:lnSpc>
              <a:defRPr sz="1779">
                <a:solidFill>
                  <a:srgbClr val="F2F2F2"/>
                </a:solidFill>
              </a:defRPr>
            </a:lvl1pPr>
          </a:lstStyle>
          <a:p>
            <a:pPr/>
            <a:r>
              <a:t>Design</a:t>
            </a:r>
          </a:p>
        </p:txBody>
      </p:sp>
      <p:sp>
        <p:nvSpPr>
          <p:cNvPr id="2671" name="GraphicsIllustrations"/>
          <p:cNvSpPr txBox="1"/>
          <p:nvPr>
            <p:ph type="title" hasCustomPrompt="1"/>
          </p:nvPr>
        </p:nvSpPr>
        <p:spPr>
          <a:xfrm>
            <a:off x="537005" y="936381"/>
            <a:ext cx="5470683" cy="1754328"/>
          </a:xfrm>
          <a:prstGeom prst="rect">
            <a:avLst/>
          </a:prstGeom>
        </p:spPr>
        <p:txBody>
          <a:bodyPr anchor="t"/>
          <a:lstStyle>
            <a:lvl1pPr>
              <a:lnSpc>
                <a:spcPct val="90000"/>
              </a:lnSpc>
              <a:defRPr spc="-180" sz="6000">
                <a:solidFill>
                  <a:srgbClr val="FFFFFF"/>
                </a:solidFill>
              </a:defRPr>
            </a:lvl1pPr>
          </a:lstStyle>
          <a:p>
            <a:pPr/>
            <a:r>
              <a:t>GraphicsIllustrations</a:t>
            </a:r>
          </a:p>
        </p:txBody>
      </p:sp>
      <p:sp>
        <p:nvSpPr>
          <p:cNvPr id="2672"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2673" name="Rectangle"/>
          <p:cNvSpPr/>
          <p:nvPr>
            <p:ph type="body" sz="quarter" idx="27" hasCustomPrompt="1"/>
          </p:nvPr>
        </p:nvSpPr>
        <p:spPr>
          <a:xfrm>
            <a:off x="-17627" y="3572247"/>
            <a:ext cx="554420" cy="9806386"/>
          </a:xfrm>
          <a:prstGeom prst="rect">
            <a:avLst/>
          </a:prstGeom>
          <a:solidFill>
            <a:srgbClr val="CCCDD1"/>
          </a:solidFill>
        </p:spPr>
        <p:txBody>
          <a:bodyPr anchor="ctr"/>
          <a:lstStyle>
            <a:lvl1pPr algn="ctr">
              <a:defRPr sz="3200">
                <a:solidFill>
                  <a:srgbClr val="FFFFFF"/>
                </a:solidFill>
              </a:defRPr>
            </a:lvl1pPr>
          </a:lstStyle>
          <a:p>
            <a:pPr/>
            <a:r>
              <a:t> </a:t>
            </a:r>
          </a:p>
        </p:txBody>
      </p:sp>
      <p:sp>
        <p:nvSpPr>
          <p:cNvPr id="2674" name="Rectangle"/>
          <p:cNvSpPr/>
          <p:nvPr>
            <p:ph type="body" sz="quarter" idx="28" hasCustomPrompt="1"/>
          </p:nvPr>
        </p:nvSpPr>
        <p:spPr>
          <a:xfrm>
            <a:off x="23849631" y="3613362"/>
            <a:ext cx="554420" cy="9629827"/>
          </a:xfrm>
          <a:prstGeom prst="rect">
            <a:avLst/>
          </a:prstGeom>
          <a:solidFill>
            <a:srgbClr val="CCCDD1"/>
          </a:solidFill>
        </p:spPr>
        <p:txBody>
          <a:bodyPr anchor="ctr"/>
          <a:lstStyle>
            <a:lvl1pPr algn="ctr">
              <a:defRPr sz="3200">
                <a:solidFill>
                  <a:srgbClr val="FFFFFF"/>
                </a:solidFill>
              </a:defRPr>
            </a:lvl1pPr>
          </a:lstStyle>
          <a:p>
            <a:pPr/>
            <a:r>
              <a:t> </a:t>
            </a:r>
          </a:p>
        </p:txBody>
      </p:sp>
    </p:spTree>
  </p:cSld>
  <p:clrMapOvr>
    <a:masterClrMapping/>
  </p:clrMapOvr>
  <p:transition xmlns:p14="http://schemas.microsoft.com/office/powerpoint/2010/main" spd="med" advClick="1"/>
</p:sldLayout>
</file>

<file path=ppt/slideLayouts/slideLayout14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Illustrations – Black">
    <p:bg>
      <p:bgPr>
        <a:solidFill>
          <a:srgbClr val="000000"/>
        </a:solidFill>
      </p:bgPr>
    </p:bg>
    <p:spTree>
      <p:nvGrpSpPr>
        <p:cNvPr id="1" name=""/>
        <p:cNvGrpSpPr/>
        <p:nvPr/>
      </p:nvGrpSpPr>
      <p:grpSpPr>
        <a:xfrm>
          <a:off x="0" y="0"/>
          <a:ext cx="0" cy="0"/>
          <a:chOff x="0" y="0"/>
          <a:chExt cx="0" cy="0"/>
        </a:xfrm>
      </p:grpSpPr>
      <p:sp>
        <p:nvSpPr>
          <p:cNvPr id="2681" name="Rounded Rectangle"/>
          <p:cNvSpPr/>
          <p:nvPr/>
        </p:nvSpPr>
        <p:spPr>
          <a:xfrm>
            <a:off x="536921" y="3401614"/>
            <a:ext cx="23310159" cy="9806386"/>
          </a:xfrm>
          <a:prstGeom prst="roundRect">
            <a:avLst>
              <a:gd name="adj" fmla="val 1974"/>
            </a:avLst>
          </a:prstGeom>
          <a:solidFill>
            <a:srgbClr val="FFFFFF">
              <a:alpha val="10000"/>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2682" name="Picture Placeholder 6"/>
          <p:cNvSpPr/>
          <p:nvPr>
            <p:ph type="pic" sz="quarter" idx="21"/>
          </p:nvPr>
        </p:nvSpPr>
        <p:spPr>
          <a:xfrm>
            <a:off x="-1248361" y="5823089"/>
            <a:ext cx="4067574" cy="5084369"/>
          </a:xfrm>
          <a:prstGeom prst="rect">
            <a:avLst/>
          </a:prstGeom>
        </p:spPr>
        <p:txBody>
          <a:bodyPr lIns="91439" rIns="91439">
            <a:noAutofit/>
          </a:bodyPr>
          <a:lstStyle/>
          <a:p>
            <a:pPr/>
          </a:p>
        </p:txBody>
      </p:sp>
      <p:sp>
        <p:nvSpPr>
          <p:cNvPr id="2683" name="Picture Placeholder 8"/>
          <p:cNvSpPr/>
          <p:nvPr>
            <p:ph type="pic" sz="quarter" idx="22"/>
          </p:nvPr>
        </p:nvSpPr>
        <p:spPr>
          <a:xfrm>
            <a:off x="8890792" y="4178300"/>
            <a:ext cx="6602416" cy="8253015"/>
          </a:xfrm>
          <a:prstGeom prst="rect">
            <a:avLst/>
          </a:prstGeom>
        </p:spPr>
        <p:txBody>
          <a:bodyPr lIns="91439" rIns="91439">
            <a:noAutofit/>
          </a:bodyPr>
          <a:lstStyle/>
          <a:p>
            <a:pPr/>
          </a:p>
        </p:txBody>
      </p:sp>
      <p:sp>
        <p:nvSpPr>
          <p:cNvPr id="2684" name="Picture Placeholder 7"/>
          <p:cNvSpPr/>
          <p:nvPr>
            <p:ph type="pic" sz="quarter" idx="23"/>
          </p:nvPr>
        </p:nvSpPr>
        <p:spPr>
          <a:xfrm>
            <a:off x="3121849" y="4925471"/>
            <a:ext cx="5455987" cy="6819983"/>
          </a:xfrm>
          <a:prstGeom prst="rect">
            <a:avLst/>
          </a:prstGeom>
        </p:spPr>
        <p:txBody>
          <a:bodyPr lIns="91439" rIns="91439">
            <a:noAutofit/>
          </a:bodyPr>
          <a:lstStyle/>
          <a:p>
            <a:pPr/>
          </a:p>
        </p:txBody>
      </p:sp>
      <p:sp>
        <p:nvSpPr>
          <p:cNvPr id="2685" name="Picture Placeholder 9"/>
          <p:cNvSpPr/>
          <p:nvPr>
            <p:ph type="pic" sz="quarter" idx="24"/>
          </p:nvPr>
        </p:nvSpPr>
        <p:spPr>
          <a:xfrm>
            <a:off x="15805909" y="4925471"/>
            <a:ext cx="5455988" cy="6819983"/>
          </a:xfrm>
          <a:prstGeom prst="rect">
            <a:avLst/>
          </a:prstGeom>
        </p:spPr>
        <p:txBody>
          <a:bodyPr lIns="91439" rIns="91439">
            <a:noAutofit/>
          </a:bodyPr>
          <a:lstStyle/>
          <a:p>
            <a:pPr/>
          </a:p>
        </p:txBody>
      </p:sp>
      <p:sp>
        <p:nvSpPr>
          <p:cNvPr id="2686" name="Picture Placeholder 10"/>
          <p:cNvSpPr/>
          <p:nvPr>
            <p:ph type="pic" sz="quarter" idx="25"/>
          </p:nvPr>
        </p:nvSpPr>
        <p:spPr>
          <a:xfrm>
            <a:off x="21564787" y="5823089"/>
            <a:ext cx="4067573" cy="5084369"/>
          </a:xfrm>
          <a:prstGeom prst="rect">
            <a:avLst/>
          </a:prstGeom>
        </p:spPr>
        <p:txBody>
          <a:bodyPr lIns="91439" rIns="91439">
            <a:noAutofit/>
          </a:bodyPr>
          <a:lstStyle/>
          <a:p>
            <a:pPr/>
          </a:p>
        </p:txBody>
      </p:sp>
      <p:sp>
        <p:nvSpPr>
          <p:cNvPr id="2687" name="Body Level One…"/>
          <p:cNvSpPr txBox="1"/>
          <p:nvPr>
            <p:ph type="body" sz="quarter" idx="1" hasCustomPrompt="1"/>
          </p:nvPr>
        </p:nvSpPr>
        <p:spPr>
          <a:xfrm>
            <a:off x="16977633" y="564055"/>
            <a:ext cx="6826672" cy="2097434"/>
          </a:xfrm>
          <a:prstGeom prst="rect">
            <a:avLst/>
          </a:prstGeom>
        </p:spPr>
        <p:txBody>
          <a:bodyPr/>
          <a:lstStyle>
            <a:lvl1pPr>
              <a:lnSpc>
                <a:spcPct val="110000"/>
              </a:lnSpc>
              <a:defRPr sz="2000">
                <a:solidFill>
                  <a:srgbClr val="808080"/>
                </a:solidFill>
              </a:defRPr>
            </a:lvl1pPr>
            <a:lvl2pPr>
              <a:lnSpc>
                <a:spcPct val="110000"/>
              </a:lnSpc>
              <a:defRPr sz="2000">
                <a:solidFill>
                  <a:srgbClr val="808080"/>
                </a:solidFill>
              </a:defRPr>
            </a:lvl2pPr>
            <a:lvl3pPr>
              <a:lnSpc>
                <a:spcPct val="110000"/>
              </a:lnSpc>
              <a:defRPr sz="2000">
                <a:solidFill>
                  <a:srgbClr val="808080"/>
                </a:solidFill>
              </a:defRPr>
            </a:lvl3pPr>
            <a:lvl4pPr>
              <a:lnSpc>
                <a:spcPct val="110000"/>
              </a:lnSpc>
              <a:defRPr sz="2000">
                <a:solidFill>
                  <a:srgbClr val="808080"/>
                </a:solidFill>
              </a:defRPr>
            </a:lvl4pPr>
            <a:lvl5pPr>
              <a:lnSpc>
                <a:spcPct val="110000"/>
              </a:lnSpc>
              <a:defRPr sz="2000">
                <a:solidFill>
                  <a:srgbClr val="808080"/>
                </a:solidFill>
              </a:defRPr>
            </a:lvl5pPr>
          </a:lstStyle>
          <a:p>
            <a:pPr/>
            <a:r>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a:t>
            </a:r>
          </a:p>
          <a:p>
            <a:pPr lvl="1"/>
            <a:r>
              <a:t/>
            </a:r>
          </a:p>
          <a:p>
            <a:pPr lvl="2"/>
            <a:r>
              <a:t/>
            </a:r>
          </a:p>
          <a:p>
            <a:pPr lvl="3"/>
            <a:r>
              <a:t/>
            </a:r>
          </a:p>
          <a:p>
            <a:pPr lvl="4"/>
            <a:r>
              <a:t/>
            </a:r>
          </a:p>
        </p:txBody>
      </p:sp>
      <p:sp>
        <p:nvSpPr>
          <p:cNvPr id="2688" name="Text Placeholder 14"/>
          <p:cNvSpPr/>
          <p:nvPr>
            <p:ph type="body" sz="quarter" idx="26" hasCustomPrompt="1"/>
          </p:nvPr>
        </p:nvSpPr>
        <p:spPr>
          <a:xfrm>
            <a:off x="537005" y="508753"/>
            <a:ext cx="5194801" cy="369333"/>
          </a:xfrm>
          <a:prstGeom prst="rect">
            <a:avLst/>
          </a:prstGeom>
        </p:spPr>
        <p:txBody>
          <a:bodyPr/>
          <a:lstStyle>
            <a:lvl1pPr defTabSz="734694">
              <a:lnSpc>
                <a:spcPct val="90000"/>
              </a:lnSpc>
              <a:defRPr sz="1779">
                <a:solidFill>
                  <a:srgbClr val="808080"/>
                </a:solidFill>
              </a:defRPr>
            </a:lvl1pPr>
          </a:lstStyle>
          <a:p>
            <a:pPr/>
            <a:r>
              <a:t>Design</a:t>
            </a:r>
          </a:p>
        </p:txBody>
      </p:sp>
      <p:sp>
        <p:nvSpPr>
          <p:cNvPr id="2689" name="GraphicsIllustrations"/>
          <p:cNvSpPr txBox="1"/>
          <p:nvPr>
            <p:ph type="title" hasCustomPrompt="1"/>
          </p:nvPr>
        </p:nvSpPr>
        <p:spPr>
          <a:xfrm>
            <a:off x="537005" y="936381"/>
            <a:ext cx="5470683" cy="1754328"/>
          </a:xfrm>
          <a:prstGeom prst="rect">
            <a:avLst/>
          </a:prstGeom>
        </p:spPr>
        <p:txBody>
          <a:bodyPr anchor="t"/>
          <a:lstStyle>
            <a:lvl1pPr>
              <a:lnSpc>
                <a:spcPct val="90000"/>
              </a:lnSpc>
              <a:defRPr spc="-180" sz="6000">
                <a:solidFill>
                  <a:srgbClr val="FFFFFF"/>
                </a:solidFill>
              </a:defRPr>
            </a:lvl1pPr>
          </a:lstStyle>
          <a:p>
            <a:pPr/>
            <a:r>
              <a:t>GraphicsIllustrations</a:t>
            </a:r>
          </a:p>
        </p:txBody>
      </p:sp>
      <p:sp>
        <p:nvSpPr>
          <p:cNvPr id="2690"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2691" name="Rectangle"/>
          <p:cNvSpPr/>
          <p:nvPr>
            <p:ph type="body" sz="quarter" idx="27" hasCustomPrompt="1"/>
          </p:nvPr>
        </p:nvSpPr>
        <p:spPr>
          <a:xfrm>
            <a:off x="-17627" y="3572247"/>
            <a:ext cx="554420" cy="9806386"/>
          </a:xfrm>
          <a:prstGeom prst="rect">
            <a:avLst/>
          </a:prstGeom>
          <a:solidFill>
            <a:srgbClr val="000000"/>
          </a:solidFill>
        </p:spPr>
        <p:txBody>
          <a:bodyPr anchor="ctr"/>
          <a:lstStyle>
            <a:lvl1pPr algn="ctr">
              <a:defRPr sz="3200">
                <a:solidFill>
                  <a:srgbClr val="FFFFFF"/>
                </a:solidFill>
              </a:defRPr>
            </a:lvl1pPr>
          </a:lstStyle>
          <a:p>
            <a:pPr/>
            <a:r>
              <a:t> </a:t>
            </a:r>
          </a:p>
        </p:txBody>
      </p:sp>
      <p:sp>
        <p:nvSpPr>
          <p:cNvPr id="2692" name="Rectangle"/>
          <p:cNvSpPr/>
          <p:nvPr>
            <p:ph type="body" sz="quarter" idx="28" hasCustomPrompt="1"/>
          </p:nvPr>
        </p:nvSpPr>
        <p:spPr>
          <a:xfrm>
            <a:off x="23849631" y="3613362"/>
            <a:ext cx="554420" cy="9629827"/>
          </a:xfrm>
          <a:prstGeom prst="rect">
            <a:avLst/>
          </a:prstGeom>
          <a:solidFill>
            <a:srgbClr val="000000"/>
          </a:solidFill>
        </p:spPr>
        <p:txBody>
          <a:bodyPr anchor="ctr"/>
          <a:lstStyle>
            <a:lvl1pPr algn="ctr">
              <a:defRPr sz="3200">
                <a:solidFill>
                  <a:srgbClr val="FFFFFF"/>
                </a:solidFill>
              </a:defRPr>
            </a:lvl1pPr>
          </a:lstStyle>
          <a:p>
            <a:pPr/>
            <a:r>
              <a:t> </a:t>
            </a:r>
          </a:p>
        </p:txBody>
      </p:sp>
    </p:spTree>
  </p:cSld>
  <p:clrMapOvr>
    <a:masterClrMapping/>
  </p:clrMapOvr>
  <p:transition xmlns:p14="http://schemas.microsoft.com/office/powerpoint/2010/main" spd="med" advClick="1"/>
</p:sldLayout>
</file>

<file path=ppt/slideLayouts/slideLayout14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UI Elements">
    <p:spTree>
      <p:nvGrpSpPr>
        <p:cNvPr id="1" name=""/>
        <p:cNvGrpSpPr/>
        <p:nvPr/>
      </p:nvGrpSpPr>
      <p:grpSpPr>
        <a:xfrm>
          <a:off x="0" y="0"/>
          <a:ext cx="0" cy="0"/>
          <a:chOff x="0" y="0"/>
          <a:chExt cx="0" cy="0"/>
        </a:xfrm>
      </p:grpSpPr>
      <p:sp>
        <p:nvSpPr>
          <p:cNvPr id="2699" name="Rounded Rectangle"/>
          <p:cNvSpPr/>
          <p:nvPr/>
        </p:nvSpPr>
        <p:spPr>
          <a:xfrm>
            <a:off x="536921" y="3401614"/>
            <a:ext cx="23310159" cy="9806386"/>
          </a:xfrm>
          <a:prstGeom prst="roundRect">
            <a:avLst>
              <a:gd name="adj" fmla="val 1974"/>
            </a:avLst>
          </a:prstGeom>
          <a:solidFill>
            <a:srgbClr val="000000">
              <a:alpha val="4538"/>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2700" name="Picture Placeholder 6"/>
          <p:cNvSpPr/>
          <p:nvPr>
            <p:ph type="pic" sz="quarter" idx="21"/>
          </p:nvPr>
        </p:nvSpPr>
        <p:spPr>
          <a:xfrm>
            <a:off x="-2442903" y="4885149"/>
            <a:ext cx="5698864" cy="6854033"/>
          </a:xfrm>
          <a:prstGeom prst="rect">
            <a:avLst/>
          </a:prstGeom>
        </p:spPr>
        <p:txBody>
          <a:bodyPr lIns="91439" rIns="91439">
            <a:noAutofit/>
          </a:bodyPr>
          <a:lstStyle/>
          <a:p>
            <a:pPr/>
          </a:p>
        </p:txBody>
      </p:sp>
      <p:sp>
        <p:nvSpPr>
          <p:cNvPr id="2701" name="Picture Placeholder 8"/>
          <p:cNvSpPr/>
          <p:nvPr>
            <p:ph type="pic" sz="quarter" idx="22"/>
          </p:nvPr>
        </p:nvSpPr>
        <p:spPr>
          <a:xfrm>
            <a:off x="9342435" y="4885149"/>
            <a:ext cx="5698864" cy="6854033"/>
          </a:xfrm>
          <a:prstGeom prst="rect">
            <a:avLst/>
          </a:prstGeom>
        </p:spPr>
        <p:txBody>
          <a:bodyPr lIns="91439" rIns="91439">
            <a:noAutofit/>
          </a:bodyPr>
          <a:lstStyle/>
          <a:p>
            <a:pPr/>
          </a:p>
        </p:txBody>
      </p:sp>
      <p:sp>
        <p:nvSpPr>
          <p:cNvPr id="2702" name="Picture Placeholder 10"/>
          <p:cNvSpPr/>
          <p:nvPr>
            <p:ph type="pic" sz="quarter" idx="23"/>
          </p:nvPr>
        </p:nvSpPr>
        <p:spPr>
          <a:xfrm>
            <a:off x="21127775" y="4885149"/>
            <a:ext cx="5698862" cy="6854033"/>
          </a:xfrm>
          <a:prstGeom prst="rect">
            <a:avLst/>
          </a:prstGeom>
        </p:spPr>
        <p:txBody>
          <a:bodyPr lIns="91439" rIns="91439">
            <a:noAutofit/>
          </a:bodyPr>
          <a:lstStyle/>
          <a:p>
            <a:pPr/>
          </a:p>
        </p:txBody>
      </p:sp>
      <p:sp>
        <p:nvSpPr>
          <p:cNvPr id="2703" name="Body Level One…"/>
          <p:cNvSpPr txBox="1"/>
          <p:nvPr>
            <p:ph type="body" sz="quarter" idx="1" hasCustomPrompt="1"/>
          </p:nvPr>
        </p:nvSpPr>
        <p:spPr>
          <a:xfrm>
            <a:off x="-17628" y="3572247"/>
            <a:ext cx="554421" cy="9806386"/>
          </a:xfrm>
          <a:prstGeom prst="rect">
            <a:avLst/>
          </a:prstGeom>
          <a:solidFill>
            <a:srgbClr val="FFFFFF"/>
          </a:solidFill>
        </p:spPr>
        <p:txBody>
          <a:bodyPr anchor="ctr"/>
          <a:lstStyle>
            <a:lvl1pPr algn="ctr">
              <a:defRPr sz="3200">
                <a:solidFill>
                  <a:srgbClr val="FFFFFF"/>
                </a:solidFill>
              </a:defRPr>
            </a:lvl1pPr>
            <a:lvl2pPr algn="ctr">
              <a:defRPr sz="3200">
                <a:solidFill>
                  <a:srgbClr val="FFFFFF"/>
                </a:solidFill>
              </a:defRPr>
            </a:lvl2pPr>
            <a:lvl3pPr algn="ctr">
              <a:defRPr sz="3200">
                <a:solidFill>
                  <a:srgbClr val="FFFFFF"/>
                </a:solidFill>
              </a:defRPr>
            </a:lvl3pPr>
            <a:lvl4pPr algn="ctr">
              <a:defRPr sz="3200">
                <a:solidFill>
                  <a:srgbClr val="FFFFFF"/>
                </a:solidFill>
              </a:defRPr>
            </a:lvl4pPr>
            <a:lvl5pPr algn="ctr">
              <a:defRPr sz="3200">
                <a:solidFill>
                  <a:srgbClr val="FFFFFF"/>
                </a:solidFill>
              </a:defRPr>
            </a:lvl5pPr>
          </a:lstStyle>
          <a:p>
            <a:pPr/>
            <a:r>
              <a:t> </a:t>
            </a:r>
          </a:p>
          <a:p>
            <a:pPr lvl="1"/>
            <a:r>
              <a:t/>
            </a:r>
          </a:p>
          <a:p>
            <a:pPr lvl="2"/>
            <a:r>
              <a:t/>
            </a:r>
          </a:p>
          <a:p>
            <a:pPr lvl="3"/>
            <a:r>
              <a:t/>
            </a:r>
          </a:p>
          <a:p>
            <a:pPr lvl="4"/>
            <a:r>
              <a:t/>
            </a:r>
          </a:p>
        </p:txBody>
      </p:sp>
      <p:sp>
        <p:nvSpPr>
          <p:cNvPr id="2704" name="Rectangle"/>
          <p:cNvSpPr/>
          <p:nvPr>
            <p:ph type="body" sz="quarter" idx="24" hasCustomPrompt="1"/>
          </p:nvPr>
        </p:nvSpPr>
        <p:spPr>
          <a:xfrm>
            <a:off x="23849631" y="3613362"/>
            <a:ext cx="554420" cy="9629827"/>
          </a:xfrm>
          <a:prstGeom prst="rect">
            <a:avLst/>
          </a:prstGeom>
          <a:solidFill>
            <a:srgbClr val="FFFFFF"/>
          </a:solidFill>
        </p:spPr>
        <p:txBody>
          <a:bodyPr anchor="ctr"/>
          <a:lstStyle>
            <a:lvl1pPr algn="ctr">
              <a:defRPr sz="3200">
                <a:solidFill>
                  <a:srgbClr val="FFFFFF"/>
                </a:solidFill>
              </a:defRPr>
            </a:lvl1pPr>
          </a:lstStyle>
          <a:p>
            <a:pPr/>
            <a:r>
              <a:t> </a:t>
            </a:r>
          </a:p>
        </p:txBody>
      </p:sp>
      <p:sp>
        <p:nvSpPr>
          <p:cNvPr id="2705" name="Picture Placeholder 9"/>
          <p:cNvSpPr/>
          <p:nvPr>
            <p:ph type="pic" sz="quarter" idx="25"/>
          </p:nvPr>
        </p:nvSpPr>
        <p:spPr>
          <a:xfrm>
            <a:off x="15356549" y="4925471"/>
            <a:ext cx="5455988" cy="6819984"/>
          </a:xfrm>
          <a:prstGeom prst="rect">
            <a:avLst/>
          </a:prstGeom>
        </p:spPr>
        <p:txBody>
          <a:bodyPr lIns="91439" rIns="91439">
            <a:noAutofit/>
          </a:bodyPr>
          <a:lstStyle/>
          <a:p>
            <a:pPr/>
          </a:p>
        </p:txBody>
      </p:sp>
      <p:sp>
        <p:nvSpPr>
          <p:cNvPr id="2706" name="Picture Placeholder 7"/>
          <p:cNvSpPr/>
          <p:nvPr>
            <p:ph type="pic" sz="quarter" idx="26"/>
          </p:nvPr>
        </p:nvSpPr>
        <p:spPr>
          <a:xfrm>
            <a:off x="3571209" y="4925471"/>
            <a:ext cx="5455989" cy="6819984"/>
          </a:xfrm>
          <a:prstGeom prst="rect">
            <a:avLst/>
          </a:prstGeom>
        </p:spPr>
        <p:txBody>
          <a:bodyPr lIns="91439" rIns="91439">
            <a:noAutofit/>
          </a:bodyPr>
          <a:lstStyle/>
          <a:p>
            <a:pPr/>
          </a:p>
        </p:txBody>
      </p:sp>
      <p:sp>
        <p:nvSpPr>
          <p:cNvPr id="2707" name="Text Placeholder 14"/>
          <p:cNvSpPr/>
          <p:nvPr>
            <p:ph type="body" sz="quarter" idx="27" hasCustomPrompt="1"/>
          </p:nvPr>
        </p:nvSpPr>
        <p:spPr>
          <a:xfrm>
            <a:off x="16977633" y="564055"/>
            <a:ext cx="6826672" cy="2097434"/>
          </a:xfrm>
          <a:prstGeom prst="rect">
            <a:avLst/>
          </a:prstGeom>
        </p:spPr>
        <p:txBody>
          <a:bodyPr/>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a:t>
            </a:r>
          </a:p>
        </p:txBody>
      </p:sp>
      <p:sp>
        <p:nvSpPr>
          <p:cNvPr id="2708" name="Text Placeholder 14"/>
          <p:cNvSpPr/>
          <p:nvPr>
            <p:ph type="body" sz="quarter" idx="28" hasCustomPrompt="1"/>
          </p:nvPr>
        </p:nvSpPr>
        <p:spPr>
          <a:xfrm>
            <a:off x="537005" y="508753"/>
            <a:ext cx="5194801" cy="369333"/>
          </a:xfrm>
          <a:prstGeom prst="rect">
            <a:avLst/>
          </a:prstGeom>
        </p:spPr>
        <p:txBody>
          <a:bodyPr/>
          <a:lstStyle>
            <a:lvl1pPr defTabSz="734694">
              <a:lnSpc>
                <a:spcPct val="90000"/>
              </a:lnSpc>
              <a:defRPr sz="1779">
                <a:solidFill>
                  <a:srgbClr val="C0C0C0"/>
                </a:solidFill>
              </a:defRPr>
            </a:lvl1pPr>
          </a:lstStyle>
          <a:p>
            <a:pPr/>
            <a:r>
              <a:t>Design</a:t>
            </a:r>
          </a:p>
        </p:txBody>
      </p:sp>
      <p:sp>
        <p:nvSpPr>
          <p:cNvPr id="2709" name="DesignUI Elements"/>
          <p:cNvSpPr txBox="1"/>
          <p:nvPr>
            <p:ph type="title" hasCustomPrompt="1"/>
          </p:nvPr>
        </p:nvSpPr>
        <p:spPr>
          <a:xfrm>
            <a:off x="537005" y="936381"/>
            <a:ext cx="5470683" cy="1754328"/>
          </a:xfrm>
          <a:prstGeom prst="rect">
            <a:avLst/>
          </a:prstGeom>
        </p:spPr>
        <p:txBody>
          <a:bodyPr anchor="t"/>
          <a:lstStyle>
            <a:lvl1pPr>
              <a:lnSpc>
                <a:spcPct val="90000"/>
              </a:lnSpc>
              <a:defRPr spc="-180" sz="6000"/>
            </a:lvl1pPr>
          </a:lstStyle>
          <a:p>
            <a:pPr/>
            <a:r>
              <a:t>DesignUI Elements</a:t>
            </a:r>
          </a:p>
        </p:txBody>
      </p:sp>
      <p:sp>
        <p:nvSpPr>
          <p:cNvPr id="2710"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4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UI Elements – Grey">
    <p:bg>
      <p:bgPr>
        <a:solidFill>
          <a:srgbClr val="CCCDD1"/>
        </a:solidFill>
      </p:bgPr>
    </p:bg>
    <p:spTree>
      <p:nvGrpSpPr>
        <p:cNvPr id="1" name=""/>
        <p:cNvGrpSpPr/>
        <p:nvPr/>
      </p:nvGrpSpPr>
      <p:grpSpPr>
        <a:xfrm>
          <a:off x="0" y="0"/>
          <a:ext cx="0" cy="0"/>
          <a:chOff x="0" y="0"/>
          <a:chExt cx="0" cy="0"/>
        </a:xfrm>
      </p:grpSpPr>
      <p:sp>
        <p:nvSpPr>
          <p:cNvPr id="2717" name="Rounded Rectangle"/>
          <p:cNvSpPr/>
          <p:nvPr/>
        </p:nvSpPr>
        <p:spPr>
          <a:xfrm>
            <a:off x="536921" y="3401614"/>
            <a:ext cx="23310159" cy="9806386"/>
          </a:xfrm>
          <a:prstGeom prst="roundRect">
            <a:avLst>
              <a:gd name="adj" fmla="val 1974"/>
            </a:avLst>
          </a:prstGeom>
          <a:solidFill>
            <a:srgbClr val="000000">
              <a:alpha val="4538"/>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2718" name="Picture Placeholder 6"/>
          <p:cNvSpPr/>
          <p:nvPr>
            <p:ph type="pic" sz="quarter" idx="21"/>
          </p:nvPr>
        </p:nvSpPr>
        <p:spPr>
          <a:xfrm>
            <a:off x="-2442903" y="4885149"/>
            <a:ext cx="5698864" cy="6854033"/>
          </a:xfrm>
          <a:prstGeom prst="rect">
            <a:avLst/>
          </a:prstGeom>
        </p:spPr>
        <p:txBody>
          <a:bodyPr lIns="91439" rIns="91439">
            <a:noAutofit/>
          </a:bodyPr>
          <a:lstStyle/>
          <a:p>
            <a:pPr/>
          </a:p>
        </p:txBody>
      </p:sp>
      <p:sp>
        <p:nvSpPr>
          <p:cNvPr id="2719" name="Picture Placeholder 8"/>
          <p:cNvSpPr/>
          <p:nvPr>
            <p:ph type="pic" sz="quarter" idx="22"/>
          </p:nvPr>
        </p:nvSpPr>
        <p:spPr>
          <a:xfrm>
            <a:off x="9342435" y="4885149"/>
            <a:ext cx="5698864" cy="6854033"/>
          </a:xfrm>
          <a:prstGeom prst="rect">
            <a:avLst/>
          </a:prstGeom>
        </p:spPr>
        <p:txBody>
          <a:bodyPr lIns="91439" rIns="91439">
            <a:noAutofit/>
          </a:bodyPr>
          <a:lstStyle/>
          <a:p>
            <a:pPr/>
          </a:p>
        </p:txBody>
      </p:sp>
      <p:sp>
        <p:nvSpPr>
          <p:cNvPr id="2720" name="Picture Placeholder 10"/>
          <p:cNvSpPr/>
          <p:nvPr>
            <p:ph type="pic" sz="quarter" idx="23"/>
          </p:nvPr>
        </p:nvSpPr>
        <p:spPr>
          <a:xfrm>
            <a:off x="21127775" y="4885149"/>
            <a:ext cx="5698862" cy="6854033"/>
          </a:xfrm>
          <a:prstGeom prst="rect">
            <a:avLst/>
          </a:prstGeom>
        </p:spPr>
        <p:txBody>
          <a:bodyPr lIns="91439" rIns="91439">
            <a:noAutofit/>
          </a:bodyPr>
          <a:lstStyle/>
          <a:p>
            <a:pPr/>
          </a:p>
        </p:txBody>
      </p:sp>
      <p:sp>
        <p:nvSpPr>
          <p:cNvPr id="2721" name="Picture Placeholder 9"/>
          <p:cNvSpPr/>
          <p:nvPr>
            <p:ph type="pic" sz="quarter" idx="24"/>
          </p:nvPr>
        </p:nvSpPr>
        <p:spPr>
          <a:xfrm>
            <a:off x="15356549" y="4925471"/>
            <a:ext cx="5455988" cy="6819984"/>
          </a:xfrm>
          <a:prstGeom prst="rect">
            <a:avLst/>
          </a:prstGeom>
        </p:spPr>
        <p:txBody>
          <a:bodyPr lIns="91439" rIns="91439">
            <a:noAutofit/>
          </a:bodyPr>
          <a:lstStyle/>
          <a:p>
            <a:pPr/>
          </a:p>
        </p:txBody>
      </p:sp>
      <p:sp>
        <p:nvSpPr>
          <p:cNvPr id="2722" name="Picture Placeholder 7"/>
          <p:cNvSpPr/>
          <p:nvPr>
            <p:ph type="pic" sz="quarter" idx="25"/>
          </p:nvPr>
        </p:nvSpPr>
        <p:spPr>
          <a:xfrm>
            <a:off x="3571209" y="4925471"/>
            <a:ext cx="5455989" cy="6819984"/>
          </a:xfrm>
          <a:prstGeom prst="rect">
            <a:avLst/>
          </a:prstGeom>
        </p:spPr>
        <p:txBody>
          <a:bodyPr lIns="91439" rIns="91439">
            <a:noAutofit/>
          </a:bodyPr>
          <a:lstStyle/>
          <a:p>
            <a:pPr/>
          </a:p>
        </p:txBody>
      </p:sp>
      <p:sp>
        <p:nvSpPr>
          <p:cNvPr id="2723" name="Body Level One…"/>
          <p:cNvSpPr txBox="1"/>
          <p:nvPr>
            <p:ph type="body" sz="quarter" idx="1" hasCustomPrompt="1"/>
          </p:nvPr>
        </p:nvSpPr>
        <p:spPr>
          <a:xfrm>
            <a:off x="16977633" y="564055"/>
            <a:ext cx="6826672" cy="2097434"/>
          </a:xfrm>
          <a:prstGeom prst="rect">
            <a:avLst/>
          </a:prstGeom>
        </p:spPr>
        <p:txBody>
          <a:bodyPr/>
          <a:lstStyle>
            <a:lvl1pPr>
              <a:lnSpc>
                <a:spcPct val="110000"/>
              </a:lnSpc>
              <a:defRPr sz="2000">
                <a:solidFill>
                  <a:srgbClr val="F2F2F2"/>
                </a:solidFill>
              </a:defRPr>
            </a:lvl1pPr>
            <a:lvl2pPr>
              <a:lnSpc>
                <a:spcPct val="110000"/>
              </a:lnSpc>
              <a:defRPr sz="2000">
                <a:solidFill>
                  <a:srgbClr val="F2F2F2"/>
                </a:solidFill>
              </a:defRPr>
            </a:lvl2pPr>
            <a:lvl3pPr>
              <a:lnSpc>
                <a:spcPct val="110000"/>
              </a:lnSpc>
              <a:defRPr sz="2000">
                <a:solidFill>
                  <a:srgbClr val="F2F2F2"/>
                </a:solidFill>
              </a:defRPr>
            </a:lvl3pPr>
            <a:lvl4pPr>
              <a:lnSpc>
                <a:spcPct val="110000"/>
              </a:lnSpc>
              <a:defRPr sz="2000">
                <a:solidFill>
                  <a:srgbClr val="F2F2F2"/>
                </a:solidFill>
              </a:defRPr>
            </a:lvl4pPr>
            <a:lvl5pPr>
              <a:lnSpc>
                <a:spcPct val="110000"/>
              </a:lnSpc>
              <a:defRPr sz="2000">
                <a:solidFill>
                  <a:srgbClr val="F2F2F2"/>
                </a:solidFill>
              </a:defRPr>
            </a:lvl5pPr>
          </a:lstStyle>
          <a:p>
            <a:pPr/>
            <a:r>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a:t>
            </a:r>
          </a:p>
          <a:p>
            <a:pPr lvl="1"/>
            <a:r>
              <a:t/>
            </a:r>
          </a:p>
          <a:p>
            <a:pPr lvl="2"/>
            <a:r>
              <a:t/>
            </a:r>
          </a:p>
          <a:p>
            <a:pPr lvl="3"/>
            <a:r>
              <a:t/>
            </a:r>
          </a:p>
          <a:p>
            <a:pPr lvl="4"/>
            <a:r>
              <a:t/>
            </a:r>
          </a:p>
        </p:txBody>
      </p:sp>
      <p:sp>
        <p:nvSpPr>
          <p:cNvPr id="2724" name="Text Placeholder 14"/>
          <p:cNvSpPr/>
          <p:nvPr>
            <p:ph type="body" sz="quarter" idx="26" hasCustomPrompt="1"/>
          </p:nvPr>
        </p:nvSpPr>
        <p:spPr>
          <a:xfrm>
            <a:off x="537005" y="508753"/>
            <a:ext cx="5194801" cy="369333"/>
          </a:xfrm>
          <a:prstGeom prst="rect">
            <a:avLst/>
          </a:prstGeom>
        </p:spPr>
        <p:txBody>
          <a:bodyPr/>
          <a:lstStyle>
            <a:lvl1pPr defTabSz="734694">
              <a:lnSpc>
                <a:spcPct val="90000"/>
              </a:lnSpc>
              <a:defRPr sz="1779">
                <a:solidFill>
                  <a:srgbClr val="F2F2F2"/>
                </a:solidFill>
              </a:defRPr>
            </a:lvl1pPr>
          </a:lstStyle>
          <a:p>
            <a:pPr/>
            <a:r>
              <a:t>Design</a:t>
            </a:r>
          </a:p>
        </p:txBody>
      </p:sp>
      <p:sp>
        <p:nvSpPr>
          <p:cNvPr id="2725" name="DesignUI Elements"/>
          <p:cNvSpPr txBox="1"/>
          <p:nvPr>
            <p:ph type="title" hasCustomPrompt="1"/>
          </p:nvPr>
        </p:nvSpPr>
        <p:spPr>
          <a:xfrm>
            <a:off x="537005" y="936381"/>
            <a:ext cx="5470683" cy="1754328"/>
          </a:xfrm>
          <a:prstGeom prst="rect">
            <a:avLst/>
          </a:prstGeom>
        </p:spPr>
        <p:txBody>
          <a:bodyPr anchor="t"/>
          <a:lstStyle>
            <a:lvl1pPr>
              <a:lnSpc>
                <a:spcPct val="90000"/>
              </a:lnSpc>
              <a:defRPr spc="-180" sz="6000">
                <a:solidFill>
                  <a:srgbClr val="FFFFFF"/>
                </a:solidFill>
              </a:defRPr>
            </a:lvl1pPr>
          </a:lstStyle>
          <a:p>
            <a:pPr/>
            <a:r>
              <a:t>DesignUI Elements</a:t>
            </a:r>
          </a:p>
        </p:txBody>
      </p:sp>
      <p:sp>
        <p:nvSpPr>
          <p:cNvPr id="2726"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2727" name="Rectangle"/>
          <p:cNvSpPr/>
          <p:nvPr>
            <p:ph type="body" sz="quarter" idx="27" hasCustomPrompt="1"/>
          </p:nvPr>
        </p:nvSpPr>
        <p:spPr>
          <a:xfrm>
            <a:off x="-17627" y="3572247"/>
            <a:ext cx="554420" cy="9806386"/>
          </a:xfrm>
          <a:prstGeom prst="rect">
            <a:avLst/>
          </a:prstGeom>
          <a:solidFill>
            <a:srgbClr val="CCCDD1"/>
          </a:solidFill>
        </p:spPr>
        <p:txBody>
          <a:bodyPr anchor="ctr"/>
          <a:lstStyle>
            <a:lvl1pPr algn="ctr">
              <a:defRPr sz="3200">
                <a:solidFill>
                  <a:srgbClr val="FFFFFF"/>
                </a:solidFill>
              </a:defRPr>
            </a:lvl1pPr>
          </a:lstStyle>
          <a:p>
            <a:pPr/>
            <a:r>
              <a:t> </a:t>
            </a:r>
          </a:p>
        </p:txBody>
      </p:sp>
      <p:sp>
        <p:nvSpPr>
          <p:cNvPr id="2728" name="Rectangle"/>
          <p:cNvSpPr/>
          <p:nvPr>
            <p:ph type="body" sz="quarter" idx="28" hasCustomPrompt="1"/>
          </p:nvPr>
        </p:nvSpPr>
        <p:spPr>
          <a:xfrm>
            <a:off x="23849631" y="3613362"/>
            <a:ext cx="554420" cy="9629827"/>
          </a:xfrm>
          <a:prstGeom prst="rect">
            <a:avLst/>
          </a:prstGeom>
          <a:solidFill>
            <a:srgbClr val="CCCDD1"/>
          </a:solidFill>
        </p:spPr>
        <p:txBody>
          <a:bodyPr anchor="ctr"/>
          <a:lstStyle>
            <a:lvl1pPr algn="ctr">
              <a:defRPr sz="3200">
                <a:solidFill>
                  <a:srgbClr val="FFFFFF"/>
                </a:solidFill>
              </a:defRPr>
            </a:lvl1pPr>
          </a:lstStyle>
          <a:p>
            <a:pPr/>
            <a:r>
              <a:t> </a:t>
            </a:r>
          </a:p>
        </p:txBody>
      </p:sp>
    </p:spTree>
  </p:cSld>
  <p:clrMapOvr>
    <a:masterClrMapping/>
  </p:clrMapOvr>
  <p:transition xmlns:p14="http://schemas.microsoft.com/office/powerpoint/2010/main" spd="med" advClick="1"/>
</p:sldLayout>
</file>

<file path=ppt/slideLayouts/slideLayout14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UI Elements – Black">
    <p:bg>
      <p:bgPr>
        <a:solidFill>
          <a:srgbClr val="000000"/>
        </a:solidFill>
      </p:bgPr>
    </p:bg>
    <p:spTree>
      <p:nvGrpSpPr>
        <p:cNvPr id="1" name=""/>
        <p:cNvGrpSpPr/>
        <p:nvPr/>
      </p:nvGrpSpPr>
      <p:grpSpPr>
        <a:xfrm>
          <a:off x="0" y="0"/>
          <a:ext cx="0" cy="0"/>
          <a:chOff x="0" y="0"/>
          <a:chExt cx="0" cy="0"/>
        </a:xfrm>
      </p:grpSpPr>
      <p:sp>
        <p:nvSpPr>
          <p:cNvPr id="2735" name="Rounded Rectangle"/>
          <p:cNvSpPr/>
          <p:nvPr/>
        </p:nvSpPr>
        <p:spPr>
          <a:xfrm>
            <a:off x="536921" y="3401614"/>
            <a:ext cx="23310159" cy="9806386"/>
          </a:xfrm>
          <a:prstGeom prst="roundRect">
            <a:avLst>
              <a:gd name="adj" fmla="val 1974"/>
            </a:avLst>
          </a:prstGeom>
          <a:solidFill>
            <a:srgbClr val="FFFFFF">
              <a:alpha val="10000"/>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2736" name="Picture Placeholder 6"/>
          <p:cNvSpPr/>
          <p:nvPr>
            <p:ph type="pic" sz="quarter" idx="21"/>
          </p:nvPr>
        </p:nvSpPr>
        <p:spPr>
          <a:xfrm>
            <a:off x="-2442903" y="4885149"/>
            <a:ext cx="5698864" cy="6854033"/>
          </a:xfrm>
          <a:prstGeom prst="rect">
            <a:avLst/>
          </a:prstGeom>
        </p:spPr>
        <p:txBody>
          <a:bodyPr lIns="91439" rIns="91439">
            <a:noAutofit/>
          </a:bodyPr>
          <a:lstStyle/>
          <a:p>
            <a:pPr/>
          </a:p>
        </p:txBody>
      </p:sp>
      <p:sp>
        <p:nvSpPr>
          <p:cNvPr id="2737" name="Picture Placeholder 8"/>
          <p:cNvSpPr/>
          <p:nvPr>
            <p:ph type="pic" sz="quarter" idx="22"/>
          </p:nvPr>
        </p:nvSpPr>
        <p:spPr>
          <a:xfrm>
            <a:off x="9342435" y="4885149"/>
            <a:ext cx="5698864" cy="6854033"/>
          </a:xfrm>
          <a:prstGeom prst="rect">
            <a:avLst/>
          </a:prstGeom>
        </p:spPr>
        <p:txBody>
          <a:bodyPr lIns="91439" rIns="91439">
            <a:noAutofit/>
          </a:bodyPr>
          <a:lstStyle/>
          <a:p>
            <a:pPr/>
          </a:p>
        </p:txBody>
      </p:sp>
      <p:sp>
        <p:nvSpPr>
          <p:cNvPr id="2738" name="Picture Placeholder 10"/>
          <p:cNvSpPr/>
          <p:nvPr>
            <p:ph type="pic" sz="quarter" idx="23"/>
          </p:nvPr>
        </p:nvSpPr>
        <p:spPr>
          <a:xfrm>
            <a:off x="21127775" y="4885149"/>
            <a:ext cx="5698862" cy="6854033"/>
          </a:xfrm>
          <a:prstGeom prst="rect">
            <a:avLst/>
          </a:prstGeom>
        </p:spPr>
        <p:txBody>
          <a:bodyPr lIns="91439" rIns="91439">
            <a:noAutofit/>
          </a:bodyPr>
          <a:lstStyle/>
          <a:p>
            <a:pPr/>
          </a:p>
        </p:txBody>
      </p:sp>
      <p:sp>
        <p:nvSpPr>
          <p:cNvPr id="2739" name="Picture Placeholder 9"/>
          <p:cNvSpPr/>
          <p:nvPr>
            <p:ph type="pic" sz="quarter" idx="24"/>
          </p:nvPr>
        </p:nvSpPr>
        <p:spPr>
          <a:xfrm>
            <a:off x="15356549" y="4925471"/>
            <a:ext cx="5455988" cy="6819984"/>
          </a:xfrm>
          <a:prstGeom prst="rect">
            <a:avLst/>
          </a:prstGeom>
        </p:spPr>
        <p:txBody>
          <a:bodyPr lIns="91439" rIns="91439">
            <a:noAutofit/>
          </a:bodyPr>
          <a:lstStyle/>
          <a:p>
            <a:pPr/>
          </a:p>
        </p:txBody>
      </p:sp>
      <p:sp>
        <p:nvSpPr>
          <p:cNvPr id="2740" name="Picture Placeholder 7"/>
          <p:cNvSpPr/>
          <p:nvPr>
            <p:ph type="pic" sz="quarter" idx="25"/>
          </p:nvPr>
        </p:nvSpPr>
        <p:spPr>
          <a:xfrm>
            <a:off x="3571209" y="4925471"/>
            <a:ext cx="5455989" cy="6819984"/>
          </a:xfrm>
          <a:prstGeom prst="rect">
            <a:avLst/>
          </a:prstGeom>
        </p:spPr>
        <p:txBody>
          <a:bodyPr lIns="91439" rIns="91439">
            <a:noAutofit/>
          </a:bodyPr>
          <a:lstStyle/>
          <a:p>
            <a:pPr/>
          </a:p>
        </p:txBody>
      </p:sp>
      <p:sp>
        <p:nvSpPr>
          <p:cNvPr id="2741" name="Body Level One…"/>
          <p:cNvSpPr txBox="1"/>
          <p:nvPr>
            <p:ph type="body" sz="quarter" idx="1" hasCustomPrompt="1"/>
          </p:nvPr>
        </p:nvSpPr>
        <p:spPr>
          <a:xfrm>
            <a:off x="16977633" y="564055"/>
            <a:ext cx="6826672" cy="2097434"/>
          </a:xfrm>
          <a:prstGeom prst="rect">
            <a:avLst/>
          </a:prstGeom>
        </p:spPr>
        <p:txBody>
          <a:bodyPr/>
          <a:lstStyle>
            <a:lvl1pPr>
              <a:lnSpc>
                <a:spcPct val="110000"/>
              </a:lnSpc>
              <a:defRPr sz="2000">
                <a:solidFill>
                  <a:srgbClr val="808080"/>
                </a:solidFill>
              </a:defRPr>
            </a:lvl1pPr>
            <a:lvl2pPr>
              <a:lnSpc>
                <a:spcPct val="110000"/>
              </a:lnSpc>
              <a:defRPr sz="2000">
                <a:solidFill>
                  <a:srgbClr val="808080"/>
                </a:solidFill>
              </a:defRPr>
            </a:lvl2pPr>
            <a:lvl3pPr>
              <a:lnSpc>
                <a:spcPct val="110000"/>
              </a:lnSpc>
              <a:defRPr sz="2000">
                <a:solidFill>
                  <a:srgbClr val="808080"/>
                </a:solidFill>
              </a:defRPr>
            </a:lvl3pPr>
            <a:lvl4pPr>
              <a:lnSpc>
                <a:spcPct val="110000"/>
              </a:lnSpc>
              <a:defRPr sz="2000">
                <a:solidFill>
                  <a:srgbClr val="808080"/>
                </a:solidFill>
              </a:defRPr>
            </a:lvl4pPr>
            <a:lvl5pPr>
              <a:lnSpc>
                <a:spcPct val="110000"/>
              </a:lnSpc>
              <a:defRPr sz="2000">
                <a:solidFill>
                  <a:srgbClr val="808080"/>
                </a:solidFill>
              </a:defRPr>
            </a:lvl5pPr>
          </a:lstStyle>
          <a:p>
            <a:pPr/>
            <a:r>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a:t>
            </a:r>
          </a:p>
          <a:p>
            <a:pPr lvl="1"/>
            <a:r>
              <a:t/>
            </a:r>
          </a:p>
          <a:p>
            <a:pPr lvl="2"/>
            <a:r>
              <a:t/>
            </a:r>
          </a:p>
          <a:p>
            <a:pPr lvl="3"/>
            <a:r>
              <a:t/>
            </a:r>
          </a:p>
          <a:p>
            <a:pPr lvl="4"/>
            <a:r>
              <a:t/>
            </a:r>
          </a:p>
        </p:txBody>
      </p:sp>
      <p:sp>
        <p:nvSpPr>
          <p:cNvPr id="2742" name="Text Placeholder 14"/>
          <p:cNvSpPr/>
          <p:nvPr>
            <p:ph type="body" sz="quarter" idx="26" hasCustomPrompt="1"/>
          </p:nvPr>
        </p:nvSpPr>
        <p:spPr>
          <a:xfrm>
            <a:off x="537005" y="508753"/>
            <a:ext cx="5194801" cy="369333"/>
          </a:xfrm>
          <a:prstGeom prst="rect">
            <a:avLst/>
          </a:prstGeom>
        </p:spPr>
        <p:txBody>
          <a:bodyPr/>
          <a:lstStyle>
            <a:lvl1pPr defTabSz="734694">
              <a:lnSpc>
                <a:spcPct val="90000"/>
              </a:lnSpc>
              <a:defRPr sz="1779">
                <a:solidFill>
                  <a:srgbClr val="808080"/>
                </a:solidFill>
              </a:defRPr>
            </a:lvl1pPr>
          </a:lstStyle>
          <a:p>
            <a:pPr/>
            <a:r>
              <a:t>Design</a:t>
            </a:r>
          </a:p>
        </p:txBody>
      </p:sp>
      <p:sp>
        <p:nvSpPr>
          <p:cNvPr id="2743" name="DesignUI Elements"/>
          <p:cNvSpPr txBox="1"/>
          <p:nvPr>
            <p:ph type="title" hasCustomPrompt="1"/>
          </p:nvPr>
        </p:nvSpPr>
        <p:spPr>
          <a:xfrm>
            <a:off x="537005" y="936381"/>
            <a:ext cx="5470683" cy="1754328"/>
          </a:xfrm>
          <a:prstGeom prst="rect">
            <a:avLst/>
          </a:prstGeom>
        </p:spPr>
        <p:txBody>
          <a:bodyPr anchor="t"/>
          <a:lstStyle>
            <a:lvl1pPr>
              <a:lnSpc>
                <a:spcPct val="90000"/>
              </a:lnSpc>
              <a:defRPr spc="-180" sz="6000">
                <a:solidFill>
                  <a:srgbClr val="FFFFFF"/>
                </a:solidFill>
              </a:defRPr>
            </a:lvl1pPr>
          </a:lstStyle>
          <a:p>
            <a:pPr/>
            <a:r>
              <a:t>DesignUI Elements</a:t>
            </a:r>
          </a:p>
        </p:txBody>
      </p:sp>
      <p:sp>
        <p:nvSpPr>
          <p:cNvPr id="2744"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2745" name="Rectangle"/>
          <p:cNvSpPr/>
          <p:nvPr>
            <p:ph type="body" sz="quarter" idx="27" hasCustomPrompt="1"/>
          </p:nvPr>
        </p:nvSpPr>
        <p:spPr>
          <a:xfrm>
            <a:off x="-17627" y="3572247"/>
            <a:ext cx="554420" cy="9806386"/>
          </a:xfrm>
          <a:prstGeom prst="rect">
            <a:avLst/>
          </a:prstGeom>
          <a:solidFill>
            <a:srgbClr val="000000"/>
          </a:solidFill>
        </p:spPr>
        <p:txBody>
          <a:bodyPr anchor="ctr"/>
          <a:lstStyle>
            <a:lvl1pPr algn="ctr">
              <a:defRPr sz="3200">
                <a:solidFill>
                  <a:srgbClr val="FFFFFF"/>
                </a:solidFill>
              </a:defRPr>
            </a:lvl1pPr>
          </a:lstStyle>
          <a:p>
            <a:pPr/>
            <a:r>
              <a:t> </a:t>
            </a:r>
          </a:p>
        </p:txBody>
      </p:sp>
      <p:sp>
        <p:nvSpPr>
          <p:cNvPr id="2746" name="Rectangle"/>
          <p:cNvSpPr/>
          <p:nvPr>
            <p:ph type="body" sz="quarter" idx="28" hasCustomPrompt="1"/>
          </p:nvPr>
        </p:nvSpPr>
        <p:spPr>
          <a:xfrm>
            <a:off x="23849631" y="3613362"/>
            <a:ext cx="554420" cy="9629827"/>
          </a:xfrm>
          <a:prstGeom prst="rect">
            <a:avLst/>
          </a:prstGeom>
          <a:solidFill>
            <a:srgbClr val="000000"/>
          </a:solidFill>
        </p:spPr>
        <p:txBody>
          <a:bodyPr anchor="ctr"/>
          <a:lstStyle>
            <a:lvl1pPr algn="ctr">
              <a:defRPr sz="3200">
                <a:solidFill>
                  <a:srgbClr val="FFFFFF"/>
                </a:solidFill>
              </a:defRPr>
            </a:lvl1pPr>
          </a:lstStyle>
          <a:p>
            <a:pPr/>
            <a:r>
              <a:t> </a:t>
            </a:r>
          </a:p>
        </p:txBody>
      </p:sp>
    </p:spTree>
  </p:cSld>
  <p:clrMapOvr>
    <a:masterClrMapping/>
  </p:clrMapOvr>
  <p:transition xmlns:p14="http://schemas.microsoft.com/office/powerpoint/2010/main" spd="med" advClick="1"/>
</p:sldLayout>
</file>

<file path=ppt/slideLayouts/slideLayout14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ayouts">
    <p:spTree>
      <p:nvGrpSpPr>
        <p:cNvPr id="1" name=""/>
        <p:cNvGrpSpPr/>
        <p:nvPr/>
      </p:nvGrpSpPr>
      <p:grpSpPr>
        <a:xfrm>
          <a:off x="0" y="0"/>
          <a:ext cx="0" cy="0"/>
          <a:chOff x="0" y="0"/>
          <a:chExt cx="0" cy="0"/>
        </a:xfrm>
      </p:grpSpPr>
      <p:sp>
        <p:nvSpPr>
          <p:cNvPr id="2753" name="Rounded Rectangle"/>
          <p:cNvSpPr/>
          <p:nvPr/>
        </p:nvSpPr>
        <p:spPr>
          <a:xfrm>
            <a:off x="6435356" y="508000"/>
            <a:ext cx="17411724" cy="12700000"/>
          </a:xfrm>
          <a:prstGeom prst="roundRect">
            <a:avLst>
              <a:gd name="adj" fmla="val 1524"/>
            </a:avLst>
          </a:prstGeom>
          <a:solidFill>
            <a:srgbClr val="000000">
              <a:alpha val="4538"/>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2754"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2755" name="Body Level One…"/>
          <p:cNvSpPr txBox="1"/>
          <p:nvPr>
            <p:ph type="body" sz="quarter" idx="1" hasCustomPrompt="1"/>
          </p:nvPr>
        </p:nvSpPr>
        <p:spPr>
          <a:xfrm>
            <a:off x="537006" y="11116460"/>
            <a:ext cx="4951300" cy="2097435"/>
          </a:xfrm>
          <a:prstGeom prst="rect">
            <a:avLst/>
          </a:prstGeom>
        </p:spPr>
        <p:txBody>
          <a:bodyPr anchor="b"/>
          <a:lstStyle>
            <a:lvl1pPr>
              <a:lnSpc>
                <a:spcPct val="110000"/>
              </a:lnSpc>
              <a:defRPr sz="2000">
                <a:solidFill>
                  <a:srgbClr val="808080"/>
                </a:solidFill>
              </a:defRPr>
            </a:lvl1pPr>
            <a:lvl2pPr>
              <a:lnSpc>
                <a:spcPct val="110000"/>
              </a:lnSpc>
              <a:defRPr sz="2000">
                <a:solidFill>
                  <a:srgbClr val="808080"/>
                </a:solidFill>
              </a:defRPr>
            </a:lvl2pPr>
            <a:lvl3pPr>
              <a:lnSpc>
                <a:spcPct val="110000"/>
              </a:lnSpc>
              <a:defRPr sz="2000">
                <a:solidFill>
                  <a:srgbClr val="808080"/>
                </a:solidFill>
              </a:defRPr>
            </a:lvl3pPr>
            <a:lvl4pPr>
              <a:lnSpc>
                <a:spcPct val="110000"/>
              </a:lnSpc>
              <a:defRPr sz="2000">
                <a:solidFill>
                  <a:srgbClr val="808080"/>
                </a:solidFill>
              </a:defRPr>
            </a:lvl4pPr>
            <a:lvl5pPr>
              <a:lnSpc>
                <a:spcPct val="110000"/>
              </a:lnSpc>
              <a:defRPr sz="2000">
                <a:solidFill>
                  <a:srgbClr val="808080"/>
                </a:solidFill>
              </a:defRPr>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2756" name="Text Placeholder 14"/>
          <p:cNvSpPr/>
          <p:nvPr>
            <p:ph type="body" sz="quarter" idx="21" hasCustomPrompt="1"/>
          </p:nvPr>
        </p:nvSpPr>
        <p:spPr>
          <a:xfrm>
            <a:off x="537005" y="508753"/>
            <a:ext cx="5194801" cy="369333"/>
          </a:xfrm>
          <a:prstGeom prst="rect">
            <a:avLst/>
          </a:prstGeom>
        </p:spPr>
        <p:txBody>
          <a:bodyPr/>
          <a:lstStyle>
            <a:lvl1pPr defTabSz="734694">
              <a:lnSpc>
                <a:spcPct val="90000"/>
              </a:lnSpc>
              <a:defRPr sz="1779">
                <a:solidFill>
                  <a:srgbClr val="C0C0C0"/>
                </a:solidFill>
              </a:defRPr>
            </a:lvl1pPr>
          </a:lstStyle>
          <a:p>
            <a:pPr/>
            <a:r>
              <a:t>Design</a:t>
            </a:r>
          </a:p>
        </p:txBody>
      </p:sp>
      <p:sp>
        <p:nvSpPr>
          <p:cNvPr id="2757" name="DesignLayouts"/>
          <p:cNvSpPr txBox="1"/>
          <p:nvPr>
            <p:ph type="title" hasCustomPrompt="1"/>
          </p:nvPr>
        </p:nvSpPr>
        <p:spPr>
          <a:xfrm>
            <a:off x="537005" y="936381"/>
            <a:ext cx="5470683" cy="1754328"/>
          </a:xfrm>
          <a:prstGeom prst="rect">
            <a:avLst/>
          </a:prstGeom>
        </p:spPr>
        <p:txBody>
          <a:bodyPr anchor="t"/>
          <a:lstStyle>
            <a:lvl1pPr>
              <a:lnSpc>
                <a:spcPct val="90000"/>
              </a:lnSpc>
              <a:defRPr spc="-180" sz="6000"/>
            </a:lvl1pPr>
          </a:lstStyle>
          <a:p>
            <a:pPr/>
            <a:r>
              <a:t>DesignLayouts</a:t>
            </a:r>
          </a:p>
        </p:txBody>
      </p:sp>
      <p:sp>
        <p:nvSpPr>
          <p:cNvPr id="2758" name="Text Placeholder 14"/>
          <p:cNvSpPr/>
          <p:nvPr>
            <p:ph type="body" sz="quarter" idx="22" hasCustomPrompt="1"/>
          </p:nvPr>
        </p:nvSpPr>
        <p:spPr>
          <a:xfrm>
            <a:off x="6985019" y="7518500"/>
            <a:ext cx="5196233" cy="404664"/>
          </a:xfrm>
          <a:prstGeom prst="rect">
            <a:avLst/>
          </a:prstGeom>
        </p:spPr>
        <p:txBody>
          <a:bodyPr/>
          <a:lstStyle>
            <a:lvl1pPr>
              <a:lnSpc>
                <a:spcPct val="110000"/>
              </a:lnSpc>
              <a:defRPr sz="2000">
                <a:solidFill>
                  <a:srgbClr val="C0C0C0"/>
                </a:solidFill>
              </a:defRPr>
            </a:lvl1pPr>
          </a:lstStyle>
          <a:p>
            <a:pPr/>
            <a:r>
              <a:t>4:5</a:t>
            </a:r>
          </a:p>
        </p:txBody>
      </p:sp>
      <p:sp>
        <p:nvSpPr>
          <p:cNvPr id="2759" name="Text Placeholder 14"/>
          <p:cNvSpPr/>
          <p:nvPr>
            <p:ph type="body" sz="quarter" idx="23" hasCustomPrompt="1"/>
          </p:nvPr>
        </p:nvSpPr>
        <p:spPr>
          <a:xfrm>
            <a:off x="12493828" y="2777219"/>
            <a:ext cx="5196233" cy="404664"/>
          </a:xfrm>
          <a:prstGeom prst="rect">
            <a:avLst/>
          </a:prstGeom>
        </p:spPr>
        <p:txBody>
          <a:bodyPr/>
          <a:lstStyle>
            <a:lvl1pPr>
              <a:lnSpc>
                <a:spcPct val="110000"/>
              </a:lnSpc>
              <a:defRPr sz="2000">
                <a:solidFill>
                  <a:srgbClr val="C0C0C0"/>
                </a:solidFill>
              </a:defRPr>
            </a:lvl1pPr>
          </a:lstStyle>
          <a:p>
            <a:pPr/>
            <a:r>
              <a:t>Banner</a:t>
            </a:r>
          </a:p>
        </p:txBody>
      </p:sp>
      <p:sp>
        <p:nvSpPr>
          <p:cNvPr id="2760" name="Text Placeholder 14"/>
          <p:cNvSpPr/>
          <p:nvPr>
            <p:ph type="body" sz="quarter" idx="24" hasCustomPrompt="1"/>
          </p:nvPr>
        </p:nvSpPr>
        <p:spPr>
          <a:xfrm>
            <a:off x="12493828" y="8727169"/>
            <a:ext cx="5196233" cy="404664"/>
          </a:xfrm>
          <a:prstGeom prst="rect">
            <a:avLst/>
          </a:prstGeom>
        </p:spPr>
        <p:txBody>
          <a:bodyPr/>
          <a:lstStyle>
            <a:lvl1pPr>
              <a:lnSpc>
                <a:spcPct val="110000"/>
              </a:lnSpc>
              <a:defRPr sz="2000">
                <a:solidFill>
                  <a:srgbClr val="C0C0C0"/>
                </a:solidFill>
              </a:defRPr>
            </a:lvl1pPr>
          </a:lstStyle>
          <a:p>
            <a:pPr/>
            <a:r>
              <a:t>1:1</a:t>
            </a:r>
          </a:p>
        </p:txBody>
      </p:sp>
      <p:sp>
        <p:nvSpPr>
          <p:cNvPr id="2761" name="Text Placeholder 14"/>
          <p:cNvSpPr/>
          <p:nvPr>
            <p:ph type="body" sz="quarter" idx="25" hasCustomPrompt="1"/>
          </p:nvPr>
        </p:nvSpPr>
        <p:spPr>
          <a:xfrm>
            <a:off x="12493828" y="12351402"/>
            <a:ext cx="5196233" cy="404664"/>
          </a:xfrm>
          <a:prstGeom prst="rect">
            <a:avLst/>
          </a:prstGeom>
        </p:spPr>
        <p:txBody>
          <a:bodyPr/>
          <a:lstStyle>
            <a:lvl1pPr>
              <a:lnSpc>
                <a:spcPct val="110000"/>
              </a:lnSpc>
              <a:defRPr sz="2000">
                <a:solidFill>
                  <a:srgbClr val="C0C0C0"/>
                </a:solidFill>
              </a:defRPr>
            </a:lvl1pPr>
          </a:lstStyle>
          <a:p>
            <a:pPr/>
            <a:r>
              <a:t>16:9</a:t>
            </a:r>
          </a:p>
        </p:txBody>
      </p:sp>
      <p:sp>
        <p:nvSpPr>
          <p:cNvPr id="2762" name="Text Placeholder 14"/>
          <p:cNvSpPr/>
          <p:nvPr>
            <p:ph type="body" sz="quarter" idx="26" hasCustomPrompt="1"/>
          </p:nvPr>
        </p:nvSpPr>
        <p:spPr>
          <a:xfrm>
            <a:off x="6985019" y="12351402"/>
            <a:ext cx="5196233" cy="404664"/>
          </a:xfrm>
          <a:prstGeom prst="rect">
            <a:avLst/>
          </a:prstGeom>
        </p:spPr>
        <p:txBody>
          <a:bodyPr/>
          <a:lstStyle>
            <a:lvl1pPr>
              <a:lnSpc>
                <a:spcPct val="110000"/>
              </a:lnSpc>
              <a:defRPr sz="2000">
                <a:solidFill>
                  <a:srgbClr val="C0C0C0"/>
                </a:solidFill>
              </a:defRPr>
            </a:lvl1pPr>
          </a:lstStyle>
          <a:p>
            <a:pPr/>
            <a:r>
              <a:t>3:4</a:t>
            </a:r>
          </a:p>
        </p:txBody>
      </p:sp>
      <p:sp>
        <p:nvSpPr>
          <p:cNvPr id="2763" name="Text Placeholder 14"/>
          <p:cNvSpPr/>
          <p:nvPr>
            <p:ph type="body" sz="quarter" idx="27" hasCustomPrompt="1"/>
          </p:nvPr>
        </p:nvSpPr>
        <p:spPr>
          <a:xfrm>
            <a:off x="18100123" y="10387552"/>
            <a:ext cx="5196233" cy="404664"/>
          </a:xfrm>
          <a:prstGeom prst="rect">
            <a:avLst/>
          </a:prstGeom>
        </p:spPr>
        <p:txBody>
          <a:bodyPr/>
          <a:lstStyle>
            <a:lvl1pPr>
              <a:lnSpc>
                <a:spcPct val="110000"/>
              </a:lnSpc>
              <a:defRPr sz="2000">
                <a:solidFill>
                  <a:srgbClr val="C0C0C0"/>
                </a:solidFill>
              </a:defRPr>
            </a:lvl1pPr>
          </a:lstStyle>
          <a:p>
            <a:pPr/>
            <a:r>
              <a:t>9:16</a:t>
            </a:r>
          </a:p>
        </p:txBody>
      </p:sp>
      <p:sp>
        <p:nvSpPr>
          <p:cNvPr id="2764" name="Picture Placeholder 21"/>
          <p:cNvSpPr/>
          <p:nvPr>
            <p:ph type="pic" sz="quarter" idx="28"/>
          </p:nvPr>
        </p:nvSpPr>
        <p:spPr>
          <a:xfrm>
            <a:off x="7014626" y="8340629"/>
            <a:ext cx="5204621" cy="3903269"/>
          </a:xfrm>
          <a:prstGeom prst="rect">
            <a:avLst/>
          </a:prstGeom>
        </p:spPr>
        <p:txBody>
          <a:bodyPr lIns="91439" rIns="91439">
            <a:noAutofit/>
          </a:bodyPr>
          <a:lstStyle/>
          <a:p>
            <a:pPr/>
          </a:p>
        </p:txBody>
      </p:sp>
      <p:sp>
        <p:nvSpPr>
          <p:cNvPr id="2765" name="Picture Placeholder 19"/>
          <p:cNvSpPr/>
          <p:nvPr>
            <p:ph type="pic" sz="quarter" idx="29"/>
          </p:nvPr>
        </p:nvSpPr>
        <p:spPr>
          <a:xfrm>
            <a:off x="18066360" y="950107"/>
            <a:ext cx="5263512" cy="9358350"/>
          </a:xfrm>
          <a:prstGeom prst="rect">
            <a:avLst/>
          </a:prstGeom>
        </p:spPr>
        <p:txBody>
          <a:bodyPr lIns="91439" rIns="91439">
            <a:noAutofit/>
          </a:bodyPr>
          <a:lstStyle/>
          <a:p>
            <a:pPr/>
          </a:p>
        </p:txBody>
      </p:sp>
      <p:sp>
        <p:nvSpPr>
          <p:cNvPr id="2766" name="Picture Placeholder 17"/>
          <p:cNvSpPr/>
          <p:nvPr>
            <p:ph type="pic" sz="quarter" idx="30"/>
          </p:nvPr>
        </p:nvSpPr>
        <p:spPr>
          <a:xfrm>
            <a:off x="12508810" y="3382593"/>
            <a:ext cx="5263755" cy="5257803"/>
          </a:xfrm>
          <a:prstGeom prst="rect">
            <a:avLst/>
          </a:prstGeom>
        </p:spPr>
        <p:txBody>
          <a:bodyPr lIns="91439" rIns="91439">
            <a:noAutofit/>
          </a:bodyPr>
          <a:lstStyle/>
          <a:p>
            <a:pPr/>
          </a:p>
        </p:txBody>
      </p:sp>
      <p:sp>
        <p:nvSpPr>
          <p:cNvPr id="2767" name="Picture Placeholder 18"/>
          <p:cNvSpPr/>
          <p:nvPr>
            <p:ph type="pic" sz="quarter" idx="31"/>
          </p:nvPr>
        </p:nvSpPr>
        <p:spPr>
          <a:xfrm>
            <a:off x="12493828" y="950107"/>
            <a:ext cx="5278837" cy="1759745"/>
          </a:xfrm>
          <a:prstGeom prst="rect">
            <a:avLst/>
          </a:prstGeom>
        </p:spPr>
        <p:txBody>
          <a:bodyPr lIns="91439" rIns="91439">
            <a:noAutofit/>
          </a:bodyPr>
          <a:lstStyle/>
          <a:p>
            <a:pPr/>
          </a:p>
        </p:txBody>
      </p:sp>
      <p:sp>
        <p:nvSpPr>
          <p:cNvPr id="2768" name="Picture Placeholder 16"/>
          <p:cNvSpPr/>
          <p:nvPr>
            <p:ph type="pic" sz="quarter" idx="32"/>
          </p:nvPr>
        </p:nvSpPr>
        <p:spPr>
          <a:xfrm>
            <a:off x="12510145" y="9313136"/>
            <a:ext cx="5262067" cy="2959896"/>
          </a:xfrm>
          <a:prstGeom prst="rect">
            <a:avLst/>
          </a:prstGeom>
        </p:spPr>
        <p:txBody>
          <a:bodyPr lIns="91439" rIns="91439">
            <a:noAutofit/>
          </a:bodyPr>
          <a:lstStyle/>
          <a:p>
            <a:pPr/>
          </a:p>
        </p:txBody>
      </p:sp>
      <p:sp>
        <p:nvSpPr>
          <p:cNvPr id="2769" name="Picture Placeholder 14"/>
          <p:cNvSpPr/>
          <p:nvPr>
            <p:ph type="pic" sz="quarter" idx="33"/>
          </p:nvPr>
        </p:nvSpPr>
        <p:spPr>
          <a:xfrm>
            <a:off x="7018728" y="950107"/>
            <a:ext cx="5196286" cy="6495259"/>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14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ayouts – Grey">
    <p:bg>
      <p:bgPr>
        <a:solidFill>
          <a:srgbClr val="CCCDD1"/>
        </a:solidFill>
      </p:bgPr>
    </p:bg>
    <p:spTree>
      <p:nvGrpSpPr>
        <p:cNvPr id="1" name=""/>
        <p:cNvGrpSpPr/>
        <p:nvPr/>
      </p:nvGrpSpPr>
      <p:grpSpPr>
        <a:xfrm>
          <a:off x="0" y="0"/>
          <a:ext cx="0" cy="0"/>
          <a:chOff x="0" y="0"/>
          <a:chExt cx="0" cy="0"/>
        </a:xfrm>
      </p:grpSpPr>
      <p:sp>
        <p:nvSpPr>
          <p:cNvPr id="2776" name="Rounded Rectangle"/>
          <p:cNvSpPr/>
          <p:nvPr/>
        </p:nvSpPr>
        <p:spPr>
          <a:xfrm>
            <a:off x="6435356" y="508000"/>
            <a:ext cx="17411724" cy="12700000"/>
          </a:xfrm>
          <a:prstGeom prst="roundRect">
            <a:avLst>
              <a:gd name="adj" fmla="val 1524"/>
            </a:avLst>
          </a:prstGeom>
          <a:solidFill>
            <a:srgbClr val="000000">
              <a:alpha val="4538"/>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2777"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2778" name="Body Level One…"/>
          <p:cNvSpPr txBox="1"/>
          <p:nvPr>
            <p:ph type="body" sz="quarter" idx="1" hasCustomPrompt="1"/>
          </p:nvPr>
        </p:nvSpPr>
        <p:spPr>
          <a:xfrm>
            <a:off x="537006" y="11116460"/>
            <a:ext cx="4951300" cy="2097435"/>
          </a:xfrm>
          <a:prstGeom prst="rect">
            <a:avLst/>
          </a:prstGeom>
        </p:spPr>
        <p:txBody>
          <a:bodyPr anchor="b"/>
          <a:lstStyle>
            <a:lvl1pPr>
              <a:lnSpc>
                <a:spcPct val="110000"/>
              </a:lnSpc>
              <a:defRPr sz="2000">
                <a:solidFill>
                  <a:srgbClr val="FFFFFF"/>
                </a:solidFill>
              </a:defRPr>
            </a:lvl1pPr>
            <a:lvl2pPr>
              <a:lnSpc>
                <a:spcPct val="110000"/>
              </a:lnSpc>
              <a:defRPr sz="2000">
                <a:solidFill>
                  <a:srgbClr val="FFFFFF"/>
                </a:solidFill>
              </a:defRPr>
            </a:lvl2pPr>
            <a:lvl3pPr>
              <a:lnSpc>
                <a:spcPct val="110000"/>
              </a:lnSpc>
              <a:defRPr sz="2000">
                <a:solidFill>
                  <a:srgbClr val="FFFFFF"/>
                </a:solidFill>
              </a:defRPr>
            </a:lvl3pPr>
            <a:lvl4pPr>
              <a:lnSpc>
                <a:spcPct val="110000"/>
              </a:lnSpc>
              <a:defRPr sz="2000">
                <a:solidFill>
                  <a:srgbClr val="FFFFFF"/>
                </a:solidFill>
              </a:defRPr>
            </a:lvl4pPr>
            <a:lvl5pPr>
              <a:lnSpc>
                <a:spcPct val="110000"/>
              </a:lnSpc>
              <a:defRPr sz="2000">
                <a:solidFill>
                  <a:srgbClr val="FFFFFF"/>
                </a:solidFill>
              </a:defRPr>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2779" name="Text Placeholder 14"/>
          <p:cNvSpPr/>
          <p:nvPr>
            <p:ph type="body" sz="quarter" idx="21" hasCustomPrompt="1"/>
          </p:nvPr>
        </p:nvSpPr>
        <p:spPr>
          <a:xfrm>
            <a:off x="537005" y="508753"/>
            <a:ext cx="5194801" cy="369333"/>
          </a:xfrm>
          <a:prstGeom prst="rect">
            <a:avLst/>
          </a:prstGeom>
        </p:spPr>
        <p:txBody>
          <a:bodyPr/>
          <a:lstStyle>
            <a:lvl1pPr defTabSz="734694">
              <a:lnSpc>
                <a:spcPct val="90000"/>
              </a:lnSpc>
              <a:defRPr sz="1779">
                <a:solidFill>
                  <a:srgbClr val="F2F2F2"/>
                </a:solidFill>
              </a:defRPr>
            </a:lvl1pPr>
          </a:lstStyle>
          <a:p>
            <a:pPr/>
            <a:r>
              <a:t>Design</a:t>
            </a:r>
          </a:p>
        </p:txBody>
      </p:sp>
      <p:sp>
        <p:nvSpPr>
          <p:cNvPr id="2780" name="DesignLayouts"/>
          <p:cNvSpPr txBox="1"/>
          <p:nvPr>
            <p:ph type="title" hasCustomPrompt="1"/>
          </p:nvPr>
        </p:nvSpPr>
        <p:spPr>
          <a:xfrm>
            <a:off x="537005" y="936381"/>
            <a:ext cx="5470683" cy="1754328"/>
          </a:xfrm>
          <a:prstGeom prst="rect">
            <a:avLst/>
          </a:prstGeom>
        </p:spPr>
        <p:txBody>
          <a:bodyPr anchor="t"/>
          <a:lstStyle>
            <a:lvl1pPr>
              <a:lnSpc>
                <a:spcPct val="90000"/>
              </a:lnSpc>
              <a:defRPr spc="-180" sz="6000">
                <a:solidFill>
                  <a:srgbClr val="FFFFFF"/>
                </a:solidFill>
              </a:defRPr>
            </a:lvl1pPr>
          </a:lstStyle>
          <a:p>
            <a:pPr/>
            <a:r>
              <a:t>DesignLayouts</a:t>
            </a:r>
          </a:p>
        </p:txBody>
      </p:sp>
      <p:sp>
        <p:nvSpPr>
          <p:cNvPr id="2781" name="Text Placeholder 14"/>
          <p:cNvSpPr/>
          <p:nvPr>
            <p:ph type="body" sz="quarter" idx="22" hasCustomPrompt="1"/>
          </p:nvPr>
        </p:nvSpPr>
        <p:spPr>
          <a:xfrm>
            <a:off x="6985019" y="7518500"/>
            <a:ext cx="5196233" cy="404664"/>
          </a:xfrm>
          <a:prstGeom prst="rect">
            <a:avLst/>
          </a:prstGeom>
        </p:spPr>
        <p:txBody>
          <a:bodyPr/>
          <a:lstStyle>
            <a:lvl1pPr>
              <a:lnSpc>
                <a:spcPct val="110000"/>
              </a:lnSpc>
              <a:defRPr sz="2000">
                <a:solidFill>
                  <a:srgbClr val="F2F2F2"/>
                </a:solidFill>
              </a:defRPr>
            </a:lvl1pPr>
          </a:lstStyle>
          <a:p>
            <a:pPr/>
            <a:r>
              <a:t>4:5</a:t>
            </a:r>
          </a:p>
        </p:txBody>
      </p:sp>
      <p:sp>
        <p:nvSpPr>
          <p:cNvPr id="2782" name="Text Placeholder 14"/>
          <p:cNvSpPr/>
          <p:nvPr>
            <p:ph type="body" sz="quarter" idx="23" hasCustomPrompt="1"/>
          </p:nvPr>
        </p:nvSpPr>
        <p:spPr>
          <a:xfrm>
            <a:off x="12493828" y="2777219"/>
            <a:ext cx="5196233" cy="404664"/>
          </a:xfrm>
          <a:prstGeom prst="rect">
            <a:avLst/>
          </a:prstGeom>
        </p:spPr>
        <p:txBody>
          <a:bodyPr/>
          <a:lstStyle>
            <a:lvl1pPr>
              <a:lnSpc>
                <a:spcPct val="110000"/>
              </a:lnSpc>
              <a:defRPr sz="2000">
                <a:solidFill>
                  <a:srgbClr val="F2F2F2"/>
                </a:solidFill>
              </a:defRPr>
            </a:lvl1pPr>
          </a:lstStyle>
          <a:p>
            <a:pPr/>
            <a:r>
              <a:t>Banner</a:t>
            </a:r>
          </a:p>
        </p:txBody>
      </p:sp>
      <p:sp>
        <p:nvSpPr>
          <p:cNvPr id="2783" name="Text Placeholder 14"/>
          <p:cNvSpPr/>
          <p:nvPr>
            <p:ph type="body" sz="quarter" idx="24" hasCustomPrompt="1"/>
          </p:nvPr>
        </p:nvSpPr>
        <p:spPr>
          <a:xfrm>
            <a:off x="12493828" y="8727169"/>
            <a:ext cx="5196233" cy="404664"/>
          </a:xfrm>
          <a:prstGeom prst="rect">
            <a:avLst/>
          </a:prstGeom>
        </p:spPr>
        <p:txBody>
          <a:bodyPr/>
          <a:lstStyle>
            <a:lvl1pPr>
              <a:lnSpc>
                <a:spcPct val="110000"/>
              </a:lnSpc>
              <a:defRPr sz="2000">
                <a:solidFill>
                  <a:srgbClr val="F2F2F2"/>
                </a:solidFill>
              </a:defRPr>
            </a:lvl1pPr>
          </a:lstStyle>
          <a:p>
            <a:pPr/>
            <a:r>
              <a:t>1:1</a:t>
            </a:r>
          </a:p>
        </p:txBody>
      </p:sp>
      <p:sp>
        <p:nvSpPr>
          <p:cNvPr id="2784" name="Text Placeholder 14"/>
          <p:cNvSpPr/>
          <p:nvPr>
            <p:ph type="body" sz="quarter" idx="25" hasCustomPrompt="1"/>
          </p:nvPr>
        </p:nvSpPr>
        <p:spPr>
          <a:xfrm>
            <a:off x="12493828" y="12351402"/>
            <a:ext cx="5196233" cy="404664"/>
          </a:xfrm>
          <a:prstGeom prst="rect">
            <a:avLst/>
          </a:prstGeom>
        </p:spPr>
        <p:txBody>
          <a:bodyPr/>
          <a:lstStyle>
            <a:lvl1pPr>
              <a:lnSpc>
                <a:spcPct val="110000"/>
              </a:lnSpc>
              <a:defRPr sz="2000">
                <a:solidFill>
                  <a:srgbClr val="F2F2F2"/>
                </a:solidFill>
              </a:defRPr>
            </a:lvl1pPr>
          </a:lstStyle>
          <a:p>
            <a:pPr/>
            <a:r>
              <a:t>16:9</a:t>
            </a:r>
          </a:p>
        </p:txBody>
      </p:sp>
      <p:sp>
        <p:nvSpPr>
          <p:cNvPr id="2785" name="Text Placeholder 14"/>
          <p:cNvSpPr/>
          <p:nvPr>
            <p:ph type="body" sz="quarter" idx="26" hasCustomPrompt="1"/>
          </p:nvPr>
        </p:nvSpPr>
        <p:spPr>
          <a:xfrm>
            <a:off x="6985019" y="12351402"/>
            <a:ext cx="5196233" cy="404664"/>
          </a:xfrm>
          <a:prstGeom prst="rect">
            <a:avLst/>
          </a:prstGeom>
        </p:spPr>
        <p:txBody>
          <a:bodyPr/>
          <a:lstStyle>
            <a:lvl1pPr>
              <a:lnSpc>
                <a:spcPct val="110000"/>
              </a:lnSpc>
              <a:defRPr sz="2000">
                <a:solidFill>
                  <a:srgbClr val="F2F2F2"/>
                </a:solidFill>
              </a:defRPr>
            </a:lvl1pPr>
          </a:lstStyle>
          <a:p>
            <a:pPr/>
            <a:r>
              <a:t>3:4</a:t>
            </a:r>
          </a:p>
        </p:txBody>
      </p:sp>
      <p:sp>
        <p:nvSpPr>
          <p:cNvPr id="2786" name="Text Placeholder 14"/>
          <p:cNvSpPr/>
          <p:nvPr>
            <p:ph type="body" sz="quarter" idx="27" hasCustomPrompt="1"/>
          </p:nvPr>
        </p:nvSpPr>
        <p:spPr>
          <a:xfrm>
            <a:off x="18100123" y="10387552"/>
            <a:ext cx="5196233" cy="404664"/>
          </a:xfrm>
          <a:prstGeom prst="rect">
            <a:avLst/>
          </a:prstGeom>
        </p:spPr>
        <p:txBody>
          <a:bodyPr/>
          <a:lstStyle>
            <a:lvl1pPr>
              <a:lnSpc>
                <a:spcPct val="110000"/>
              </a:lnSpc>
              <a:defRPr sz="2000">
                <a:solidFill>
                  <a:srgbClr val="F2F2F2"/>
                </a:solidFill>
              </a:defRPr>
            </a:lvl1pPr>
          </a:lstStyle>
          <a:p>
            <a:pPr/>
            <a:r>
              <a:t>9:16</a:t>
            </a:r>
          </a:p>
        </p:txBody>
      </p:sp>
      <p:sp>
        <p:nvSpPr>
          <p:cNvPr id="2787" name="Picture Placeholder 21"/>
          <p:cNvSpPr/>
          <p:nvPr>
            <p:ph type="pic" sz="quarter" idx="28"/>
          </p:nvPr>
        </p:nvSpPr>
        <p:spPr>
          <a:xfrm>
            <a:off x="7014626" y="8340629"/>
            <a:ext cx="5204621" cy="3903269"/>
          </a:xfrm>
          <a:prstGeom prst="rect">
            <a:avLst/>
          </a:prstGeom>
        </p:spPr>
        <p:txBody>
          <a:bodyPr lIns="91439" rIns="91439">
            <a:noAutofit/>
          </a:bodyPr>
          <a:lstStyle/>
          <a:p>
            <a:pPr/>
          </a:p>
        </p:txBody>
      </p:sp>
      <p:sp>
        <p:nvSpPr>
          <p:cNvPr id="2788" name="Picture Placeholder 19"/>
          <p:cNvSpPr/>
          <p:nvPr>
            <p:ph type="pic" sz="quarter" idx="29"/>
          </p:nvPr>
        </p:nvSpPr>
        <p:spPr>
          <a:xfrm>
            <a:off x="18066360" y="950107"/>
            <a:ext cx="5263512" cy="9358350"/>
          </a:xfrm>
          <a:prstGeom prst="rect">
            <a:avLst/>
          </a:prstGeom>
        </p:spPr>
        <p:txBody>
          <a:bodyPr lIns="91439" rIns="91439">
            <a:noAutofit/>
          </a:bodyPr>
          <a:lstStyle/>
          <a:p>
            <a:pPr/>
          </a:p>
        </p:txBody>
      </p:sp>
      <p:sp>
        <p:nvSpPr>
          <p:cNvPr id="2789" name="Picture Placeholder 17"/>
          <p:cNvSpPr/>
          <p:nvPr>
            <p:ph type="pic" sz="quarter" idx="30"/>
          </p:nvPr>
        </p:nvSpPr>
        <p:spPr>
          <a:xfrm>
            <a:off x="12508810" y="3382593"/>
            <a:ext cx="5263755" cy="5257803"/>
          </a:xfrm>
          <a:prstGeom prst="rect">
            <a:avLst/>
          </a:prstGeom>
        </p:spPr>
        <p:txBody>
          <a:bodyPr lIns="91439" rIns="91439">
            <a:noAutofit/>
          </a:bodyPr>
          <a:lstStyle/>
          <a:p>
            <a:pPr/>
          </a:p>
        </p:txBody>
      </p:sp>
      <p:sp>
        <p:nvSpPr>
          <p:cNvPr id="2790" name="Picture Placeholder 16"/>
          <p:cNvSpPr/>
          <p:nvPr>
            <p:ph type="pic" sz="quarter" idx="31"/>
          </p:nvPr>
        </p:nvSpPr>
        <p:spPr>
          <a:xfrm>
            <a:off x="12510145" y="9313136"/>
            <a:ext cx="5262067" cy="2959896"/>
          </a:xfrm>
          <a:prstGeom prst="rect">
            <a:avLst/>
          </a:prstGeom>
        </p:spPr>
        <p:txBody>
          <a:bodyPr lIns="91439" rIns="91439">
            <a:noAutofit/>
          </a:bodyPr>
          <a:lstStyle/>
          <a:p>
            <a:pPr/>
          </a:p>
        </p:txBody>
      </p:sp>
      <p:sp>
        <p:nvSpPr>
          <p:cNvPr id="2791" name="Picture Placeholder 14"/>
          <p:cNvSpPr/>
          <p:nvPr>
            <p:ph type="pic" sz="quarter" idx="32"/>
          </p:nvPr>
        </p:nvSpPr>
        <p:spPr>
          <a:xfrm>
            <a:off x="7018728" y="950107"/>
            <a:ext cx="5196286" cy="6495259"/>
          </a:xfrm>
          <a:prstGeom prst="rect">
            <a:avLst/>
          </a:prstGeom>
        </p:spPr>
        <p:txBody>
          <a:bodyPr lIns="91439" rIns="91439">
            <a:noAutofit/>
          </a:bodyPr>
          <a:lstStyle/>
          <a:p>
            <a:pPr/>
          </a:p>
        </p:txBody>
      </p:sp>
      <p:sp>
        <p:nvSpPr>
          <p:cNvPr id="2792" name="Picture Placeholder 18"/>
          <p:cNvSpPr/>
          <p:nvPr>
            <p:ph type="pic" sz="quarter" idx="33"/>
          </p:nvPr>
        </p:nvSpPr>
        <p:spPr>
          <a:xfrm>
            <a:off x="12493828" y="950107"/>
            <a:ext cx="5278837" cy="1759745"/>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14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ayouts – Black">
    <p:bg>
      <p:bgPr>
        <a:solidFill>
          <a:srgbClr val="000000"/>
        </a:solidFill>
      </p:bgPr>
    </p:bg>
    <p:spTree>
      <p:nvGrpSpPr>
        <p:cNvPr id="1" name=""/>
        <p:cNvGrpSpPr/>
        <p:nvPr/>
      </p:nvGrpSpPr>
      <p:grpSpPr>
        <a:xfrm>
          <a:off x="0" y="0"/>
          <a:ext cx="0" cy="0"/>
          <a:chOff x="0" y="0"/>
          <a:chExt cx="0" cy="0"/>
        </a:xfrm>
      </p:grpSpPr>
      <p:sp>
        <p:nvSpPr>
          <p:cNvPr id="2799" name="Rounded Rectangle"/>
          <p:cNvSpPr/>
          <p:nvPr/>
        </p:nvSpPr>
        <p:spPr>
          <a:xfrm>
            <a:off x="6435356" y="508000"/>
            <a:ext cx="17411724" cy="12700000"/>
          </a:xfrm>
          <a:prstGeom prst="roundRect">
            <a:avLst>
              <a:gd name="adj" fmla="val 1524"/>
            </a:avLst>
          </a:prstGeom>
          <a:solidFill>
            <a:srgbClr val="FFFFFF">
              <a:alpha val="10000"/>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2800"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2801" name="Body Level One…"/>
          <p:cNvSpPr txBox="1"/>
          <p:nvPr>
            <p:ph type="body" sz="quarter" idx="1" hasCustomPrompt="1"/>
          </p:nvPr>
        </p:nvSpPr>
        <p:spPr>
          <a:xfrm>
            <a:off x="537006" y="11116460"/>
            <a:ext cx="4951300" cy="2097435"/>
          </a:xfrm>
          <a:prstGeom prst="rect">
            <a:avLst/>
          </a:prstGeom>
        </p:spPr>
        <p:txBody>
          <a:bodyPr anchor="b"/>
          <a:lstStyle>
            <a:lvl1pPr>
              <a:lnSpc>
                <a:spcPct val="110000"/>
              </a:lnSpc>
              <a:defRPr sz="2000">
                <a:solidFill>
                  <a:srgbClr val="FFFFFF"/>
                </a:solidFill>
              </a:defRPr>
            </a:lvl1pPr>
            <a:lvl2pPr>
              <a:lnSpc>
                <a:spcPct val="110000"/>
              </a:lnSpc>
              <a:defRPr sz="2000">
                <a:solidFill>
                  <a:srgbClr val="FFFFFF"/>
                </a:solidFill>
              </a:defRPr>
            </a:lvl2pPr>
            <a:lvl3pPr>
              <a:lnSpc>
                <a:spcPct val="110000"/>
              </a:lnSpc>
              <a:defRPr sz="2000">
                <a:solidFill>
                  <a:srgbClr val="FFFFFF"/>
                </a:solidFill>
              </a:defRPr>
            </a:lvl3pPr>
            <a:lvl4pPr>
              <a:lnSpc>
                <a:spcPct val="110000"/>
              </a:lnSpc>
              <a:defRPr sz="2000">
                <a:solidFill>
                  <a:srgbClr val="FFFFFF"/>
                </a:solidFill>
              </a:defRPr>
            </a:lvl4pPr>
            <a:lvl5pPr>
              <a:lnSpc>
                <a:spcPct val="110000"/>
              </a:lnSpc>
              <a:defRPr sz="2000">
                <a:solidFill>
                  <a:srgbClr val="FFFFFF"/>
                </a:solidFill>
              </a:defRPr>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2802" name="Text Placeholder 14"/>
          <p:cNvSpPr/>
          <p:nvPr>
            <p:ph type="body" sz="quarter" idx="21" hasCustomPrompt="1"/>
          </p:nvPr>
        </p:nvSpPr>
        <p:spPr>
          <a:xfrm>
            <a:off x="537005" y="508753"/>
            <a:ext cx="5194801" cy="369333"/>
          </a:xfrm>
          <a:prstGeom prst="rect">
            <a:avLst/>
          </a:prstGeom>
        </p:spPr>
        <p:txBody>
          <a:bodyPr/>
          <a:lstStyle>
            <a:lvl1pPr defTabSz="734694">
              <a:lnSpc>
                <a:spcPct val="90000"/>
              </a:lnSpc>
              <a:defRPr sz="1779">
                <a:solidFill>
                  <a:srgbClr val="808080"/>
                </a:solidFill>
              </a:defRPr>
            </a:lvl1pPr>
          </a:lstStyle>
          <a:p>
            <a:pPr/>
            <a:r>
              <a:t>Design</a:t>
            </a:r>
          </a:p>
        </p:txBody>
      </p:sp>
      <p:sp>
        <p:nvSpPr>
          <p:cNvPr id="2803" name="DesignLayouts"/>
          <p:cNvSpPr txBox="1"/>
          <p:nvPr>
            <p:ph type="title" hasCustomPrompt="1"/>
          </p:nvPr>
        </p:nvSpPr>
        <p:spPr>
          <a:xfrm>
            <a:off x="537005" y="936381"/>
            <a:ext cx="5470683" cy="1754328"/>
          </a:xfrm>
          <a:prstGeom prst="rect">
            <a:avLst/>
          </a:prstGeom>
        </p:spPr>
        <p:txBody>
          <a:bodyPr anchor="t"/>
          <a:lstStyle>
            <a:lvl1pPr>
              <a:lnSpc>
                <a:spcPct val="90000"/>
              </a:lnSpc>
              <a:defRPr spc="-180" sz="6000">
                <a:solidFill>
                  <a:srgbClr val="FFFFFF"/>
                </a:solidFill>
              </a:defRPr>
            </a:lvl1pPr>
          </a:lstStyle>
          <a:p>
            <a:pPr/>
            <a:r>
              <a:t>DesignLayouts</a:t>
            </a:r>
          </a:p>
        </p:txBody>
      </p:sp>
      <p:sp>
        <p:nvSpPr>
          <p:cNvPr id="2804" name="Text Placeholder 14"/>
          <p:cNvSpPr/>
          <p:nvPr>
            <p:ph type="body" sz="quarter" idx="22" hasCustomPrompt="1"/>
          </p:nvPr>
        </p:nvSpPr>
        <p:spPr>
          <a:xfrm>
            <a:off x="6985019" y="7518500"/>
            <a:ext cx="5196233" cy="404664"/>
          </a:xfrm>
          <a:prstGeom prst="rect">
            <a:avLst/>
          </a:prstGeom>
        </p:spPr>
        <p:txBody>
          <a:bodyPr/>
          <a:lstStyle>
            <a:lvl1pPr>
              <a:lnSpc>
                <a:spcPct val="110000"/>
              </a:lnSpc>
              <a:defRPr sz="2000">
                <a:solidFill>
                  <a:srgbClr val="808080"/>
                </a:solidFill>
              </a:defRPr>
            </a:lvl1pPr>
          </a:lstStyle>
          <a:p>
            <a:pPr/>
            <a:r>
              <a:t>4:5</a:t>
            </a:r>
          </a:p>
        </p:txBody>
      </p:sp>
      <p:sp>
        <p:nvSpPr>
          <p:cNvPr id="2805" name="Text Placeholder 14"/>
          <p:cNvSpPr/>
          <p:nvPr>
            <p:ph type="body" sz="quarter" idx="23" hasCustomPrompt="1"/>
          </p:nvPr>
        </p:nvSpPr>
        <p:spPr>
          <a:xfrm>
            <a:off x="12493828" y="2777219"/>
            <a:ext cx="5196233" cy="404664"/>
          </a:xfrm>
          <a:prstGeom prst="rect">
            <a:avLst/>
          </a:prstGeom>
        </p:spPr>
        <p:txBody>
          <a:bodyPr/>
          <a:lstStyle>
            <a:lvl1pPr>
              <a:lnSpc>
                <a:spcPct val="110000"/>
              </a:lnSpc>
              <a:defRPr sz="2000">
                <a:solidFill>
                  <a:srgbClr val="808080"/>
                </a:solidFill>
              </a:defRPr>
            </a:lvl1pPr>
          </a:lstStyle>
          <a:p>
            <a:pPr/>
            <a:r>
              <a:t>Banner</a:t>
            </a:r>
          </a:p>
        </p:txBody>
      </p:sp>
      <p:sp>
        <p:nvSpPr>
          <p:cNvPr id="2806" name="Text Placeholder 14"/>
          <p:cNvSpPr/>
          <p:nvPr>
            <p:ph type="body" sz="quarter" idx="24" hasCustomPrompt="1"/>
          </p:nvPr>
        </p:nvSpPr>
        <p:spPr>
          <a:xfrm>
            <a:off x="12493828" y="8727169"/>
            <a:ext cx="5196233" cy="404664"/>
          </a:xfrm>
          <a:prstGeom prst="rect">
            <a:avLst/>
          </a:prstGeom>
        </p:spPr>
        <p:txBody>
          <a:bodyPr/>
          <a:lstStyle>
            <a:lvl1pPr>
              <a:lnSpc>
                <a:spcPct val="110000"/>
              </a:lnSpc>
              <a:defRPr sz="2000">
                <a:solidFill>
                  <a:srgbClr val="808080"/>
                </a:solidFill>
              </a:defRPr>
            </a:lvl1pPr>
          </a:lstStyle>
          <a:p>
            <a:pPr/>
            <a:r>
              <a:t>1:1</a:t>
            </a:r>
          </a:p>
        </p:txBody>
      </p:sp>
      <p:sp>
        <p:nvSpPr>
          <p:cNvPr id="2807" name="Text Placeholder 14"/>
          <p:cNvSpPr/>
          <p:nvPr>
            <p:ph type="body" sz="quarter" idx="25" hasCustomPrompt="1"/>
          </p:nvPr>
        </p:nvSpPr>
        <p:spPr>
          <a:xfrm>
            <a:off x="12493828" y="12351402"/>
            <a:ext cx="5196233" cy="404664"/>
          </a:xfrm>
          <a:prstGeom prst="rect">
            <a:avLst/>
          </a:prstGeom>
        </p:spPr>
        <p:txBody>
          <a:bodyPr/>
          <a:lstStyle>
            <a:lvl1pPr>
              <a:lnSpc>
                <a:spcPct val="110000"/>
              </a:lnSpc>
              <a:defRPr sz="2000">
                <a:solidFill>
                  <a:srgbClr val="808080"/>
                </a:solidFill>
              </a:defRPr>
            </a:lvl1pPr>
          </a:lstStyle>
          <a:p>
            <a:pPr/>
            <a:r>
              <a:t>16:9</a:t>
            </a:r>
          </a:p>
        </p:txBody>
      </p:sp>
      <p:sp>
        <p:nvSpPr>
          <p:cNvPr id="2808" name="Text Placeholder 14"/>
          <p:cNvSpPr/>
          <p:nvPr>
            <p:ph type="body" sz="quarter" idx="26" hasCustomPrompt="1"/>
          </p:nvPr>
        </p:nvSpPr>
        <p:spPr>
          <a:xfrm>
            <a:off x="6985019" y="12351402"/>
            <a:ext cx="5196233" cy="404664"/>
          </a:xfrm>
          <a:prstGeom prst="rect">
            <a:avLst/>
          </a:prstGeom>
        </p:spPr>
        <p:txBody>
          <a:bodyPr/>
          <a:lstStyle>
            <a:lvl1pPr>
              <a:lnSpc>
                <a:spcPct val="110000"/>
              </a:lnSpc>
              <a:defRPr sz="2000">
                <a:solidFill>
                  <a:srgbClr val="808080"/>
                </a:solidFill>
              </a:defRPr>
            </a:lvl1pPr>
          </a:lstStyle>
          <a:p>
            <a:pPr/>
            <a:r>
              <a:t>3:4</a:t>
            </a:r>
          </a:p>
        </p:txBody>
      </p:sp>
      <p:sp>
        <p:nvSpPr>
          <p:cNvPr id="2809" name="Text Placeholder 14"/>
          <p:cNvSpPr/>
          <p:nvPr>
            <p:ph type="body" sz="quarter" idx="27" hasCustomPrompt="1"/>
          </p:nvPr>
        </p:nvSpPr>
        <p:spPr>
          <a:xfrm>
            <a:off x="18100123" y="10387552"/>
            <a:ext cx="5196233" cy="404664"/>
          </a:xfrm>
          <a:prstGeom prst="rect">
            <a:avLst/>
          </a:prstGeom>
        </p:spPr>
        <p:txBody>
          <a:bodyPr/>
          <a:lstStyle>
            <a:lvl1pPr>
              <a:lnSpc>
                <a:spcPct val="110000"/>
              </a:lnSpc>
              <a:defRPr sz="2000">
                <a:solidFill>
                  <a:srgbClr val="808080"/>
                </a:solidFill>
              </a:defRPr>
            </a:lvl1pPr>
          </a:lstStyle>
          <a:p>
            <a:pPr/>
            <a:r>
              <a:t>9:16</a:t>
            </a:r>
          </a:p>
        </p:txBody>
      </p:sp>
      <p:sp>
        <p:nvSpPr>
          <p:cNvPr id="2810" name="Picture Placeholder 21"/>
          <p:cNvSpPr/>
          <p:nvPr>
            <p:ph type="pic" sz="quarter" idx="28"/>
          </p:nvPr>
        </p:nvSpPr>
        <p:spPr>
          <a:xfrm>
            <a:off x="7014626" y="8340629"/>
            <a:ext cx="5204621" cy="3903269"/>
          </a:xfrm>
          <a:prstGeom prst="rect">
            <a:avLst/>
          </a:prstGeom>
        </p:spPr>
        <p:txBody>
          <a:bodyPr lIns="91439" rIns="91439">
            <a:noAutofit/>
          </a:bodyPr>
          <a:lstStyle/>
          <a:p>
            <a:pPr/>
          </a:p>
        </p:txBody>
      </p:sp>
      <p:sp>
        <p:nvSpPr>
          <p:cNvPr id="2811" name="Picture Placeholder 19"/>
          <p:cNvSpPr/>
          <p:nvPr>
            <p:ph type="pic" sz="quarter" idx="29"/>
          </p:nvPr>
        </p:nvSpPr>
        <p:spPr>
          <a:xfrm>
            <a:off x="18066360" y="950107"/>
            <a:ext cx="5263512" cy="9358350"/>
          </a:xfrm>
          <a:prstGeom prst="rect">
            <a:avLst/>
          </a:prstGeom>
        </p:spPr>
        <p:txBody>
          <a:bodyPr lIns="91439" rIns="91439">
            <a:noAutofit/>
          </a:bodyPr>
          <a:lstStyle/>
          <a:p>
            <a:pPr/>
          </a:p>
        </p:txBody>
      </p:sp>
      <p:sp>
        <p:nvSpPr>
          <p:cNvPr id="2812" name="Picture Placeholder 17"/>
          <p:cNvSpPr/>
          <p:nvPr>
            <p:ph type="pic" sz="quarter" idx="30"/>
          </p:nvPr>
        </p:nvSpPr>
        <p:spPr>
          <a:xfrm>
            <a:off x="12508810" y="3382593"/>
            <a:ext cx="5263755" cy="5257803"/>
          </a:xfrm>
          <a:prstGeom prst="rect">
            <a:avLst/>
          </a:prstGeom>
        </p:spPr>
        <p:txBody>
          <a:bodyPr lIns="91439" rIns="91439">
            <a:noAutofit/>
          </a:bodyPr>
          <a:lstStyle/>
          <a:p>
            <a:pPr/>
          </a:p>
        </p:txBody>
      </p:sp>
      <p:sp>
        <p:nvSpPr>
          <p:cNvPr id="2813" name="Picture Placeholder 16"/>
          <p:cNvSpPr/>
          <p:nvPr>
            <p:ph type="pic" sz="quarter" idx="31"/>
          </p:nvPr>
        </p:nvSpPr>
        <p:spPr>
          <a:xfrm>
            <a:off x="12510145" y="9313136"/>
            <a:ext cx="5262067" cy="2959896"/>
          </a:xfrm>
          <a:prstGeom prst="rect">
            <a:avLst/>
          </a:prstGeom>
        </p:spPr>
        <p:txBody>
          <a:bodyPr lIns="91439" rIns="91439">
            <a:noAutofit/>
          </a:bodyPr>
          <a:lstStyle/>
          <a:p>
            <a:pPr/>
          </a:p>
        </p:txBody>
      </p:sp>
      <p:sp>
        <p:nvSpPr>
          <p:cNvPr id="2814" name="Picture Placeholder 14"/>
          <p:cNvSpPr/>
          <p:nvPr>
            <p:ph type="pic" sz="quarter" idx="32"/>
          </p:nvPr>
        </p:nvSpPr>
        <p:spPr>
          <a:xfrm>
            <a:off x="7018728" y="950107"/>
            <a:ext cx="5196286" cy="6495259"/>
          </a:xfrm>
          <a:prstGeom prst="rect">
            <a:avLst/>
          </a:prstGeom>
        </p:spPr>
        <p:txBody>
          <a:bodyPr lIns="91439" rIns="91439">
            <a:noAutofit/>
          </a:bodyPr>
          <a:lstStyle/>
          <a:p>
            <a:pPr/>
          </a:p>
        </p:txBody>
      </p:sp>
      <p:sp>
        <p:nvSpPr>
          <p:cNvPr id="2815" name="Picture Placeholder 18"/>
          <p:cNvSpPr/>
          <p:nvPr>
            <p:ph type="pic" sz="quarter" idx="33"/>
          </p:nvPr>
        </p:nvSpPr>
        <p:spPr>
          <a:xfrm>
            <a:off x="12493828" y="950107"/>
            <a:ext cx="5278837" cy="1759745"/>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14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Overview 1">
    <p:spTree>
      <p:nvGrpSpPr>
        <p:cNvPr id="1" name=""/>
        <p:cNvGrpSpPr/>
        <p:nvPr/>
      </p:nvGrpSpPr>
      <p:grpSpPr>
        <a:xfrm>
          <a:off x="0" y="0"/>
          <a:ext cx="0" cy="0"/>
          <a:chOff x="0" y="0"/>
          <a:chExt cx="0" cy="0"/>
        </a:xfrm>
      </p:grpSpPr>
      <p:sp>
        <p:nvSpPr>
          <p:cNvPr id="2822" name="Picture Placeholder 10"/>
          <p:cNvSpPr/>
          <p:nvPr>
            <p:ph type="pic" sz="quarter" idx="21"/>
          </p:nvPr>
        </p:nvSpPr>
        <p:spPr>
          <a:xfrm>
            <a:off x="6437531" y="1023174"/>
            <a:ext cx="5608640" cy="3452813"/>
          </a:xfrm>
          <a:prstGeom prst="rect">
            <a:avLst/>
          </a:prstGeom>
        </p:spPr>
        <p:txBody>
          <a:bodyPr lIns="91439" rIns="91439">
            <a:noAutofit/>
          </a:bodyPr>
          <a:lstStyle/>
          <a:p>
            <a:pPr/>
          </a:p>
        </p:txBody>
      </p:sp>
      <p:sp>
        <p:nvSpPr>
          <p:cNvPr id="2823" name="Picture Placeholder 17"/>
          <p:cNvSpPr/>
          <p:nvPr>
            <p:ph type="pic" sz="quarter" idx="22"/>
          </p:nvPr>
        </p:nvSpPr>
        <p:spPr>
          <a:xfrm>
            <a:off x="12338056" y="9760873"/>
            <a:ext cx="5608641" cy="3452814"/>
          </a:xfrm>
          <a:prstGeom prst="rect">
            <a:avLst/>
          </a:prstGeom>
        </p:spPr>
        <p:txBody>
          <a:bodyPr lIns="91439" rIns="91439">
            <a:noAutofit/>
          </a:bodyPr>
          <a:lstStyle/>
          <a:p>
            <a:pPr/>
          </a:p>
        </p:txBody>
      </p:sp>
      <p:sp>
        <p:nvSpPr>
          <p:cNvPr id="2824" name="Picture Placeholder 18"/>
          <p:cNvSpPr/>
          <p:nvPr>
            <p:ph type="pic" sz="quarter" idx="23"/>
          </p:nvPr>
        </p:nvSpPr>
        <p:spPr>
          <a:xfrm>
            <a:off x="18238579" y="9760873"/>
            <a:ext cx="5608641" cy="3452814"/>
          </a:xfrm>
          <a:prstGeom prst="rect">
            <a:avLst/>
          </a:prstGeom>
        </p:spPr>
        <p:txBody>
          <a:bodyPr lIns="91439" rIns="91439">
            <a:noAutofit/>
          </a:bodyPr>
          <a:lstStyle/>
          <a:p>
            <a:pPr/>
          </a:p>
        </p:txBody>
      </p:sp>
      <p:sp>
        <p:nvSpPr>
          <p:cNvPr id="2825" name="Picture Placeholder 14"/>
          <p:cNvSpPr/>
          <p:nvPr>
            <p:ph type="pic" sz="quarter" idx="24"/>
          </p:nvPr>
        </p:nvSpPr>
        <p:spPr>
          <a:xfrm>
            <a:off x="12338056" y="5392022"/>
            <a:ext cx="5608641" cy="3452815"/>
          </a:xfrm>
          <a:prstGeom prst="rect">
            <a:avLst/>
          </a:prstGeom>
        </p:spPr>
        <p:txBody>
          <a:bodyPr lIns="91439" rIns="91439">
            <a:noAutofit/>
          </a:bodyPr>
          <a:lstStyle/>
          <a:p>
            <a:pPr/>
          </a:p>
        </p:txBody>
      </p:sp>
      <p:sp>
        <p:nvSpPr>
          <p:cNvPr id="2826" name="Picture Placeholder 13"/>
          <p:cNvSpPr/>
          <p:nvPr>
            <p:ph type="pic" sz="quarter" idx="25"/>
          </p:nvPr>
        </p:nvSpPr>
        <p:spPr>
          <a:xfrm>
            <a:off x="18238579" y="5392022"/>
            <a:ext cx="5608641" cy="3452815"/>
          </a:xfrm>
          <a:prstGeom prst="rect">
            <a:avLst/>
          </a:prstGeom>
        </p:spPr>
        <p:txBody>
          <a:bodyPr lIns="91439" rIns="91439">
            <a:noAutofit/>
          </a:bodyPr>
          <a:lstStyle/>
          <a:p>
            <a:pPr/>
          </a:p>
        </p:txBody>
      </p:sp>
      <p:sp>
        <p:nvSpPr>
          <p:cNvPr id="2827" name="Picture Placeholder 11"/>
          <p:cNvSpPr/>
          <p:nvPr>
            <p:ph type="pic" sz="quarter" idx="26"/>
          </p:nvPr>
        </p:nvSpPr>
        <p:spPr>
          <a:xfrm>
            <a:off x="12338056" y="1023174"/>
            <a:ext cx="5608641" cy="3452813"/>
          </a:xfrm>
          <a:prstGeom prst="rect">
            <a:avLst/>
          </a:prstGeom>
        </p:spPr>
        <p:txBody>
          <a:bodyPr lIns="91439" rIns="91439">
            <a:noAutofit/>
          </a:bodyPr>
          <a:lstStyle/>
          <a:p>
            <a:pPr/>
          </a:p>
        </p:txBody>
      </p:sp>
      <p:sp>
        <p:nvSpPr>
          <p:cNvPr id="2828" name="Picture Placeholder 12"/>
          <p:cNvSpPr/>
          <p:nvPr>
            <p:ph type="pic" sz="quarter" idx="27"/>
          </p:nvPr>
        </p:nvSpPr>
        <p:spPr>
          <a:xfrm>
            <a:off x="18238579" y="1023174"/>
            <a:ext cx="5608641" cy="3452813"/>
          </a:xfrm>
          <a:prstGeom prst="rect">
            <a:avLst/>
          </a:prstGeom>
        </p:spPr>
        <p:txBody>
          <a:bodyPr lIns="91439" rIns="91439">
            <a:noAutofit/>
          </a:bodyPr>
          <a:lstStyle/>
          <a:p>
            <a:pPr/>
          </a:p>
        </p:txBody>
      </p:sp>
      <p:sp>
        <p:nvSpPr>
          <p:cNvPr id="2829" name="Picture Placeholder 16"/>
          <p:cNvSpPr/>
          <p:nvPr>
            <p:ph type="pic" sz="quarter" idx="28"/>
          </p:nvPr>
        </p:nvSpPr>
        <p:spPr>
          <a:xfrm>
            <a:off x="6437531" y="9760873"/>
            <a:ext cx="5608640" cy="3452814"/>
          </a:xfrm>
          <a:prstGeom prst="rect">
            <a:avLst/>
          </a:prstGeom>
        </p:spPr>
        <p:txBody>
          <a:bodyPr lIns="91439" rIns="91439">
            <a:noAutofit/>
          </a:bodyPr>
          <a:lstStyle/>
          <a:p>
            <a:pPr/>
          </a:p>
        </p:txBody>
      </p:sp>
      <p:sp>
        <p:nvSpPr>
          <p:cNvPr id="2830" name="Picture Placeholder 15"/>
          <p:cNvSpPr/>
          <p:nvPr>
            <p:ph type="pic" sz="quarter" idx="29"/>
          </p:nvPr>
        </p:nvSpPr>
        <p:spPr>
          <a:xfrm>
            <a:off x="6437531" y="5392022"/>
            <a:ext cx="5608640" cy="3452815"/>
          </a:xfrm>
          <a:prstGeom prst="rect">
            <a:avLst/>
          </a:prstGeom>
        </p:spPr>
        <p:txBody>
          <a:bodyPr lIns="91439" rIns="91439">
            <a:noAutofit/>
          </a:bodyPr>
          <a:lstStyle/>
          <a:p>
            <a:pPr/>
          </a:p>
        </p:txBody>
      </p:sp>
      <p:sp>
        <p:nvSpPr>
          <p:cNvPr id="2831" name="Body Level One…"/>
          <p:cNvSpPr txBox="1"/>
          <p:nvPr>
            <p:ph type="body" sz="quarter" idx="1" hasCustomPrompt="1"/>
          </p:nvPr>
        </p:nvSpPr>
        <p:spPr>
          <a:xfrm>
            <a:off x="537006" y="11116460"/>
            <a:ext cx="4951300" cy="2097435"/>
          </a:xfrm>
          <a:prstGeom prst="rect">
            <a:avLst/>
          </a:prstGeom>
        </p:spPr>
        <p:txBody>
          <a:bodyPr anchor="b"/>
          <a:lstStyle>
            <a:lvl1pPr>
              <a:lnSpc>
                <a:spcPct val="110000"/>
              </a:lnSpc>
              <a:defRPr sz="2000">
                <a:solidFill>
                  <a:srgbClr val="808080"/>
                </a:solidFill>
              </a:defRPr>
            </a:lvl1pPr>
            <a:lvl2pPr>
              <a:lnSpc>
                <a:spcPct val="110000"/>
              </a:lnSpc>
              <a:defRPr sz="2000">
                <a:solidFill>
                  <a:srgbClr val="808080"/>
                </a:solidFill>
              </a:defRPr>
            </a:lvl2pPr>
            <a:lvl3pPr>
              <a:lnSpc>
                <a:spcPct val="110000"/>
              </a:lnSpc>
              <a:defRPr sz="2000">
                <a:solidFill>
                  <a:srgbClr val="808080"/>
                </a:solidFill>
              </a:defRPr>
            </a:lvl3pPr>
            <a:lvl4pPr>
              <a:lnSpc>
                <a:spcPct val="110000"/>
              </a:lnSpc>
              <a:defRPr sz="2000">
                <a:solidFill>
                  <a:srgbClr val="808080"/>
                </a:solidFill>
              </a:defRPr>
            </a:lvl4pPr>
            <a:lvl5pPr>
              <a:lnSpc>
                <a:spcPct val="110000"/>
              </a:lnSpc>
              <a:defRPr sz="2000">
                <a:solidFill>
                  <a:srgbClr val="808080"/>
                </a:solidFill>
              </a:defRPr>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2832" name="Text Placeholder 14"/>
          <p:cNvSpPr/>
          <p:nvPr>
            <p:ph type="body" sz="quarter" idx="30" hasCustomPrompt="1"/>
          </p:nvPr>
        </p:nvSpPr>
        <p:spPr>
          <a:xfrm>
            <a:off x="537005" y="508753"/>
            <a:ext cx="5194801" cy="369333"/>
          </a:xfrm>
          <a:prstGeom prst="rect">
            <a:avLst/>
          </a:prstGeom>
        </p:spPr>
        <p:txBody>
          <a:bodyPr/>
          <a:lstStyle>
            <a:lvl1pPr defTabSz="734694">
              <a:lnSpc>
                <a:spcPct val="90000"/>
              </a:lnSpc>
              <a:defRPr sz="1779">
                <a:solidFill>
                  <a:srgbClr val="C0C0C0"/>
                </a:solidFill>
              </a:defRPr>
            </a:lvl1pPr>
          </a:lstStyle>
          <a:p>
            <a:pPr/>
            <a:r>
              <a:t>Design</a:t>
            </a:r>
          </a:p>
        </p:txBody>
      </p:sp>
      <p:sp>
        <p:nvSpPr>
          <p:cNvPr id="2833" name="DesignOverview"/>
          <p:cNvSpPr txBox="1"/>
          <p:nvPr>
            <p:ph type="title" hasCustomPrompt="1"/>
          </p:nvPr>
        </p:nvSpPr>
        <p:spPr>
          <a:xfrm>
            <a:off x="537005" y="936381"/>
            <a:ext cx="5470683" cy="1754328"/>
          </a:xfrm>
          <a:prstGeom prst="rect">
            <a:avLst/>
          </a:prstGeom>
        </p:spPr>
        <p:txBody>
          <a:bodyPr anchor="t"/>
          <a:lstStyle>
            <a:lvl1pPr>
              <a:lnSpc>
                <a:spcPct val="90000"/>
              </a:lnSpc>
              <a:defRPr spc="-180" sz="6000"/>
            </a:lvl1pPr>
          </a:lstStyle>
          <a:p>
            <a:pPr/>
            <a:r>
              <a:t>DesignOverview</a:t>
            </a:r>
          </a:p>
        </p:txBody>
      </p:sp>
      <p:sp>
        <p:nvSpPr>
          <p:cNvPr id="2834" name="Text Placeholder 14"/>
          <p:cNvSpPr/>
          <p:nvPr>
            <p:ph type="body" sz="quarter" idx="31" hasCustomPrompt="1"/>
          </p:nvPr>
        </p:nvSpPr>
        <p:spPr>
          <a:xfrm>
            <a:off x="6437531" y="444540"/>
            <a:ext cx="5608640" cy="404664"/>
          </a:xfrm>
          <a:prstGeom prst="rect">
            <a:avLst/>
          </a:prstGeom>
        </p:spPr>
        <p:txBody>
          <a:bodyPr/>
          <a:lstStyle>
            <a:lvl1pPr>
              <a:lnSpc>
                <a:spcPct val="110000"/>
              </a:lnSpc>
              <a:defRPr sz="2000"/>
            </a:lvl1pPr>
          </a:lstStyle>
          <a:p>
            <a:pPr/>
            <a:r>
              <a:t>Title</a:t>
            </a:r>
          </a:p>
        </p:txBody>
      </p:sp>
      <p:sp>
        <p:nvSpPr>
          <p:cNvPr id="2835" name="Text Placeholder 14"/>
          <p:cNvSpPr/>
          <p:nvPr>
            <p:ph type="body" sz="quarter" idx="32" hasCustomPrompt="1"/>
          </p:nvPr>
        </p:nvSpPr>
        <p:spPr>
          <a:xfrm>
            <a:off x="12338056" y="444540"/>
            <a:ext cx="5608640" cy="404664"/>
          </a:xfrm>
          <a:prstGeom prst="rect">
            <a:avLst/>
          </a:prstGeom>
        </p:spPr>
        <p:txBody>
          <a:bodyPr/>
          <a:lstStyle>
            <a:lvl1pPr>
              <a:lnSpc>
                <a:spcPct val="110000"/>
              </a:lnSpc>
              <a:defRPr sz="2000"/>
            </a:lvl1pPr>
          </a:lstStyle>
          <a:p>
            <a:pPr/>
            <a:r>
              <a:t>Title</a:t>
            </a:r>
          </a:p>
        </p:txBody>
      </p:sp>
      <p:sp>
        <p:nvSpPr>
          <p:cNvPr id="2836" name="Text Placeholder 14"/>
          <p:cNvSpPr/>
          <p:nvPr>
            <p:ph type="body" sz="quarter" idx="33" hasCustomPrompt="1"/>
          </p:nvPr>
        </p:nvSpPr>
        <p:spPr>
          <a:xfrm>
            <a:off x="18238581" y="444540"/>
            <a:ext cx="5608639" cy="404664"/>
          </a:xfrm>
          <a:prstGeom prst="rect">
            <a:avLst/>
          </a:prstGeom>
        </p:spPr>
        <p:txBody>
          <a:bodyPr/>
          <a:lstStyle>
            <a:lvl1pPr>
              <a:lnSpc>
                <a:spcPct val="110000"/>
              </a:lnSpc>
              <a:defRPr sz="2000"/>
            </a:lvl1pPr>
          </a:lstStyle>
          <a:p>
            <a:pPr/>
            <a:r>
              <a:t>Title</a:t>
            </a:r>
          </a:p>
        </p:txBody>
      </p:sp>
      <p:sp>
        <p:nvSpPr>
          <p:cNvPr id="2837" name="Text Placeholder 14"/>
          <p:cNvSpPr/>
          <p:nvPr>
            <p:ph type="body" sz="quarter" idx="34" hasCustomPrompt="1"/>
          </p:nvPr>
        </p:nvSpPr>
        <p:spPr>
          <a:xfrm>
            <a:off x="6437531" y="4813389"/>
            <a:ext cx="5608640" cy="404664"/>
          </a:xfrm>
          <a:prstGeom prst="rect">
            <a:avLst/>
          </a:prstGeom>
        </p:spPr>
        <p:txBody>
          <a:bodyPr/>
          <a:lstStyle>
            <a:lvl1pPr>
              <a:lnSpc>
                <a:spcPct val="110000"/>
              </a:lnSpc>
              <a:defRPr sz="2000"/>
            </a:lvl1pPr>
          </a:lstStyle>
          <a:p>
            <a:pPr/>
            <a:r>
              <a:t>Title</a:t>
            </a:r>
          </a:p>
        </p:txBody>
      </p:sp>
      <p:sp>
        <p:nvSpPr>
          <p:cNvPr id="2838" name="Text Placeholder 14"/>
          <p:cNvSpPr/>
          <p:nvPr>
            <p:ph type="body" sz="quarter" idx="35" hasCustomPrompt="1"/>
          </p:nvPr>
        </p:nvSpPr>
        <p:spPr>
          <a:xfrm>
            <a:off x="12338056" y="4813389"/>
            <a:ext cx="5608640" cy="404664"/>
          </a:xfrm>
          <a:prstGeom prst="rect">
            <a:avLst/>
          </a:prstGeom>
        </p:spPr>
        <p:txBody>
          <a:bodyPr/>
          <a:lstStyle>
            <a:lvl1pPr>
              <a:lnSpc>
                <a:spcPct val="110000"/>
              </a:lnSpc>
              <a:defRPr sz="2000"/>
            </a:lvl1pPr>
          </a:lstStyle>
          <a:p>
            <a:pPr/>
            <a:r>
              <a:t>Title</a:t>
            </a:r>
          </a:p>
        </p:txBody>
      </p:sp>
      <p:sp>
        <p:nvSpPr>
          <p:cNvPr id="2839" name="Text Placeholder 14"/>
          <p:cNvSpPr/>
          <p:nvPr>
            <p:ph type="body" sz="quarter" idx="36" hasCustomPrompt="1"/>
          </p:nvPr>
        </p:nvSpPr>
        <p:spPr>
          <a:xfrm>
            <a:off x="18238581" y="4813389"/>
            <a:ext cx="5608639" cy="404664"/>
          </a:xfrm>
          <a:prstGeom prst="rect">
            <a:avLst/>
          </a:prstGeom>
        </p:spPr>
        <p:txBody>
          <a:bodyPr/>
          <a:lstStyle>
            <a:lvl1pPr>
              <a:lnSpc>
                <a:spcPct val="110000"/>
              </a:lnSpc>
              <a:defRPr sz="2000"/>
            </a:lvl1pPr>
          </a:lstStyle>
          <a:p>
            <a:pPr/>
            <a:r>
              <a:t>Title</a:t>
            </a:r>
          </a:p>
        </p:txBody>
      </p:sp>
      <p:sp>
        <p:nvSpPr>
          <p:cNvPr id="2840" name="Text Placeholder 14"/>
          <p:cNvSpPr/>
          <p:nvPr>
            <p:ph type="body" sz="quarter" idx="37" hasCustomPrompt="1"/>
          </p:nvPr>
        </p:nvSpPr>
        <p:spPr>
          <a:xfrm>
            <a:off x="6437531" y="9182238"/>
            <a:ext cx="5608640" cy="404664"/>
          </a:xfrm>
          <a:prstGeom prst="rect">
            <a:avLst/>
          </a:prstGeom>
        </p:spPr>
        <p:txBody>
          <a:bodyPr/>
          <a:lstStyle>
            <a:lvl1pPr>
              <a:lnSpc>
                <a:spcPct val="110000"/>
              </a:lnSpc>
              <a:defRPr sz="2000"/>
            </a:lvl1pPr>
          </a:lstStyle>
          <a:p>
            <a:pPr/>
            <a:r>
              <a:t>Title</a:t>
            </a:r>
          </a:p>
        </p:txBody>
      </p:sp>
      <p:sp>
        <p:nvSpPr>
          <p:cNvPr id="2841" name="Text Placeholder 14"/>
          <p:cNvSpPr/>
          <p:nvPr>
            <p:ph type="body" sz="quarter" idx="38" hasCustomPrompt="1"/>
          </p:nvPr>
        </p:nvSpPr>
        <p:spPr>
          <a:xfrm>
            <a:off x="12338056" y="9182238"/>
            <a:ext cx="5608640" cy="404664"/>
          </a:xfrm>
          <a:prstGeom prst="rect">
            <a:avLst/>
          </a:prstGeom>
        </p:spPr>
        <p:txBody>
          <a:bodyPr/>
          <a:lstStyle>
            <a:lvl1pPr>
              <a:lnSpc>
                <a:spcPct val="110000"/>
              </a:lnSpc>
              <a:defRPr sz="2000"/>
            </a:lvl1pPr>
          </a:lstStyle>
          <a:p>
            <a:pPr/>
            <a:r>
              <a:t>Title</a:t>
            </a:r>
          </a:p>
        </p:txBody>
      </p:sp>
      <p:sp>
        <p:nvSpPr>
          <p:cNvPr id="2842" name="Text Placeholder 14"/>
          <p:cNvSpPr/>
          <p:nvPr>
            <p:ph type="body" sz="quarter" idx="39" hasCustomPrompt="1"/>
          </p:nvPr>
        </p:nvSpPr>
        <p:spPr>
          <a:xfrm>
            <a:off x="18238581" y="9182238"/>
            <a:ext cx="5608639" cy="404664"/>
          </a:xfrm>
          <a:prstGeom prst="rect">
            <a:avLst/>
          </a:prstGeom>
        </p:spPr>
        <p:txBody>
          <a:bodyPr/>
          <a:lstStyle>
            <a:lvl1pPr>
              <a:lnSpc>
                <a:spcPct val="110000"/>
              </a:lnSpc>
              <a:defRPr sz="2000"/>
            </a:lvl1pPr>
          </a:lstStyle>
          <a:p>
            <a:pPr/>
            <a:r>
              <a:t>Title</a:t>
            </a:r>
          </a:p>
        </p:txBody>
      </p:sp>
      <p:sp>
        <p:nvSpPr>
          <p:cNvPr id="2843"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4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Overview 1 – Grey">
    <p:bg>
      <p:bgPr>
        <a:solidFill>
          <a:srgbClr val="CCCDD1"/>
        </a:solidFill>
      </p:bgPr>
    </p:bg>
    <p:spTree>
      <p:nvGrpSpPr>
        <p:cNvPr id="1" name=""/>
        <p:cNvGrpSpPr/>
        <p:nvPr/>
      </p:nvGrpSpPr>
      <p:grpSpPr>
        <a:xfrm>
          <a:off x="0" y="0"/>
          <a:ext cx="0" cy="0"/>
          <a:chOff x="0" y="0"/>
          <a:chExt cx="0" cy="0"/>
        </a:xfrm>
      </p:grpSpPr>
      <p:sp>
        <p:nvSpPr>
          <p:cNvPr id="2850" name="Body Level One…"/>
          <p:cNvSpPr txBox="1"/>
          <p:nvPr>
            <p:ph type="body" sz="quarter" idx="1" hasCustomPrompt="1"/>
          </p:nvPr>
        </p:nvSpPr>
        <p:spPr>
          <a:xfrm>
            <a:off x="537006" y="11116460"/>
            <a:ext cx="4951300" cy="2097435"/>
          </a:xfrm>
          <a:prstGeom prst="rect">
            <a:avLst/>
          </a:prstGeom>
        </p:spPr>
        <p:txBody>
          <a:bodyPr anchor="b"/>
          <a:lstStyle>
            <a:lvl1pPr>
              <a:lnSpc>
                <a:spcPct val="110000"/>
              </a:lnSpc>
              <a:defRPr sz="2000">
                <a:solidFill>
                  <a:srgbClr val="FFFFFF"/>
                </a:solidFill>
              </a:defRPr>
            </a:lvl1pPr>
            <a:lvl2pPr>
              <a:lnSpc>
                <a:spcPct val="110000"/>
              </a:lnSpc>
              <a:defRPr sz="2000">
                <a:solidFill>
                  <a:srgbClr val="FFFFFF"/>
                </a:solidFill>
              </a:defRPr>
            </a:lvl2pPr>
            <a:lvl3pPr>
              <a:lnSpc>
                <a:spcPct val="110000"/>
              </a:lnSpc>
              <a:defRPr sz="2000">
                <a:solidFill>
                  <a:srgbClr val="FFFFFF"/>
                </a:solidFill>
              </a:defRPr>
            </a:lvl3pPr>
            <a:lvl4pPr>
              <a:lnSpc>
                <a:spcPct val="110000"/>
              </a:lnSpc>
              <a:defRPr sz="2000">
                <a:solidFill>
                  <a:srgbClr val="FFFFFF"/>
                </a:solidFill>
              </a:defRPr>
            </a:lvl4pPr>
            <a:lvl5pPr>
              <a:lnSpc>
                <a:spcPct val="110000"/>
              </a:lnSpc>
              <a:defRPr sz="2000">
                <a:solidFill>
                  <a:srgbClr val="FFFFFF"/>
                </a:solidFill>
              </a:defRPr>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2851" name="Text Placeholder 14"/>
          <p:cNvSpPr/>
          <p:nvPr>
            <p:ph type="body" sz="quarter" idx="21" hasCustomPrompt="1"/>
          </p:nvPr>
        </p:nvSpPr>
        <p:spPr>
          <a:xfrm>
            <a:off x="537005" y="508753"/>
            <a:ext cx="5194801" cy="369333"/>
          </a:xfrm>
          <a:prstGeom prst="rect">
            <a:avLst/>
          </a:prstGeom>
        </p:spPr>
        <p:txBody>
          <a:bodyPr/>
          <a:lstStyle>
            <a:lvl1pPr defTabSz="734694">
              <a:lnSpc>
                <a:spcPct val="90000"/>
              </a:lnSpc>
              <a:defRPr sz="1779">
                <a:solidFill>
                  <a:srgbClr val="F2F2F2"/>
                </a:solidFill>
              </a:defRPr>
            </a:lvl1pPr>
          </a:lstStyle>
          <a:p>
            <a:pPr/>
            <a:r>
              <a:t>Design</a:t>
            </a:r>
          </a:p>
        </p:txBody>
      </p:sp>
      <p:sp>
        <p:nvSpPr>
          <p:cNvPr id="2852" name="DesignOverview"/>
          <p:cNvSpPr txBox="1"/>
          <p:nvPr>
            <p:ph type="title" hasCustomPrompt="1"/>
          </p:nvPr>
        </p:nvSpPr>
        <p:spPr>
          <a:xfrm>
            <a:off x="537005" y="936381"/>
            <a:ext cx="5470683" cy="1754328"/>
          </a:xfrm>
          <a:prstGeom prst="rect">
            <a:avLst/>
          </a:prstGeom>
        </p:spPr>
        <p:txBody>
          <a:bodyPr anchor="t"/>
          <a:lstStyle>
            <a:lvl1pPr>
              <a:lnSpc>
                <a:spcPct val="90000"/>
              </a:lnSpc>
              <a:defRPr spc="-180" sz="6000">
                <a:solidFill>
                  <a:srgbClr val="FFFFFF"/>
                </a:solidFill>
              </a:defRPr>
            </a:lvl1pPr>
          </a:lstStyle>
          <a:p>
            <a:pPr/>
            <a:r>
              <a:t>DesignOverview</a:t>
            </a:r>
          </a:p>
        </p:txBody>
      </p:sp>
      <p:sp>
        <p:nvSpPr>
          <p:cNvPr id="2853" name="Text Placeholder 14"/>
          <p:cNvSpPr/>
          <p:nvPr>
            <p:ph type="body" sz="quarter" idx="22" hasCustomPrompt="1"/>
          </p:nvPr>
        </p:nvSpPr>
        <p:spPr>
          <a:xfrm>
            <a:off x="6437531" y="444540"/>
            <a:ext cx="5608640" cy="404664"/>
          </a:xfrm>
          <a:prstGeom prst="rect">
            <a:avLst/>
          </a:prstGeom>
        </p:spPr>
        <p:txBody>
          <a:bodyPr/>
          <a:lstStyle>
            <a:lvl1pPr>
              <a:lnSpc>
                <a:spcPct val="110000"/>
              </a:lnSpc>
              <a:defRPr sz="2000">
                <a:solidFill>
                  <a:srgbClr val="FFFFFF"/>
                </a:solidFill>
              </a:defRPr>
            </a:lvl1pPr>
          </a:lstStyle>
          <a:p>
            <a:pPr/>
            <a:r>
              <a:t>Title</a:t>
            </a:r>
          </a:p>
        </p:txBody>
      </p:sp>
      <p:sp>
        <p:nvSpPr>
          <p:cNvPr id="2854" name="Text Placeholder 14"/>
          <p:cNvSpPr/>
          <p:nvPr>
            <p:ph type="body" sz="quarter" idx="23" hasCustomPrompt="1"/>
          </p:nvPr>
        </p:nvSpPr>
        <p:spPr>
          <a:xfrm>
            <a:off x="12338056" y="444540"/>
            <a:ext cx="5608640" cy="404664"/>
          </a:xfrm>
          <a:prstGeom prst="rect">
            <a:avLst/>
          </a:prstGeom>
        </p:spPr>
        <p:txBody>
          <a:bodyPr/>
          <a:lstStyle>
            <a:lvl1pPr>
              <a:lnSpc>
                <a:spcPct val="110000"/>
              </a:lnSpc>
              <a:defRPr sz="2000">
                <a:solidFill>
                  <a:srgbClr val="FFFFFF"/>
                </a:solidFill>
              </a:defRPr>
            </a:lvl1pPr>
          </a:lstStyle>
          <a:p>
            <a:pPr/>
            <a:r>
              <a:t>Title</a:t>
            </a:r>
          </a:p>
        </p:txBody>
      </p:sp>
      <p:sp>
        <p:nvSpPr>
          <p:cNvPr id="2855" name="Text Placeholder 14"/>
          <p:cNvSpPr/>
          <p:nvPr>
            <p:ph type="body" sz="quarter" idx="24" hasCustomPrompt="1"/>
          </p:nvPr>
        </p:nvSpPr>
        <p:spPr>
          <a:xfrm>
            <a:off x="18238581" y="444540"/>
            <a:ext cx="5608639" cy="404664"/>
          </a:xfrm>
          <a:prstGeom prst="rect">
            <a:avLst/>
          </a:prstGeom>
        </p:spPr>
        <p:txBody>
          <a:bodyPr/>
          <a:lstStyle>
            <a:lvl1pPr>
              <a:lnSpc>
                <a:spcPct val="110000"/>
              </a:lnSpc>
              <a:defRPr sz="2000">
                <a:solidFill>
                  <a:srgbClr val="FFFFFF"/>
                </a:solidFill>
              </a:defRPr>
            </a:lvl1pPr>
          </a:lstStyle>
          <a:p>
            <a:pPr/>
            <a:r>
              <a:t>Title</a:t>
            </a:r>
          </a:p>
        </p:txBody>
      </p:sp>
      <p:sp>
        <p:nvSpPr>
          <p:cNvPr id="2856" name="Text Placeholder 14"/>
          <p:cNvSpPr/>
          <p:nvPr>
            <p:ph type="body" sz="quarter" idx="25" hasCustomPrompt="1"/>
          </p:nvPr>
        </p:nvSpPr>
        <p:spPr>
          <a:xfrm>
            <a:off x="6437531" y="4813389"/>
            <a:ext cx="5608640" cy="404664"/>
          </a:xfrm>
          <a:prstGeom prst="rect">
            <a:avLst/>
          </a:prstGeom>
        </p:spPr>
        <p:txBody>
          <a:bodyPr/>
          <a:lstStyle>
            <a:lvl1pPr>
              <a:lnSpc>
                <a:spcPct val="110000"/>
              </a:lnSpc>
              <a:defRPr sz="2000">
                <a:solidFill>
                  <a:srgbClr val="FFFFFF"/>
                </a:solidFill>
              </a:defRPr>
            </a:lvl1pPr>
          </a:lstStyle>
          <a:p>
            <a:pPr/>
            <a:r>
              <a:t>Title</a:t>
            </a:r>
          </a:p>
        </p:txBody>
      </p:sp>
      <p:sp>
        <p:nvSpPr>
          <p:cNvPr id="2857" name="Text Placeholder 14"/>
          <p:cNvSpPr/>
          <p:nvPr>
            <p:ph type="body" sz="quarter" idx="26" hasCustomPrompt="1"/>
          </p:nvPr>
        </p:nvSpPr>
        <p:spPr>
          <a:xfrm>
            <a:off x="12338056" y="4813389"/>
            <a:ext cx="5608640" cy="404664"/>
          </a:xfrm>
          <a:prstGeom prst="rect">
            <a:avLst/>
          </a:prstGeom>
        </p:spPr>
        <p:txBody>
          <a:bodyPr/>
          <a:lstStyle>
            <a:lvl1pPr>
              <a:lnSpc>
                <a:spcPct val="110000"/>
              </a:lnSpc>
              <a:defRPr sz="2000">
                <a:solidFill>
                  <a:srgbClr val="FFFFFF"/>
                </a:solidFill>
              </a:defRPr>
            </a:lvl1pPr>
          </a:lstStyle>
          <a:p>
            <a:pPr/>
            <a:r>
              <a:t>Title</a:t>
            </a:r>
          </a:p>
        </p:txBody>
      </p:sp>
      <p:sp>
        <p:nvSpPr>
          <p:cNvPr id="2858" name="Text Placeholder 14"/>
          <p:cNvSpPr/>
          <p:nvPr>
            <p:ph type="body" sz="quarter" idx="27" hasCustomPrompt="1"/>
          </p:nvPr>
        </p:nvSpPr>
        <p:spPr>
          <a:xfrm>
            <a:off x="18238581" y="4813389"/>
            <a:ext cx="5608639" cy="404664"/>
          </a:xfrm>
          <a:prstGeom prst="rect">
            <a:avLst/>
          </a:prstGeom>
        </p:spPr>
        <p:txBody>
          <a:bodyPr/>
          <a:lstStyle>
            <a:lvl1pPr>
              <a:lnSpc>
                <a:spcPct val="110000"/>
              </a:lnSpc>
              <a:defRPr sz="2000">
                <a:solidFill>
                  <a:srgbClr val="FFFFFF"/>
                </a:solidFill>
              </a:defRPr>
            </a:lvl1pPr>
          </a:lstStyle>
          <a:p>
            <a:pPr/>
            <a:r>
              <a:t>Title</a:t>
            </a:r>
          </a:p>
        </p:txBody>
      </p:sp>
      <p:sp>
        <p:nvSpPr>
          <p:cNvPr id="2859" name="Text Placeholder 14"/>
          <p:cNvSpPr/>
          <p:nvPr>
            <p:ph type="body" sz="quarter" idx="28" hasCustomPrompt="1"/>
          </p:nvPr>
        </p:nvSpPr>
        <p:spPr>
          <a:xfrm>
            <a:off x="6437531" y="9182238"/>
            <a:ext cx="5608640" cy="404664"/>
          </a:xfrm>
          <a:prstGeom prst="rect">
            <a:avLst/>
          </a:prstGeom>
        </p:spPr>
        <p:txBody>
          <a:bodyPr/>
          <a:lstStyle>
            <a:lvl1pPr>
              <a:lnSpc>
                <a:spcPct val="110000"/>
              </a:lnSpc>
              <a:defRPr sz="2000">
                <a:solidFill>
                  <a:srgbClr val="FFFFFF"/>
                </a:solidFill>
              </a:defRPr>
            </a:lvl1pPr>
          </a:lstStyle>
          <a:p>
            <a:pPr/>
            <a:r>
              <a:t>Title</a:t>
            </a:r>
          </a:p>
        </p:txBody>
      </p:sp>
      <p:sp>
        <p:nvSpPr>
          <p:cNvPr id="2860" name="Text Placeholder 14"/>
          <p:cNvSpPr/>
          <p:nvPr>
            <p:ph type="body" sz="quarter" idx="29" hasCustomPrompt="1"/>
          </p:nvPr>
        </p:nvSpPr>
        <p:spPr>
          <a:xfrm>
            <a:off x="12338056" y="9182238"/>
            <a:ext cx="5608640" cy="404664"/>
          </a:xfrm>
          <a:prstGeom prst="rect">
            <a:avLst/>
          </a:prstGeom>
        </p:spPr>
        <p:txBody>
          <a:bodyPr/>
          <a:lstStyle>
            <a:lvl1pPr>
              <a:lnSpc>
                <a:spcPct val="110000"/>
              </a:lnSpc>
              <a:defRPr sz="2000">
                <a:solidFill>
                  <a:srgbClr val="FFFFFF"/>
                </a:solidFill>
              </a:defRPr>
            </a:lvl1pPr>
          </a:lstStyle>
          <a:p>
            <a:pPr/>
            <a:r>
              <a:t>Title</a:t>
            </a:r>
          </a:p>
        </p:txBody>
      </p:sp>
      <p:sp>
        <p:nvSpPr>
          <p:cNvPr id="2861" name="Text Placeholder 14"/>
          <p:cNvSpPr/>
          <p:nvPr>
            <p:ph type="body" sz="quarter" idx="30" hasCustomPrompt="1"/>
          </p:nvPr>
        </p:nvSpPr>
        <p:spPr>
          <a:xfrm>
            <a:off x="18238581" y="9182238"/>
            <a:ext cx="5608639" cy="404664"/>
          </a:xfrm>
          <a:prstGeom prst="rect">
            <a:avLst/>
          </a:prstGeom>
        </p:spPr>
        <p:txBody>
          <a:bodyPr/>
          <a:lstStyle>
            <a:lvl1pPr>
              <a:lnSpc>
                <a:spcPct val="110000"/>
              </a:lnSpc>
              <a:defRPr sz="2000">
                <a:solidFill>
                  <a:srgbClr val="FFFFFF"/>
                </a:solidFill>
              </a:defRPr>
            </a:lvl1pPr>
          </a:lstStyle>
          <a:p>
            <a:pPr/>
            <a:r>
              <a:t>Title</a:t>
            </a:r>
          </a:p>
        </p:txBody>
      </p:sp>
      <p:sp>
        <p:nvSpPr>
          <p:cNvPr id="2862"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2863" name="Picture Placeholder 10"/>
          <p:cNvSpPr/>
          <p:nvPr>
            <p:ph type="pic" sz="quarter" idx="31"/>
          </p:nvPr>
        </p:nvSpPr>
        <p:spPr>
          <a:xfrm>
            <a:off x="6437531" y="1023174"/>
            <a:ext cx="5608640" cy="3452813"/>
          </a:xfrm>
          <a:prstGeom prst="rect">
            <a:avLst/>
          </a:prstGeom>
        </p:spPr>
        <p:txBody>
          <a:bodyPr lIns="91439" rIns="91439">
            <a:noAutofit/>
          </a:bodyPr>
          <a:lstStyle/>
          <a:p>
            <a:pPr/>
          </a:p>
        </p:txBody>
      </p:sp>
      <p:sp>
        <p:nvSpPr>
          <p:cNvPr id="2864" name="Picture Placeholder 17"/>
          <p:cNvSpPr/>
          <p:nvPr>
            <p:ph type="pic" sz="quarter" idx="32"/>
          </p:nvPr>
        </p:nvSpPr>
        <p:spPr>
          <a:xfrm>
            <a:off x="12338056" y="9760873"/>
            <a:ext cx="5608641" cy="3452814"/>
          </a:xfrm>
          <a:prstGeom prst="rect">
            <a:avLst/>
          </a:prstGeom>
        </p:spPr>
        <p:txBody>
          <a:bodyPr lIns="91439" rIns="91439">
            <a:noAutofit/>
          </a:bodyPr>
          <a:lstStyle/>
          <a:p>
            <a:pPr/>
          </a:p>
        </p:txBody>
      </p:sp>
      <p:sp>
        <p:nvSpPr>
          <p:cNvPr id="2865" name="Picture Placeholder 18"/>
          <p:cNvSpPr/>
          <p:nvPr>
            <p:ph type="pic" sz="quarter" idx="33"/>
          </p:nvPr>
        </p:nvSpPr>
        <p:spPr>
          <a:xfrm>
            <a:off x="18238579" y="9760873"/>
            <a:ext cx="5608641" cy="3452814"/>
          </a:xfrm>
          <a:prstGeom prst="rect">
            <a:avLst/>
          </a:prstGeom>
        </p:spPr>
        <p:txBody>
          <a:bodyPr lIns="91439" rIns="91439">
            <a:noAutofit/>
          </a:bodyPr>
          <a:lstStyle/>
          <a:p>
            <a:pPr/>
          </a:p>
        </p:txBody>
      </p:sp>
      <p:sp>
        <p:nvSpPr>
          <p:cNvPr id="2866" name="Picture Placeholder 14"/>
          <p:cNvSpPr/>
          <p:nvPr>
            <p:ph type="pic" sz="quarter" idx="34"/>
          </p:nvPr>
        </p:nvSpPr>
        <p:spPr>
          <a:xfrm>
            <a:off x="12338056" y="5392022"/>
            <a:ext cx="5608641" cy="3452815"/>
          </a:xfrm>
          <a:prstGeom prst="rect">
            <a:avLst/>
          </a:prstGeom>
        </p:spPr>
        <p:txBody>
          <a:bodyPr lIns="91439" rIns="91439">
            <a:noAutofit/>
          </a:bodyPr>
          <a:lstStyle/>
          <a:p>
            <a:pPr/>
          </a:p>
        </p:txBody>
      </p:sp>
      <p:sp>
        <p:nvSpPr>
          <p:cNvPr id="2867" name="Picture Placeholder 13"/>
          <p:cNvSpPr/>
          <p:nvPr>
            <p:ph type="pic" sz="quarter" idx="35"/>
          </p:nvPr>
        </p:nvSpPr>
        <p:spPr>
          <a:xfrm>
            <a:off x="18238579" y="5392022"/>
            <a:ext cx="5608641" cy="3452815"/>
          </a:xfrm>
          <a:prstGeom prst="rect">
            <a:avLst/>
          </a:prstGeom>
        </p:spPr>
        <p:txBody>
          <a:bodyPr lIns="91439" rIns="91439">
            <a:noAutofit/>
          </a:bodyPr>
          <a:lstStyle/>
          <a:p>
            <a:pPr/>
          </a:p>
        </p:txBody>
      </p:sp>
      <p:sp>
        <p:nvSpPr>
          <p:cNvPr id="2868" name="Picture Placeholder 11"/>
          <p:cNvSpPr/>
          <p:nvPr>
            <p:ph type="pic" sz="quarter" idx="36"/>
          </p:nvPr>
        </p:nvSpPr>
        <p:spPr>
          <a:xfrm>
            <a:off x="12338056" y="1023174"/>
            <a:ext cx="5608641" cy="3452813"/>
          </a:xfrm>
          <a:prstGeom prst="rect">
            <a:avLst/>
          </a:prstGeom>
        </p:spPr>
        <p:txBody>
          <a:bodyPr lIns="91439" rIns="91439">
            <a:noAutofit/>
          </a:bodyPr>
          <a:lstStyle/>
          <a:p>
            <a:pPr/>
          </a:p>
        </p:txBody>
      </p:sp>
      <p:sp>
        <p:nvSpPr>
          <p:cNvPr id="2869" name="Picture Placeholder 12"/>
          <p:cNvSpPr/>
          <p:nvPr>
            <p:ph type="pic" sz="quarter" idx="37"/>
          </p:nvPr>
        </p:nvSpPr>
        <p:spPr>
          <a:xfrm>
            <a:off x="18238579" y="1023174"/>
            <a:ext cx="5608641" cy="3452813"/>
          </a:xfrm>
          <a:prstGeom prst="rect">
            <a:avLst/>
          </a:prstGeom>
        </p:spPr>
        <p:txBody>
          <a:bodyPr lIns="91439" rIns="91439">
            <a:noAutofit/>
          </a:bodyPr>
          <a:lstStyle/>
          <a:p>
            <a:pPr/>
          </a:p>
        </p:txBody>
      </p:sp>
      <p:sp>
        <p:nvSpPr>
          <p:cNvPr id="2870" name="Picture Placeholder 16"/>
          <p:cNvSpPr/>
          <p:nvPr>
            <p:ph type="pic" sz="quarter" idx="38"/>
          </p:nvPr>
        </p:nvSpPr>
        <p:spPr>
          <a:xfrm>
            <a:off x="6437531" y="9760873"/>
            <a:ext cx="5608640" cy="3452814"/>
          </a:xfrm>
          <a:prstGeom prst="rect">
            <a:avLst/>
          </a:prstGeom>
        </p:spPr>
        <p:txBody>
          <a:bodyPr lIns="91439" rIns="91439">
            <a:noAutofit/>
          </a:bodyPr>
          <a:lstStyle/>
          <a:p>
            <a:pPr/>
          </a:p>
        </p:txBody>
      </p:sp>
      <p:sp>
        <p:nvSpPr>
          <p:cNvPr id="2871" name="Picture Placeholder 15"/>
          <p:cNvSpPr/>
          <p:nvPr>
            <p:ph type="pic" sz="quarter" idx="39"/>
          </p:nvPr>
        </p:nvSpPr>
        <p:spPr>
          <a:xfrm>
            <a:off x="6437531" y="5392022"/>
            <a:ext cx="5608640" cy="3452815"/>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1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Foreword 1 – Dark">
    <p:bg>
      <p:bgPr>
        <a:solidFill>
          <a:srgbClr val="000000"/>
        </a:solidFill>
      </p:bgPr>
    </p:bg>
    <p:spTree>
      <p:nvGrpSpPr>
        <p:cNvPr id="1" name=""/>
        <p:cNvGrpSpPr/>
        <p:nvPr/>
      </p:nvGrpSpPr>
      <p:grpSpPr>
        <a:xfrm>
          <a:off x="0" y="0"/>
          <a:ext cx="0" cy="0"/>
          <a:chOff x="0" y="0"/>
          <a:chExt cx="0" cy="0"/>
        </a:xfrm>
      </p:grpSpPr>
      <p:sp>
        <p:nvSpPr>
          <p:cNvPr id="254" name="Body Level One…"/>
          <p:cNvSpPr txBox="1"/>
          <p:nvPr>
            <p:ph type="body" sz="half" idx="1" hasCustomPrompt="1"/>
          </p:nvPr>
        </p:nvSpPr>
        <p:spPr>
          <a:xfrm>
            <a:off x="9553334" y="508753"/>
            <a:ext cx="14250972" cy="5078313"/>
          </a:xfrm>
          <a:prstGeom prst="rect">
            <a:avLst/>
          </a:prstGeom>
        </p:spPr>
        <p:txBody>
          <a:bodyPr/>
          <a:lstStyle>
            <a:lvl1pPr>
              <a:lnSpc>
                <a:spcPct val="90000"/>
              </a:lnSpc>
              <a:defRPr spc="-180" sz="6000">
                <a:solidFill>
                  <a:srgbClr val="FFFFFF"/>
                </a:solidFill>
              </a:defRPr>
            </a:lvl1pPr>
            <a:lvl2pPr>
              <a:lnSpc>
                <a:spcPct val="90000"/>
              </a:lnSpc>
              <a:defRPr spc="-180" sz="6000">
                <a:solidFill>
                  <a:srgbClr val="FFFFFF"/>
                </a:solidFill>
              </a:defRPr>
            </a:lvl2pPr>
            <a:lvl3pPr>
              <a:lnSpc>
                <a:spcPct val="90000"/>
              </a:lnSpc>
              <a:defRPr spc="-180" sz="6000">
                <a:solidFill>
                  <a:srgbClr val="FFFFFF"/>
                </a:solidFill>
              </a:defRPr>
            </a:lvl3pPr>
            <a:lvl4pPr>
              <a:lnSpc>
                <a:spcPct val="90000"/>
              </a:lnSpc>
              <a:defRPr spc="-180" sz="6000">
                <a:solidFill>
                  <a:srgbClr val="FFFFFF"/>
                </a:solidFill>
              </a:defRPr>
            </a:lvl4pPr>
            <a:lvl5pPr>
              <a:lnSpc>
                <a:spcPct val="90000"/>
              </a:lnSpc>
              <a:defRPr spc="-180" sz="6000">
                <a:solidFill>
                  <a:srgbClr val="FFFFFF"/>
                </a:solidFill>
              </a:defRPr>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255" name="Foreword"/>
          <p:cNvSpPr txBox="1"/>
          <p:nvPr>
            <p:ph type="title" hasCustomPrompt="1"/>
          </p:nvPr>
        </p:nvSpPr>
        <p:spPr>
          <a:xfrm>
            <a:off x="537006" y="508753"/>
            <a:ext cx="7028545" cy="1029256"/>
          </a:xfrm>
          <a:prstGeom prst="rect">
            <a:avLst/>
          </a:prstGeom>
        </p:spPr>
        <p:txBody>
          <a:bodyPr anchor="t"/>
          <a:lstStyle>
            <a:lvl1pPr>
              <a:lnSpc>
                <a:spcPct val="110000"/>
              </a:lnSpc>
              <a:defRPr spc="-180" sz="6000">
                <a:solidFill>
                  <a:srgbClr val="808080"/>
                </a:solidFill>
              </a:defRPr>
            </a:lvl1pPr>
          </a:lstStyle>
          <a:p>
            <a:pPr/>
            <a:r>
              <a:t>Foreword</a:t>
            </a:r>
          </a:p>
        </p:txBody>
      </p:sp>
      <p:sp>
        <p:nvSpPr>
          <p:cNvPr id="256"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5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Overview 1 – Black">
    <p:bg>
      <p:bgPr>
        <a:solidFill>
          <a:srgbClr val="000000"/>
        </a:solidFill>
      </p:bgPr>
    </p:bg>
    <p:spTree>
      <p:nvGrpSpPr>
        <p:cNvPr id="1" name=""/>
        <p:cNvGrpSpPr/>
        <p:nvPr/>
      </p:nvGrpSpPr>
      <p:grpSpPr>
        <a:xfrm>
          <a:off x="0" y="0"/>
          <a:ext cx="0" cy="0"/>
          <a:chOff x="0" y="0"/>
          <a:chExt cx="0" cy="0"/>
        </a:xfrm>
      </p:grpSpPr>
      <p:sp>
        <p:nvSpPr>
          <p:cNvPr id="2878" name="Body Level One…"/>
          <p:cNvSpPr txBox="1"/>
          <p:nvPr>
            <p:ph type="body" sz="quarter" idx="1" hasCustomPrompt="1"/>
          </p:nvPr>
        </p:nvSpPr>
        <p:spPr>
          <a:xfrm>
            <a:off x="537006" y="11116460"/>
            <a:ext cx="4951300" cy="2097435"/>
          </a:xfrm>
          <a:prstGeom prst="rect">
            <a:avLst/>
          </a:prstGeom>
        </p:spPr>
        <p:txBody>
          <a:bodyPr anchor="b"/>
          <a:lstStyle>
            <a:lvl1pPr>
              <a:lnSpc>
                <a:spcPct val="110000"/>
              </a:lnSpc>
              <a:defRPr sz="2000">
                <a:solidFill>
                  <a:srgbClr val="FFFFFF"/>
                </a:solidFill>
              </a:defRPr>
            </a:lvl1pPr>
            <a:lvl2pPr>
              <a:lnSpc>
                <a:spcPct val="110000"/>
              </a:lnSpc>
              <a:defRPr sz="2000">
                <a:solidFill>
                  <a:srgbClr val="FFFFFF"/>
                </a:solidFill>
              </a:defRPr>
            </a:lvl2pPr>
            <a:lvl3pPr>
              <a:lnSpc>
                <a:spcPct val="110000"/>
              </a:lnSpc>
              <a:defRPr sz="2000">
                <a:solidFill>
                  <a:srgbClr val="FFFFFF"/>
                </a:solidFill>
              </a:defRPr>
            </a:lvl3pPr>
            <a:lvl4pPr>
              <a:lnSpc>
                <a:spcPct val="110000"/>
              </a:lnSpc>
              <a:defRPr sz="2000">
                <a:solidFill>
                  <a:srgbClr val="FFFFFF"/>
                </a:solidFill>
              </a:defRPr>
            </a:lvl4pPr>
            <a:lvl5pPr>
              <a:lnSpc>
                <a:spcPct val="110000"/>
              </a:lnSpc>
              <a:defRPr sz="2000">
                <a:solidFill>
                  <a:srgbClr val="FFFFFF"/>
                </a:solidFill>
              </a:defRPr>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2879" name="Text Placeholder 14"/>
          <p:cNvSpPr/>
          <p:nvPr>
            <p:ph type="body" sz="quarter" idx="21" hasCustomPrompt="1"/>
          </p:nvPr>
        </p:nvSpPr>
        <p:spPr>
          <a:xfrm>
            <a:off x="537005" y="508753"/>
            <a:ext cx="5194801" cy="369333"/>
          </a:xfrm>
          <a:prstGeom prst="rect">
            <a:avLst/>
          </a:prstGeom>
        </p:spPr>
        <p:txBody>
          <a:bodyPr/>
          <a:lstStyle>
            <a:lvl1pPr defTabSz="734694">
              <a:lnSpc>
                <a:spcPct val="90000"/>
              </a:lnSpc>
              <a:defRPr sz="1779">
                <a:solidFill>
                  <a:srgbClr val="808080"/>
                </a:solidFill>
              </a:defRPr>
            </a:lvl1pPr>
          </a:lstStyle>
          <a:p>
            <a:pPr/>
            <a:r>
              <a:t>Design</a:t>
            </a:r>
          </a:p>
        </p:txBody>
      </p:sp>
      <p:sp>
        <p:nvSpPr>
          <p:cNvPr id="2880" name="DesignOverview"/>
          <p:cNvSpPr txBox="1"/>
          <p:nvPr>
            <p:ph type="title" hasCustomPrompt="1"/>
          </p:nvPr>
        </p:nvSpPr>
        <p:spPr>
          <a:xfrm>
            <a:off x="537005" y="936381"/>
            <a:ext cx="5470683" cy="1754328"/>
          </a:xfrm>
          <a:prstGeom prst="rect">
            <a:avLst/>
          </a:prstGeom>
        </p:spPr>
        <p:txBody>
          <a:bodyPr anchor="t"/>
          <a:lstStyle>
            <a:lvl1pPr>
              <a:lnSpc>
                <a:spcPct val="90000"/>
              </a:lnSpc>
              <a:defRPr spc="-180" sz="6000">
                <a:solidFill>
                  <a:srgbClr val="FFFFFF"/>
                </a:solidFill>
              </a:defRPr>
            </a:lvl1pPr>
          </a:lstStyle>
          <a:p>
            <a:pPr/>
            <a:r>
              <a:t>DesignOverview</a:t>
            </a:r>
          </a:p>
        </p:txBody>
      </p:sp>
      <p:sp>
        <p:nvSpPr>
          <p:cNvPr id="2881" name="Text Placeholder 14"/>
          <p:cNvSpPr/>
          <p:nvPr>
            <p:ph type="body" sz="quarter" idx="22" hasCustomPrompt="1"/>
          </p:nvPr>
        </p:nvSpPr>
        <p:spPr>
          <a:xfrm>
            <a:off x="6437531" y="444540"/>
            <a:ext cx="5608640" cy="404664"/>
          </a:xfrm>
          <a:prstGeom prst="rect">
            <a:avLst/>
          </a:prstGeom>
        </p:spPr>
        <p:txBody>
          <a:bodyPr/>
          <a:lstStyle>
            <a:lvl1pPr>
              <a:lnSpc>
                <a:spcPct val="110000"/>
              </a:lnSpc>
              <a:defRPr sz="2000">
                <a:solidFill>
                  <a:srgbClr val="FFFFFF"/>
                </a:solidFill>
              </a:defRPr>
            </a:lvl1pPr>
          </a:lstStyle>
          <a:p>
            <a:pPr/>
            <a:r>
              <a:t>Title</a:t>
            </a:r>
          </a:p>
        </p:txBody>
      </p:sp>
      <p:sp>
        <p:nvSpPr>
          <p:cNvPr id="2882" name="Text Placeholder 14"/>
          <p:cNvSpPr/>
          <p:nvPr>
            <p:ph type="body" sz="quarter" idx="23" hasCustomPrompt="1"/>
          </p:nvPr>
        </p:nvSpPr>
        <p:spPr>
          <a:xfrm>
            <a:off x="12338056" y="444540"/>
            <a:ext cx="5608640" cy="404664"/>
          </a:xfrm>
          <a:prstGeom prst="rect">
            <a:avLst/>
          </a:prstGeom>
        </p:spPr>
        <p:txBody>
          <a:bodyPr/>
          <a:lstStyle>
            <a:lvl1pPr>
              <a:lnSpc>
                <a:spcPct val="110000"/>
              </a:lnSpc>
              <a:defRPr sz="2000">
                <a:solidFill>
                  <a:srgbClr val="FFFFFF"/>
                </a:solidFill>
              </a:defRPr>
            </a:lvl1pPr>
          </a:lstStyle>
          <a:p>
            <a:pPr/>
            <a:r>
              <a:t>Title</a:t>
            </a:r>
          </a:p>
        </p:txBody>
      </p:sp>
      <p:sp>
        <p:nvSpPr>
          <p:cNvPr id="2883" name="Text Placeholder 14"/>
          <p:cNvSpPr/>
          <p:nvPr>
            <p:ph type="body" sz="quarter" idx="24" hasCustomPrompt="1"/>
          </p:nvPr>
        </p:nvSpPr>
        <p:spPr>
          <a:xfrm>
            <a:off x="18238581" y="444540"/>
            <a:ext cx="5608639" cy="404664"/>
          </a:xfrm>
          <a:prstGeom prst="rect">
            <a:avLst/>
          </a:prstGeom>
        </p:spPr>
        <p:txBody>
          <a:bodyPr/>
          <a:lstStyle>
            <a:lvl1pPr>
              <a:lnSpc>
                <a:spcPct val="110000"/>
              </a:lnSpc>
              <a:defRPr sz="2000">
                <a:solidFill>
                  <a:srgbClr val="FFFFFF"/>
                </a:solidFill>
              </a:defRPr>
            </a:lvl1pPr>
          </a:lstStyle>
          <a:p>
            <a:pPr/>
            <a:r>
              <a:t>Title</a:t>
            </a:r>
          </a:p>
        </p:txBody>
      </p:sp>
      <p:sp>
        <p:nvSpPr>
          <p:cNvPr id="2884" name="Text Placeholder 14"/>
          <p:cNvSpPr/>
          <p:nvPr>
            <p:ph type="body" sz="quarter" idx="25" hasCustomPrompt="1"/>
          </p:nvPr>
        </p:nvSpPr>
        <p:spPr>
          <a:xfrm>
            <a:off x="6437531" y="4813389"/>
            <a:ext cx="5608640" cy="404664"/>
          </a:xfrm>
          <a:prstGeom prst="rect">
            <a:avLst/>
          </a:prstGeom>
        </p:spPr>
        <p:txBody>
          <a:bodyPr/>
          <a:lstStyle>
            <a:lvl1pPr>
              <a:lnSpc>
                <a:spcPct val="110000"/>
              </a:lnSpc>
              <a:defRPr sz="2000">
                <a:solidFill>
                  <a:srgbClr val="FFFFFF"/>
                </a:solidFill>
              </a:defRPr>
            </a:lvl1pPr>
          </a:lstStyle>
          <a:p>
            <a:pPr/>
            <a:r>
              <a:t>Title</a:t>
            </a:r>
          </a:p>
        </p:txBody>
      </p:sp>
      <p:sp>
        <p:nvSpPr>
          <p:cNvPr id="2885" name="Text Placeholder 14"/>
          <p:cNvSpPr/>
          <p:nvPr>
            <p:ph type="body" sz="quarter" idx="26" hasCustomPrompt="1"/>
          </p:nvPr>
        </p:nvSpPr>
        <p:spPr>
          <a:xfrm>
            <a:off x="12338056" y="4813389"/>
            <a:ext cx="5608640" cy="404664"/>
          </a:xfrm>
          <a:prstGeom prst="rect">
            <a:avLst/>
          </a:prstGeom>
        </p:spPr>
        <p:txBody>
          <a:bodyPr/>
          <a:lstStyle>
            <a:lvl1pPr>
              <a:lnSpc>
                <a:spcPct val="110000"/>
              </a:lnSpc>
              <a:defRPr sz="2000">
                <a:solidFill>
                  <a:srgbClr val="FFFFFF"/>
                </a:solidFill>
              </a:defRPr>
            </a:lvl1pPr>
          </a:lstStyle>
          <a:p>
            <a:pPr/>
            <a:r>
              <a:t>Title</a:t>
            </a:r>
          </a:p>
        </p:txBody>
      </p:sp>
      <p:sp>
        <p:nvSpPr>
          <p:cNvPr id="2886" name="Text Placeholder 14"/>
          <p:cNvSpPr/>
          <p:nvPr>
            <p:ph type="body" sz="quarter" idx="27" hasCustomPrompt="1"/>
          </p:nvPr>
        </p:nvSpPr>
        <p:spPr>
          <a:xfrm>
            <a:off x="18238581" y="4813389"/>
            <a:ext cx="5608639" cy="404664"/>
          </a:xfrm>
          <a:prstGeom prst="rect">
            <a:avLst/>
          </a:prstGeom>
        </p:spPr>
        <p:txBody>
          <a:bodyPr/>
          <a:lstStyle>
            <a:lvl1pPr>
              <a:lnSpc>
                <a:spcPct val="110000"/>
              </a:lnSpc>
              <a:defRPr sz="2000">
                <a:solidFill>
                  <a:srgbClr val="FFFFFF"/>
                </a:solidFill>
              </a:defRPr>
            </a:lvl1pPr>
          </a:lstStyle>
          <a:p>
            <a:pPr/>
            <a:r>
              <a:t>Title</a:t>
            </a:r>
          </a:p>
        </p:txBody>
      </p:sp>
      <p:sp>
        <p:nvSpPr>
          <p:cNvPr id="2887" name="Text Placeholder 14"/>
          <p:cNvSpPr/>
          <p:nvPr>
            <p:ph type="body" sz="quarter" idx="28" hasCustomPrompt="1"/>
          </p:nvPr>
        </p:nvSpPr>
        <p:spPr>
          <a:xfrm>
            <a:off x="6437531" y="9182238"/>
            <a:ext cx="5608640" cy="404664"/>
          </a:xfrm>
          <a:prstGeom prst="rect">
            <a:avLst/>
          </a:prstGeom>
        </p:spPr>
        <p:txBody>
          <a:bodyPr/>
          <a:lstStyle>
            <a:lvl1pPr>
              <a:lnSpc>
                <a:spcPct val="110000"/>
              </a:lnSpc>
              <a:defRPr sz="2000">
                <a:solidFill>
                  <a:srgbClr val="FFFFFF"/>
                </a:solidFill>
              </a:defRPr>
            </a:lvl1pPr>
          </a:lstStyle>
          <a:p>
            <a:pPr/>
            <a:r>
              <a:t>Title</a:t>
            </a:r>
          </a:p>
        </p:txBody>
      </p:sp>
      <p:sp>
        <p:nvSpPr>
          <p:cNvPr id="2888" name="Text Placeholder 14"/>
          <p:cNvSpPr/>
          <p:nvPr>
            <p:ph type="body" sz="quarter" idx="29" hasCustomPrompt="1"/>
          </p:nvPr>
        </p:nvSpPr>
        <p:spPr>
          <a:xfrm>
            <a:off x="12338056" y="9182238"/>
            <a:ext cx="5608640" cy="404664"/>
          </a:xfrm>
          <a:prstGeom prst="rect">
            <a:avLst/>
          </a:prstGeom>
        </p:spPr>
        <p:txBody>
          <a:bodyPr/>
          <a:lstStyle>
            <a:lvl1pPr>
              <a:lnSpc>
                <a:spcPct val="110000"/>
              </a:lnSpc>
              <a:defRPr sz="2000">
                <a:solidFill>
                  <a:srgbClr val="FFFFFF"/>
                </a:solidFill>
              </a:defRPr>
            </a:lvl1pPr>
          </a:lstStyle>
          <a:p>
            <a:pPr/>
            <a:r>
              <a:t>Title</a:t>
            </a:r>
          </a:p>
        </p:txBody>
      </p:sp>
      <p:sp>
        <p:nvSpPr>
          <p:cNvPr id="2889" name="Text Placeholder 14"/>
          <p:cNvSpPr/>
          <p:nvPr>
            <p:ph type="body" sz="quarter" idx="30" hasCustomPrompt="1"/>
          </p:nvPr>
        </p:nvSpPr>
        <p:spPr>
          <a:xfrm>
            <a:off x="18238581" y="9182238"/>
            <a:ext cx="5608639" cy="404664"/>
          </a:xfrm>
          <a:prstGeom prst="rect">
            <a:avLst/>
          </a:prstGeom>
        </p:spPr>
        <p:txBody>
          <a:bodyPr/>
          <a:lstStyle>
            <a:lvl1pPr>
              <a:lnSpc>
                <a:spcPct val="110000"/>
              </a:lnSpc>
              <a:defRPr sz="2000">
                <a:solidFill>
                  <a:srgbClr val="FFFFFF"/>
                </a:solidFill>
              </a:defRPr>
            </a:lvl1pPr>
          </a:lstStyle>
          <a:p>
            <a:pPr/>
            <a:r>
              <a:t>Title</a:t>
            </a:r>
          </a:p>
        </p:txBody>
      </p:sp>
      <p:sp>
        <p:nvSpPr>
          <p:cNvPr id="2890"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2891" name="Picture Placeholder 10"/>
          <p:cNvSpPr/>
          <p:nvPr>
            <p:ph type="pic" sz="quarter" idx="31"/>
          </p:nvPr>
        </p:nvSpPr>
        <p:spPr>
          <a:xfrm>
            <a:off x="6437531" y="1023174"/>
            <a:ext cx="5608640" cy="3452813"/>
          </a:xfrm>
          <a:prstGeom prst="rect">
            <a:avLst/>
          </a:prstGeom>
        </p:spPr>
        <p:txBody>
          <a:bodyPr lIns="91439" rIns="91439">
            <a:noAutofit/>
          </a:bodyPr>
          <a:lstStyle/>
          <a:p>
            <a:pPr/>
          </a:p>
        </p:txBody>
      </p:sp>
      <p:sp>
        <p:nvSpPr>
          <p:cNvPr id="2892" name="Picture Placeholder 17"/>
          <p:cNvSpPr/>
          <p:nvPr>
            <p:ph type="pic" sz="quarter" idx="32"/>
          </p:nvPr>
        </p:nvSpPr>
        <p:spPr>
          <a:xfrm>
            <a:off x="12338056" y="9760873"/>
            <a:ext cx="5608641" cy="3452814"/>
          </a:xfrm>
          <a:prstGeom prst="rect">
            <a:avLst/>
          </a:prstGeom>
        </p:spPr>
        <p:txBody>
          <a:bodyPr lIns="91439" rIns="91439">
            <a:noAutofit/>
          </a:bodyPr>
          <a:lstStyle/>
          <a:p>
            <a:pPr/>
          </a:p>
        </p:txBody>
      </p:sp>
      <p:sp>
        <p:nvSpPr>
          <p:cNvPr id="2893" name="Picture Placeholder 18"/>
          <p:cNvSpPr/>
          <p:nvPr>
            <p:ph type="pic" sz="quarter" idx="33"/>
          </p:nvPr>
        </p:nvSpPr>
        <p:spPr>
          <a:xfrm>
            <a:off x="18238579" y="9760873"/>
            <a:ext cx="5608641" cy="3452814"/>
          </a:xfrm>
          <a:prstGeom prst="rect">
            <a:avLst/>
          </a:prstGeom>
        </p:spPr>
        <p:txBody>
          <a:bodyPr lIns="91439" rIns="91439">
            <a:noAutofit/>
          </a:bodyPr>
          <a:lstStyle/>
          <a:p>
            <a:pPr/>
          </a:p>
        </p:txBody>
      </p:sp>
      <p:sp>
        <p:nvSpPr>
          <p:cNvPr id="2894" name="Picture Placeholder 14"/>
          <p:cNvSpPr/>
          <p:nvPr>
            <p:ph type="pic" sz="quarter" idx="34"/>
          </p:nvPr>
        </p:nvSpPr>
        <p:spPr>
          <a:xfrm>
            <a:off x="12338056" y="5392022"/>
            <a:ext cx="5608641" cy="3452815"/>
          </a:xfrm>
          <a:prstGeom prst="rect">
            <a:avLst/>
          </a:prstGeom>
        </p:spPr>
        <p:txBody>
          <a:bodyPr lIns="91439" rIns="91439">
            <a:noAutofit/>
          </a:bodyPr>
          <a:lstStyle/>
          <a:p>
            <a:pPr/>
          </a:p>
        </p:txBody>
      </p:sp>
      <p:sp>
        <p:nvSpPr>
          <p:cNvPr id="2895" name="Picture Placeholder 13"/>
          <p:cNvSpPr/>
          <p:nvPr>
            <p:ph type="pic" sz="quarter" idx="35"/>
          </p:nvPr>
        </p:nvSpPr>
        <p:spPr>
          <a:xfrm>
            <a:off x="18238579" y="5392022"/>
            <a:ext cx="5608641" cy="3452815"/>
          </a:xfrm>
          <a:prstGeom prst="rect">
            <a:avLst/>
          </a:prstGeom>
        </p:spPr>
        <p:txBody>
          <a:bodyPr lIns="91439" rIns="91439">
            <a:noAutofit/>
          </a:bodyPr>
          <a:lstStyle/>
          <a:p>
            <a:pPr/>
          </a:p>
        </p:txBody>
      </p:sp>
      <p:sp>
        <p:nvSpPr>
          <p:cNvPr id="2896" name="Picture Placeholder 11"/>
          <p:cNvSpPr/>
          <p:nvPr>
            <p:ph type="pic" sz="quarter" idx="36"/>
          </p:nvPr>
        </p:nvSpPr>
        <p:spPr>
          <a:xfrm>
            <a:off x="12338056" y="1023174"/>
            <a:ext cx="5608641" cy="3452813"/>
          </a:xfrm>
          <a:prstGeom prst="rect">
            <a:avLst/>
          </a:prstGeom>
        </p:spPr>
        <p:txBody>
          <a:bodyPr lIns="91439" rIns="91439">
            <a:noAutofit/>
          </a:bodyPr>
          <a:lstStyle/>
          <a:p>
            <a:pPr/>
          </a:p>
        </p:txBody>
      </p:sp>
      <p:sp>
        <p:nvSpPr>
          <p:cNvPr id="2897" name="Picture Placeholder 12"/>
          <p:cNvSpPr/>
          <p:nvPr>
            <p:ph type="pic" sz="quarter" idx="37"/>
          </p:nvPr>
        </p:nvSpPr>
        <p:spPr>
          <a:xfrm>
            <a:off x="18238579" y="1023174"/>
            <a:ext cx="5608641" cy="3452813"/>
          </a:xfrm>
          <a:prstGeom prst="rect">
            <a:avLst/>
          </a:prstGeom>
        </p:spPr>
        <p:txBody>
          <a:bodyPr lIns="91439" rIns="91439">
            <a:noAutofit/>
          </a:bodyPr>
          <a:lstStyle/>
          <a:p>
            <a:pPr/>
          </a:p>
        </p:txBody>
      </p:sp>
      <p:sp>
        <p:nvSpPr>
          <p:cNvPr id="2898" name="Picture Placeholder 16"/>
          <p:cNvSpPr/>
          <p:nvPr>
            <p:ph type="pic" sz="quarter" idx="38"/>
          </p:nvPr>
        </p:nvSpPr>
        <p:spPr>
          <a:xfrm>
            <a:off x="6437531" y="9760873"/>
            <a:ext cx="5608640" cy="3452814"/>
          </a:xfrm>
          <a:prstGeom prst="rect">
            <a:avLst/>
          </a:prstGeom>
        </p:spPr>
        <p:txBody>
          <a:bodyPr lIns="91439" rIns="91439">
            <a:noAutofit/>
          </a:bodyPr>
          <a:lstStyle/>
          <a:p>
            <a:pPr/>
          </a:p>
        </p:txBody>
      </p:sp>
      <p:sp>
        <p:nvSpPr>
          <p:cNvPr id="2899" name="Picture Placeholder 15"/>
          <p:cNvSpPr/>
          <p:nvPr>
            <p:ph type="pic" sz="quarter" idx="39"/>
          </p:nvPr>
        </p:nvSpPr>
        <p:spPr>
          <a:xfrm>
            <a:off x="6437531" y="5392022"/>
            <a:ext cx="5608640" cy="3452815"/>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15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Overview 2">
    <p:spTree>
      <p:nvGrpSpPr>
        <p:cNvPr id="1" name=""/>
        <p:cNvGrpSpPr/>
        <p:nvPr/>
      </p:nvGrpSpPr>
      <p:grpSpPr>
        <a:xfrm>
          <a:off x="0" y="0"/>
          <a:ext cx="0" cy="0"/>
          <a:chOff x="0" y="0"/>
          <a:chExt cx="0" cy="0"/>
        </a:xfrm>
      </p:grpSpPr>
      <p:sp>
        <p:nvSpPr>
          <p:cNvPr id="2906" name="Picture Placeholder 6"/>
          <p:cNvSpPr/>
          <p:nvPr>
            <p:ph type="pic" sz="quarter" idx="21"/>
          </p:nvPr>
        </p:nvSpPr>
        <p:spPr>
          <a:xfrm>
            <a:off x="6437531" y="1023173"/>
            <a:ext cx="8561390" cy="5664996"/>
          </a:xfrm>
          <a:prstGeom prst="rect">
            <a:avLst/>
          </a:prstGeom>
        </p:spPr>
        <p:txBody>
          <a:bodyPr lIns="91439" rIns="91439">
            <a:noAutofit/>
          </a:bodyPr>
          <a:lstStyle/>
          <a:p>
            <a:pPr/>
          </a:p>
        </p:txBody>
      </p:sp>
      <p:sp>
        <p:nvSpPr>
          <p:cNvPr id="2907" name="Picture Placeholder 7"/>
          <p:cNvSpPr/>
          <p:nvPr>
            <p:ph type="pic" sz="quarter" idx="22"/>
          </p:nvPr>
        </p:nvSpPr>
        <p:spPr>
          <a:xfrm>
            <a:off x="6437531" y="7548633"/>
            <a:ext cx="8561390" cy="5664995"/>
          </a:xfrm>
          <a:prstGeom prst="rect">
            <a:avLst/>
          </a:prstGeom>
        </p:spPr>
        <p:txBody>
          <a:bodyPr lIns="91439" rIns="91439">
            <a:noAutofit/>
          </a:bodyPr>
          <a:lstStyle/>
          <a:p>
            <a:pPr/>
          </a:p>
        </p:txBody>
      </p:sp>
      <p:sp>
        <p:nvSpPr>
          <p:cNvPr id="2908" name="Picture Placeholder 8"/>
          <p:cNvSpPr/>
          <p:nvPr>
            <p:ph type="pic" sz="quarter" idx="23"/>
          </p:nvPr>
        </p:nvSpPr>
        <p:spPr>
          <a:xfrm>
            <a:off x="15285620" y="7548633"/>
            <a:ext cx="8561389" cy="5664995"/>
          </a:xfrm>
          <a:prstGeom prst="rect">
            <a:avLst/>
          </a:prstGeom>
        </p:spPr>
        <p:txBody>
          <a:bodyPr lIns="91439" rIns="91439">
            <a:noAutofit/>
          </a:bodyPr>
          <a:lstStyle/>
          <a:p>
            <a:pPr/>
          </a:p>
        </p:txBody>
      </p:sp>
      <p:sp>
        <p:nvSpPr>
          <p:cNvPr id="2909" name="Picture Placeholder 5"/>
          <p:cNvSpPr/>
          <p:nvPr>
            <p:ph type="pic" sz="quarter" idx="24"/>
          </p:nvPr>
        </p:nvSpPr>
        <p:spPr>
          <a:xfrm>
            <a:off x="15285620" y="1023173"/>
            <a:ext cx="8561389" cy="5664996"/>
          </a:xfrm>
          <a:prstGeom prst="rect">
            <a:avLst/>
          </a:prstGeom>
        </p:spPr>
        <p:txBody>
          <a:bodyPr lIns="91439" rIns="91439">
            <a:noAutofit/>
          </a:bodyPr>
          <a:lstStyle/>
          <a:p>
            <a:pPr/>
          </a:p>
        </p:txBody>
      </p:sp>
      <p:sp>
        <p:nvSpPr>
          <p:cNvPr id="2910" name="Body Level One…"/>
          <p:cNvSpPr txBox="1"/>
          <p:nvPr>
            <p:ph type="body" sz="quarter" idx="1" hasCustomPrompt="1"/>
          </p:nvPr>
        </p:nvSpPr>
        <p:spPr>
          <a:xfrm>
            <a:off x="537006" y="11116460"/>
            <a:ext cx="4951300" cy="2097435"/>
          </a:xfrm>
          <a:prstGeom prst="rect">
            <a:avLst/>
          </a:prstGeom>
        </p:spPr>
        <p:txBody>
          <a:bodyPr anchor="b"/>
          <a:lstStyle>
            <a:lvl1pPr>
              <a:lnSpc>
                <a:spcPct val="110000"/>
              </a:lnSpc>
              <a:defRPr sz="2000">
                <a:solidFill>
                  <a:srgbClr val="808080"/>
                </a:solidFill>
              </a:defRPr>
            </a:lvl1pPr>
            <a:lvl2pPr>
              <a:lnSpc>
                <a:spcPct val="110000"/>
              </a:lnSpc>
              <a:defRPr sz="2000">
                <a:solidFill>
                  <a:srgbClr val="808080"/>
                </a:solidFill>
              </a:defRPr>
            </a:lvl2pPr>
            <a:lvl3pPr>
              <a:lnSpc>
                <a:spcPct val="110000"/>
              </a:lnSpc>
              <a:defRPr sz="2000">
                <a:solidFill>
                  <a:srgbClr val="808080"/>
                </a:solidFill>
              </a:defRPr>
            </a:lvl3pPr>
            <a:lvl4pPr>
              <a:lnSpc>
                <a:spcPct val="110000"/>
              </a:lnSpc>
              <a:defRPr sz="2000">
                <a:solidFill>
                  <a:srgbClr val="808080"/>
                </a:solidFill>
              </a:defRPr>
            </a:lvl4pPr>
            <a:lvl5pPr>
              <a:lnSpc>
                <a:spcPct val="110000"/>
              </a:lnSpc>
              <a:defRPr sz="2000">
                <a:solidFill>
                  <a:srgbClr val="808080"/>
                </a:solidFill>
              </a:defRPr>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2911" name="Text Placeholder 14"/>
          <p:cNvSpPr/>
          <p:nvPr>
            <p:ph type="body" sz="quarter" idx="25" hasCustomPrompt="1"/>
          </p:nvPr>
        </p:nvSpPr>
        <p:spPr>
          <a:xfrm>
            <a:off x="537005" y="508753"/>
            <a:ext cx="5194801" cy="369333"/>
          </a:xfrm>
          <a:prstGeom prst="rect">
            <a:avLst/>
          </a:prstGeom>
        </p:spPr>
        <p:txBody>
          <a:bodyPr/>
          <a:lstStyle>
            <a:lvl1pPr defTabSz="734694">
              <a:lnSpc>
                <a:spcPct val="90000"/>
              </a:lnSpc>
              <a:defRPr sz="1779">
                <a:solidFill>
                  <a:srgbClr val="C0C0C0"/>
                </a:solidFill>
              </a:defRPr>
            </a:lvl1pPr>
          </a:lstStyle>
          <a:p>
            <a:pPr/>
            <a:r>
              <a:t>Design</a:t>
            </a:r>
          </a:p>
        </p:txBody>
      </p:sp>
      <p:sp>
        <p:nvSpPr>
          <p:cNvPr id="2912" name="DesignOverview"/>
          <p:cNvSpPr txBox="1"/>
          <p:nvPr>
            <p:ph type="title" hasCustomPrompt="1"/>
          </p:nvPr>
        </p:nvSpPr>
        <p:spPr>
          <a:xfrm>
            <a:off x="537005" y="936381"/>
            <a:ext cx="5470683" cy="1754328"/>
          </a:xfrm>
          <a:prstGeom prst="rect">
            <a:avLst/>
          </a:prstGeom>
        </p:spPr>
        <p:txBody>
          <a:bodyPr anchor="t"/>
          <a:lstStyle>
            <a:lvl1pPr>
              <a:lnSpc>
                <a:spcPct val="90000"/>
              </a:lnSpc>
              <a:defRPr spc="-180" sz="6000"/>
            </a:lvl1pPr>
          </a:lstStyle>
          <a:p>
            <a:pPr/>
            <a:r>
              <a:t>DesignOverview</a:t>
            </a:r>
          </a:p>
        </p:txBody>
      </p:sp>
      <p:sp>
        <p:nvSpPr>
          <p:cNvPr id="2913" name="Text Placeholder 14"/>
          <p:cNvSpPr/>
          <p:nvPr>
            <p:ph type="body" sz="quarter" idx="26" hasCustomPrompt="1"/>
          </p:nvPr>
        </p:nvSpPr>
        <p:spPr>
          <a:xfrm>
            <a:off x="6437531" y="444540"/>
            <a:ext cx="5608640" cy="404664"/>
          </a:xfrm>
          <a:prstGeom prst="rect">
            <a:avLst/>
          </a:prstGeom>
        </p:spPr>
        <p:txBody>
          <a:bodyPr/>
          <a:lstStyle>
            <a:lvl1pPr>
              <a:lnSpc>
                <a:spcPct val="110000"/>
              </a:lnSpc>
              <a:defRPr sz="2000"/>
            </a:lvl1pPr>
          </a:lstStyle>
          <a:p>
            <a:pPr/>
            <a:r>
              <a:t>Title</a:t>
            </a:r>
          </a:p>
        </p:txBody>
      </p:sp>
      <p:sp>
        <p:nvSpPr>
          <p:cNvPr id="2914" name="Text Placeholder 14"/>
          <p:cNvSpPr/>
          <p:nvPr>
            <p:ph type="body" sz="quarter" idx="27" hasCustomPrompt="1"/>
          </p:nvPr>
        </p:nvSpPr>
        <p:spPr>
          <a:xfrm>
            <a:off x="15285620" y="444540"/>
            <a:ext cx="5608639" cy="404664"/>
          </a:xfrm>
          <a:prstGeom prst="rect">
            <a:avLst/>
          </a:prstGeom>
        </p:spPr>
        <p:txBody>
          <a:bodyPr/>
          <a:lstStyle>
            <a:lvl1pPr>
              <a:lnSpc>
                <a:spcPct val="110000"/>
              </a:lnSpc>
              <a:defRPr sz="2000"/>
            </a:lvl1pPr>
          </a:lstStyle>
          <a:p>
            <a:pPr/>
            <a:r>
              <a:t>Title</a:t>
            </a:r>
          </a:p>
        </p:txBody>
      </p:sp>
      <p:sp>
        <p:nvSpPr>
          <p:cNvPr id="2915" name="Text Placeholder 14"/>
          <p:cNvSpPr/>
          <p:nvPr>
            <p:ph type="body" sz="quarter" idx="28" hasCustomPrompt="1"/>
          </p:nvPr>
        </p:nvSpPr>
        <p:spPr>
          <a:xfrm>
            <a:off x="6437531" y="6996049"/>
            <a:ext cx="5608640" cy="404664"/>
          </a:xfrm>
          <a:prstGeom prst="rect">
            <a:avLst/>
          </a:prstGeom>
        </p:spPr>
        <p:txBody>
          <a:bodyPr/>
          <a:lstStyle>
            <a:lvl1pPr>
              <a:lnSpc>
                <a:spcPct val="110000"/>
              </a:lnSpc>
              <a:defRPr sz="2000"/>
            </a:lvl1pPr>
          </a:lstStyle>
          <a:p>
            <a:pPr/>
            <a:r>
              <a:t>Title</a:t>
            </a:r>
          </a:p>
        </p:txBody>
      </p:sp>
      <p:sp>
        <p:nvSpPr>
          <p:cNvPr id="2916" name="Text Placeholder 14"/>
          <p:cNvSpPr/>
          <p:nvPr>
            <p:ph type="body" sz="quarter" idx="29" hasCustomPrompt="1"/>
          </p:nvPr>
        </p:nvSpPr>
        <p:spPr>
          <a:xfrm>
            <a:off x="15285620" y="6996049"/>
            <a:ext cx="5608639" cy="404664"/>
          </a:xfrm>
          <a:prstGeom prst="rect">
            <a:avLst/>
          </a:prstGeom>
        </p:spPr>
        <p:txBody>
          <a:bodyPr/>
          <a:lstStyle>
            <a:lvl1pPr>
              <a:lnSpc>
                <a:spcPct val="110000"/>
              </a:lnSpc>
              <a:defRPr sz="2000"/>
            </a:lvl1pPr>
          </a:lstStyle>
          <a:p>
            <a:pPr/>
            <a:r>
              <a:t>Title</a:t>
            </a:r>
          </a:p>
        </p:txBody>
      </p:sp>
      <p:sp>
        <p:nvSpPr>
          <p:cNvPr id="2917"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5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Overview 2 – Grey">
    <p:bg>
      <p:bgPr>
        <a:solidFill>
          <a:srgbClr val="CCCDD1"/>
        </a:solidFill>
      </p:bgPr>
    </p:bg>
    <p:spTree>
      <p:nvGrpSpPr>
        <p:cNvPr id="1" name=""/>
        <p:cNvGrpSpPr/>
        <p:nvPr/>
      </p:nvGrpSpPr>
      <p:grpSpPr>
        <a:xfrm>
          <a:off x="0" y="0"/>
          <a:ext cx="0" cy="0"/>
          <a:chOff x="0" y="0"/>
          <a:chExt cx="0" cy="0"/>
        </a:xfrm>
      </p:grpSpPr>
      <p:sp>
        <p:nvSpPr>
          <p:cNvPr id="2924" name="Body Level One…"/>
          <p:cNvSpPr txBox="1"/>
          <p:nvPr>
            <p:ph type="body" sz="quarter" idx="1" hasCustomPrompt="1"/>
          </p:nvPr>
        </p:nvSpPr>
        <p:spPr>
          <a:xfrm>
            <a:off x="537006" y="11116460"/>
            <a:ext cx="4951300" cy="2097435"/>
          </a:xfrm>
          <a:prstGeom prst="rect">
            <a:avLst/>
          </a:prstGeom>
        </p:spPr>
        <p:txBody>
          <a:bodyPr anchor="b"/>
          <a:lstStyle>
            <a:lvl1pPr>
              <a:lnSpc>
                <a:spcPct val="110000"/>
              </a:lnSpc>
              <a:defRPr sz="2000">
                <a:solidFill>
                  <a:srgbClr val="FFFFFF"/>
                </a:solidFill>
              </a:defRPr>
            </a:lvl1pPr>
            <a:lvl2pPr>
              <a:lnSpc>
                <a:spcPct val="110000"/>
              </a:lnSpc>
              <a:defRPr sz="2000">
                <a:solidFill>
                  <a:srgbClr val="FFFFFF"/>
                </a:solidFill>
              </a:defRPr>
            </a:lvl2pPr>
            <a:lvl3pPr>
              <a:lnSpc>
                <a:spcPct val="110000"/>
              </a:lnSpc>
              <a:defRPr sz="2000">
                <a:solidFill>
                  <a:srgbClr val="FFFFFF"/>
                </a:solidFill>
              </a:defRPr>
            </a:lvl3pPr>
            <a:lvl4pPr>
              <a:lnSpc>
                <a:spcPct val="110000"/>
              </a:lnSpc>
              <a:defRPr sz="2000">
                <a:solidFill>
                  <a:srgbClr val="FFFFFF"/>
                </a:solidFill>
              </a:defRPr>
            </a:lvl4pPr>
            <a:lvl5pPr>
              <a:lnSpc>
                <a:spcPct val="110000"/>
              </a:lnSpc>
              <a:defRPr sz="2000">
                <a:solidFill>
                  <a:srgbClr val="FFFFFF"/>
                </a:solidFill>
              </a:defRPr>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2925" name="Text Placeholder 14"/>
          <p:cNvSpPr/>
          <p:nvPr>
            <p:ph type="body" sz="quarter" idx="21" hasCustomPrompt="1"/>
          </p:nvPr>
        </p:nvSpPr>
        <p:spPr>
          <a:xfrm>
            <a:off x="537005" y="508753"/>
            <a:ext cx="5194801" cy="369333"/>
          </a:xfrm>
          <a:prstGeom prst="rect">
            <a:avLst/>
          </a:prstGeom>
        </p:spPr>
        <p:txBody>
          <a:bodyPr/>
          <a:lstStyle>
            <a:lvl1pPr defTabSz="734694">
              <a:lnSpc>
                <a:spcPct val="90000"/>
              </a:lnSpc>
              <a:defRPr sz="1779">
                <a:solidFill>
                  <a:srgbClr val="F2F2F2"/>
                </a:solidFill>
              </a:defRPr>
            </a:lvl1pPr>
          </a:lstStyle>
          <a:p>
            <a:pPr/>
            <a:r>
              <a:t>Design</a:t>
            </a:r>
          </a:p>
        </p:txBody>
      </p:sp>
      <p:sp>
        <p:nvSpPr>
          <p:cNvPr id="2926" name="DesignOverview"/>
          <p:cNvSpPr txBox="1"/>
          <p:nvPr>
            <p:ph type="title" hasCustomPrompt="1"/>
          </p:nvPr>
        </p:nvSpPr>
        <p:spPr>
          <a:xfrm>
            <a:off x="537005" y="936381"/>
            <a:ext cx="5470683" cy="1754328"/>
          </a:xfrm>
          <a:prstGeom prst="rect">
            <a:avLst/>
          </a:prstGeom>
        </p:spPr>
        <p:txBody>
          <a:bodyPr anchor="t"/>
          <a:lstStyle>
            <a:lvl1pPr>
              <a:lnSpc>
                <a:spcPct val="90000"/>
              </a:lnSpc>
              <a:defRPr spc="-180" sz="6000">
                <a:solidFill>
                  <a:srgbClr val="FFFFFF"/>
                </a:solidFill>
              </a:defRPr>
            </a:lvl1pPr>
          </a:lstStyle>
          <a:p>
            <a:pPr/>
            <a:r>
              <a:t>DesignOverview</a:t>
            </a:r>
          </a:p>
        </p:txBody>
      </p:sp>
      <p:sp>
        <p:nvSpPr>
          <p:cNvPr id="2927" name="Text Placeholder 14"/>
          <p:cNvSpPr/>
          <p:nvPr>
            <p:ph type="body" sz="quarter" idx="22" hasCustomPrompt="1"/>
          </p:nvPr>
        </p:nvSpPr>
        <p:spPr>
          <a:xfrm>
            <a:off x="6437531" y="444540"/>
            <a:ext cx="5608640" cy="404664"/>
          </a:xfrm>
          <a:prstGeom prst="rect">
            <a:avLst/>
          </a:prstGeom>
        </p:spPr>
        <p:txBody>
          <a:bodyPr/>
          <a:lstStyle>
            <a:lvl1pPr>
              <a:lnSpc>
                <a:spcPct val="110000"/>
              </a:lnSpc>
              <a:defRPr sz="2000">
                <a:solidFill>
                  <a:srgbClr val="FFFFFF"/>
                </a:solidFill>
              </a:defRPr>
            </a:lvl1pPr>
          </a:lstStyle>
          <a:p>
            <a:pPr/>
            <a:r>
              <a:t>Title</a:t>
            </a:r>
          </a:p>
        </p:txBody>
      </p:sp>
      <p:sp>
        <p:nvSpPr>
          <p:cNvPr id="2928" name="Text Placeholder 14"/>
          <p:cNvSpPr/>
          <p:nvPr>
            <p:ph type="body" sz="quarter" idx="23" hasCustomPrompt="1"/>
          </p:nvPr>
        </p:nvSpPr>
        <p:spPr>
          <a:xfrm>
            <a:off x="15285620" y="444540"/>
            <a:ext cx="5608639" cy="404664"/>
          </a:xfrm>
          <a:prstGeom prst="rect">
            <a:avLst/>
          </a:prstGeom>
        </p:spPr>
        <p:txBody>
          <a:bodyPr/>
          <a:lstStyle>
            <a:lvl1pPr>
              <a:lnSpc>
                <a:spcPct val="110000"/>
              </a:lnSpc>
              <a:defRPr sz="2000">
                <a:solidFill>
                  <a:srgbClr val="FFFFFF"/>
                </a:solidFill>
              </a:defRPr>
            </a:lvl1pPr>
          </a:lstStyle>
          <a:p>
            <a:pPr/>
            <a:r>
              <a:t>Title</a:t>
            </a:r>
          </a:p>
        </p:txBody>
      </p:sp>
      <p:sp>
        <p:nvSpPr>
          <p:cNvPr id="2929" name="Text Placeholder 14"/>
          <p:cNvSpPr/>
          <p:nvPr>
            <p:ph type="body" sz="quarter" idx="24" hasCustomPrompt="1"/>
          </p:nvPr>
        </p:nvSpPr>
        <p:spPr>
          <a:xfrm>
            <a:off x="6437531" y="6996049"/>
            <a:ext cx="5608640" cy="404664"/>
          </a:xfrm>
          <a:prstGeom prst="rect">
            <a:avLst/>
          </a:prstGeom>
        </p:spPr>
        <p:txBody>
          <a:bodyPr/>
          <a:lstStyle>
            <a:lvl1pPr>
              <a:lnSpc>
                <a:spcPct val="110000"/>
              </a:lnSpc>
              <a:defRPr sz="2000">
                <a:solidFill>
                  <a:srgbClr val="FFFFFF"/>
                </a:solidFill>
              </a:defRPr>
            </a:lvl1pPr>
          </a:lstStyle>
          <a:p>
            <a:pPr/>
            <a:r>
              <a:t>Title</a:t>
            </a:r>
          </a:p>
        </p:txBody>
      </p:sp>
      <p:sp>
        <p:nvSpPr>
          <p:cNvPr id="2930" name="Text Placeholder 14"/>
          <p:cNvSpPr/>
          <p:nvPr>
            <p:ph type="body" sz="quarter" idx="25" hasCustomPrompt="1"/>
          </p:nvPr>
        </p:nvSpPr>
        <p:spPr>
          <a:xfrm>
            <a:off x="15285620" y="6996049"/>
            <a:ext cx="5608639" cy="404664"/>
          </a:xfrm>
          <a:prstGeom prst="rect">
            <a:avLst/>
          </a:prstGeom>
        </p:spPr>
        <p:txBody>
          <a:bodyPr/>
          <a:lstStyle>
            <a:lvl1pPr>
              <a:lnSpc>
                <a:spcPct val="110000"/>
              </a:lnSpc>
              <a:defRPr sz="2000">
                <a:solidFill>
                  <a:srgbClr val="FFFFFF"/>
                </a:solidFill>
              </a:defRPr>
            </a:lvl1pPr>
          </a:lstStyle>
          <a:p>
            <a:pPr/>
            <a:r>
              <a:t>Title</a:t>
            </a:r>
          </a:p>
        </p:txBody>
      </p:sp>
      <p:sp>
        <p:nvSpPr>
          <p:cNvPr id="2931"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2932" name="Picture Placeholder 6"/>
          <p:cNvSpPr/>
          <p:nvPr>
            <p:ph type="pic" sz="quarter" idx="26"/>
          </p:nvPr>
        </p:nvSpPr>
        <p:spPr>
          <a:xfrm>
            <a:off x="6437531" y="1023173"/>
            <a:ext cx="8561390" cy="5664996"/>
          </a:xfrm>
          <a:prstGeom prst="rect">
            <a:avLst/>
          </a:prstGeom>
        </p:spPr>
        <p:txBody>
          <a:bodyPr lIns="91439" rIns="91439">
            <a:noAutofit/>
          </a:bodyPr>
          <a:lstStyle/>
          <a:p>
            <a:pPr/>
          </a:p>
        </p:txBody>
      </p:sp>
      <p:sp>
        <p:nvSpPr>
          <p:cNvPr id="2933" name="Picture Placeholder 7"/>
          <p:cNvSpPr/>
          <p:nvPr>
            <p:ph type="pic" sz="quarter" idx="27"/>
          </p:nvPr>
        </p:nvSpPr>
        <p:spPr>
          <a:xfrm>
            <a:off x="6437531" y="7548633"/>
            <a:ext cx="8561390" cy="5664995"/>
          </a:xfrm>
          <a:prstGeom prst="rect">
            <a:avLst/>
          </a:prstGeom>
        </p:spPr>
        <p:txBody>
          <a:bodyPr lIns="91439" rIns="91439">
            <a:noAutofit/>
          </a:bodyPr>
          <a:lstStyle/>
          <a:p>
            <a:pPr/>
          </a:p>
        </p:txBody>
      </p:sp>
      <p:sp>
        <p:nvSpPr>
          <p:cNvPr id="2934" name="Picture Placeholder 8"/>
          <p:cNvSpPr/>
          <p:nvPr>
            <p:ph type="pic" sz="quarter" idx="28"/>
          </p:nvPr>
        </p:nvSpPr>
        <p:spPr>
          <a:xfrm>
            <a:off x="15285620" y="7548633"/>
            <a:ext cx="8561389" cy="5664995"/>
          </a:xfrm>
          <a:prstGeom prst="rect">
            <a:avLst/>
          </a:prstGeom>
        </p:spPr>
        <p:txBody>
          <a:bodyPr lIns="91439" rIns="91439">
            <a:noAutofit/>
          </a:bodyPr>
          <a:lstStyle/>
          <a:p>
            <a:pPr/>
          </a:p>
        </p:txBody>
      </p:sp>
      <p:sp>
        <p:nvSpPr>
          <p:cNvPr id="2935" name="Picture Placeholder 5"/>
          <p:cNvSpPr/>
          <p:nvPr>
            <p:ph type="pic" sz="quarter" idx="29"/>
          </p:nvPr>
        </p:nvSpPr>
        <p:spPr>
          <a:xfrm>
            <a:off x="15285620" y="1023173"/>
            <a:ext cx="8561389" cy="5664996"/>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15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Overview 2 – Black">
    <p:bg>
      <p:bgPr>
        <a:solidFill>
          <a:srgbClr val="000000"/>
        </a:solidFill>
      </p:bgPr>
    </p:bg>
    <p:spTree>
      <p:nvGrpSpPr>
        <p:cNvPr id="1" name=""/>
        <p:cNvGrpSpPr/>
        <p:nvPr/>
      </p:nvGrpSpPr>
      <p:grpSpPr>
        <a:xfrm>
          <a:off x="0" y="0"/>
          <a:ext cx="0" cy="0"/>
          <a:chOff x="0" y="0"/>
          <a:chExt cx="0" cy="0"/>
        </a:xfrm>
      </p:grpSpPr>
      <p:sp>
        <p:nvSpPr>
          <p:cNvPr id="2942" name="Body Level One…"/>
          <p:cNvSpPr txBox="1"/>
          <p:nvPr>
            <p:ph type="body" sz="quarter" idx="1" hasCustomPrompt="1"/>
          </p:nvPr>
        </p:nvSpPr>
        <p:spPr>
          <a:xfrm>
            <a:off x="537006" y="11116460"/>
            <a:ext cx="4951300" cy="2097435"/>
          </a:xfrm>
          <a:prstGeom prst="rect">
            <a:avLst/>
          </a:prstGeom>
        </p:spPr>
        <p:txBody>
          <a:bodyPr anchor="b"/>
          <a:lstStyle>
            <a:lvl1pPr>
              <a:lnSpc>
                <a:spcPct val="110000"/>
              </a:lnSpc>
              <a:defRPr sz="2000">
                <a:solidFill>
                  <a:srgbClr val="FFFFFF"/>
                </a:solidFill>
              </a:defRPr>
            </a:lvl1pPr>
            <a:lvl2pPr>
              <a:lnSpc>
                <a:spcPct val="110000"/>
              </a:lnSpc>
              <a:defRPr sz="2000">
                <a:solidFill>
                  <a:srgbClr val="FFFFFF"/>
                </a:solidFill>
              </a:defRPr>
            </a:lvl2pPr>
            <a:lvl3pPr>
              <a:lnSpc>
                <a:spcPct val="110000"/>
              </a:lnSpc>
              <a:defRPr sz="2000">
                <a:solidFill>
                  <a:srgbClr val="FFFFFF"/>
                </a:solidFill>
              </a:defRPr>
            </a:lvl3pPr>
            <a:lvl4pPr>
              <a:lnSpc>
                <a:spcPct val="110000"/>
              </a:lnSpc>
              <a:defRPr sz="2000">
                <a:solidFill>
                  <a:srgbClr val="FFFFFF"/>
                </a:solidFill>
              </a:defRPr>
            </a:lvl4pPr>
            <a:lvl5pPr>
              <a:lnSpc>
                <a:spcPct val="110000"/>
              </a:lnSpc>
              <a:defRPr sz="2000">
                <a:solidFill>
                  <a:srgbClr val="FFFFFF"/>
                </a:solidFill>
              </a:defRPr>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2943" name="Text Placeholder 14"/>
          <p:cNvSpPr/>
          <p:nvPr>
            <p:ph type="body" sz="quarter" idx="21" hasCustomPrompt="1"/>
          </p:nvPr>
        </p:nvSpPr>
        <p:spPr>
          <a:xfrm>
            <a:off x="537005" y="508753"/>
            <a:ext cx="5194801" cy="369333"/>
          </a:xfrm>
          <a:prstGeom prst="rect">
            <a:avLst/>
          </a:prstGeom>
        </p:spPr>
        <p:txBody>
          <a:bodyPr/>
          <a:lstStyle>
            <a:lvl1pPr defTabSz="734694">
              <a:lnSpc>
                <a:spcPct val="90000"/>
              </a:lnSpc>
              <a:defRPr sz="1779">
                <a:solidFill>
                  <a:srgbClr val="808080"/>
                </a:solidFill>
              </a:defRPr>
            </a:lvl1pPr>
          </a:lstStyle>
          <a:p>
            <a:pPr/>
            <a:r>
              <a:t>Design</a:t>
            </a:r>
          </a:p>
        </p:txBody>
      </p:sp>
      <p:sp>
        <p:nvSpPr>
          <p:cNvPr id="2944" name="DesignOverview"/>
          <p:cNvSpPr txBox="1"/>
          <p:nvPr>
            <p:ph type="title" hasCustomPrompt="1"/>
          </p:nvPr>
        </p:nvSpPr>
        <p:spPr>
          <a:xfrm>
            <a:off x="537005" y="936381"/>
            <a:ext cx="5470683" cy="1754328"/>
          </a:xfrm>
          <a:prstGeom prst="rect">
            <a:avLst/>
          </a:prstGeom>
        </p:spPr>
        <p:txBody>
          <a:bodyPr anchor="t"/>
          <a:lstStyle>
            <a:lvl1pPr>
              <a:lnSpc>
                <a:spcPct val="90000"/>
              </a:lnSpc>
              <a:defRPr spc="-180" sz="6000">
                <a:solidFill>
                  <a:srgbClr val="FFFFFF"/>
                </a:solidFill>
              </a:defRPr>
            </a:lvl1pPr>
          </a:lstStyle>
          <a:p>
            <a:pPr/>
            <a:r>
              <a:t>DesignOverview</a:t>
            </a:r>
          </a:p>
        </p:txBody>
      </p:sp>
      <p:sp>
        <p:nvSpPr>
          <p:cNvPr id="2945" name="Text Placeholder 14"/>
          <p:cNvSpPr/>
          <p:nvPr>
            <p:ph type="body" sz="quarter" idx="22" hasCustomPrompt="1"/>
          </p:nvPr>
        </p:nvSpPr>
        <p:spPr>
          <a:xfrm>
            <a:off x="6437531" y="444540"/>
            <a:ext cx="5608640" cy="404664"/>
          </a:xfrm>
          <a:prstGeom prst="rect">
            <a:avLst/>
          </a:prstGeom>
        </p:spPr>
        <p:txBody>
          <a:bodyPr/>
          <a:lstStyle>
            <a:lvl1pPr>
              <a:lnSpc>
                <a:spcPct val="110000"/>
              </a:lnSpc>
              <a:defRPr sz="2000">
                <a:solidFill>
                  <a:srgbClr val="FFFFFF"/>
                </a:solidFill>
              </a:defRPr>
            </a:lvl1pPr>
          </a:lstStyle>
          <a:p>
            <a:pPr/>
            <a:r>
              <a:t>Title</a:t>
            </a:r>
          </a:p>
        </p:txBody>
      </p:sp>
      <p:sp>
        <p:nvSpPr>
          <p:cNvPr id="2946" name="Text Placeholder 14"/>
          <p:cNvSpPr/>
          <p:nvPr>
            <p:ph type="body" sz="quarter" idx="23" hasCustomPrompt="1"/>
          </p:nvPr>
        </p:nvSpPr>
        <p:spPr>
          <a:xfrm>
            <a:off x="15285620" y="444540"/>
            <a:ext cx="5608639" cy="404664"/>
          </a:xfrm>
          <a:prstGeom prst="rect">
            <a:avLst/>
          </a:prstGeom>
        </p:spPr>
        <p:txBody>
          <a:bodyPr/>
          <a:lstStyle>
            <a:lvl1pPr>
              <a:lnSpc>
                <a:spcPct val="110000"/>
              </a:lnSpc>
              <a:defRPr sz="2000">
                <a:solidFill>
                  <a:srgbClr val="FFFFFF"/>
                </a:solidFill>
              </a:defRPr>
            </a:lvl1pPr>
          </a:lstStyle>
          <a:p>
            <a:pPr/>
            <a:r>
              <a:t>Title</a:t>
            </a:r>
          </a:p>
        </p:txBody>
      </p:sp>
      <p:sp>
        <p:nvSpPr>
          <p:cNvPr id="2947" name="Text Placeholder 14"/>
          <p:cNvSpPr/>
          <p:nvPr>
            <p:ph type="body" sz="quarter" idx="24" hasCustomPrompt="1"/>
          </p:nvPr>
        </p:nvSpPr>
        <p:spPr>
          <a:xfrm>
            <a:off x="6437531" y="6996049"/>
            <a:ext cx="5608640" cy="404664"/>
          </a:xfrm>
          <a:prstGeom prst="rect">
            <a:avLst/>
          </a:prstGeom>
        </p:spPr>
        <p:txBody>
          <a:bodyPr/>
          <a:lstStyle>
            <a:lvl1pPr>
              <a:lnSpc>
                <a:spcPct val="110000"/>
              </a:lnSpc>
              <a:defRPr sz="2000">
                <a:solidFill>
                  <a:srgbClr val="FFFFFF"/>
                </a:solidFill>
              </a:defRPr>
            </a:lvl1pPr>
          </a:lstStyle>
          <a:p>
            <a:pPr/>
            <a:r>
              <a:t>Title</a:t>
            </a:r>
          </a:p>
        </p:txBody>
      </p:sp>
      <p:sp>
        <p:nvSpPr>
          <p:cNvPr id="2948" name="Text Placeholder 14"/>
          <p:cNvSpPr/>
          <p:nvPr>
            <p:ph type="body" sz="quarter" idx="25" hasCustomPrompt="1"/>
          </p:nvPr>
        </p:nvSpPr>
        <p:spPr>
          <a:xfrm>
            <a:off x="15285620" y="6996049"/>
            <a:ext cx="5608639" cy="404664"/>
          </a:xfrm>
          <a:prstGeom prst="rect">
            <a:avLst/>
          </a:prstGeom>
        </p:spPr>
        <p:txBody>
          <a:bodyPr/>
          <a:lstStyle>
            <a:lvl1pPr>
              <a:lnSpc>
                <a:spcPct val="110000"/>
              </a:lnSpc>
              <a:defRPr sz="2000">
                <a:solidFill>
                  <a:srgbClr val="FFFFFF"/>
                </a:solidFill>
              </a:defRPr>
            </a:lvl1pPr>
          </a:lstStyle>
          <a:p>
            <a:pPr/>
            <a:r>
              <a:t>Title</a:t>
            </a:r>
          </a:p>
        </p:txBody>
      </p:sp>
      <p:sp>
        <p:nvSpPr>
          <p:cNvPr id="2949"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2950" name="Picture Placeholder 6"/>
          <p:cNvSpPr/>
          <p:nvPr>
            <p:ph type="pic" sz="quarter" idx="26"/>
          </p:nvPr>
        </p:nvSpPr>
        <p:spPr>
          <a:xfrm>
            <a:off x="6437531" y="1023173"/>
            <a:ext cx="8561390" cy="5664996"/>
          </a:xfrm>
          <a:prstGeom prst="rect">
            <a:avLst/>
          </a:prstGeom>
        </p:spPr>
        <p:txBody>
          <a:bodyPr lIns="91439" rIns="91439">
            <a:noAutofit/>
          </a:bodyPr>
          <a:lstStyle/>
          <a:p>
            <a:pPr/>
          </a:p>
        </p:txBody>
      </p:sp>
      <p:sp>
        <p:nvSpPr>
          <p:cNvPr id="2951" name="Picture Placeholder 7"/>
          <p:cNvSpPr/>
          <p:nvPr>
            <p:ph type="pic" sz="quarter" idx="27"/>
          </p:nvPr>
        </p:nvSpPr>
        <p:spPr>
          <a:xfrm>
            <a:off x="6437531" y="7548633"/>
            <a:ext cx="8561390" cy="5664995"/>
          </a:xfrm>
          <a:prstGeom prst="rect">
            <a:avLst/>
          </a:prstGeom>
        </p:spPr>
        <p:txBody>
          <a:bodyPr lIns="91439" rIns="91439">
            <a:noAutofit/>
          </a:bodyPr>
          <a:lstStyle/>
          <a:p>
            <a:pPr/>
          </a:p>
        </p:txBody>
      </p:sp>
      <p:sp>
        <p:nvSpPr>
          <p:cNvPr id="2952" name="Picture Placeholder 8"/>
          <p:cNvSpPr/>
          <p:nvPr>
            <p:ph type="pic" sz="quarter" idx="28"/>
          </p:nvPr>
        </p:nvSpPr>
        <p:spPr>
          <a:xfrm>
            <a:off x="15285620" y="7548633"/>
            <a:ext cx="8561389" cy="5664995"/>
          </a:xfrm>
          <a:prstGeom prst="rect">
            <a:avLst/>
          </a:prstGeom>
        </p:spPr>
        <p:txBody>
          <a:bodyPr lIns="91439" rIns="91439">
            <a:noAutofit/>
          </a:bodyPr>
          <a:lstStyle/>
          <a:p>
            <a:pPr/>
          </a:p>
        </p:txBody>
      </p:sp>
      <p:sp>
        <p:nvSpPr>
          <p:cNvPr id="2953" name="Picture Placeholder 5"/>
          <p:cNvSpPr/>
          <p:nvPr>
            <p:ph type="pic" sz="quarter" idx="29"/>
          </p:nvPr>
        </p:nvSpPr>
        <p:spPr>
          <a:xfrm>
            <a:off x="15285620" y="1023173"/>
            <a:ext cx="8561389" cy="5664996"/>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15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1_Things to avoid 2">
    <p:spTree>
      <p:nvGrpSpPr>
        <p:cNvPr id="1" name=""/>
        <p:cNvGrpSpPr/>
        <p:nvPr/>
      </p:nvGrpSpPr>
      <p:grpSpPr>
        <a:xfrm>
          <a:off x="0" y="0"/>
          <a:ext cx="0" cy="0"/>
          <a:chOff x="0" y="0"/>
          <a:chExt cx="0" cy="0"/>
        </a:xfrm>
      </p:grpSpPr>
      <p:grpSp>
        <p:nvGrpSpPr>
          <p:cNvPr id="2963" name="Group"/>
          <p:cNvGrpSpPr/>
          <p:nvPr/>
        </p:nvGrpSpPr>
        <p:grpSpPr>
          <a:xfrm>
            <a:off x="530658" y="8195875"/>
            <a:ext cx="335041" cy="335043"/>
            <a:chOff x="0" y="0"/>
            <a:chExt cx="335040" cy="335042"/>
          </a:xfrm>
        </p:grpSpPr>
        <p:sp>
          <p:nvSpPr>
            <p:cNvPr id="2960" name="Circle"/>
            <p:cNvSpPr/>
            <p:nvPr/>
          </p:nvSpPr>
          <p:spPr>
            <a:xfrm>
              <a:off x="-1" y="-1"/>
              <a:ext cx="335042"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2961" name="Rounded Rectangle"/>
            <p:cNvSpPr/>
            <p:nvPr/>
          </p:nvSpPr>
          <p:spPr>
            <a:xfrm rot="18900000">
              <a:off x="58937" y="149323"/>
              <a:ext cx="217167"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2962" name="Rounded Rectangle"/>
            <p:cNvSpPr/>
            <p:nvPr/>
          </p:nvSpPr>
          <p:spPr>
            <a:xfrm rot="2700000">
              <a:off x="58936" y="149323"/>
              <a:ext cx="217169"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grpSp>
        <p:nvGrpSpPr>
          <p:cNvPr id="2967" name="Group"/>
          <p:cNvGrpSpPr/>
          <p:nvPr/>
        </p:nvGrpSpPr>
        <p:grpSpPr>
          <a:xfrm>
            <a:off x="8400270" y="8195875"/>
            <a:ext cx="335043" cy="335043"/>
            <a:chOff x="0" y="0"/>
            <a:chExt cx="335042" cy="335042"/>
          </a:xfrm>
        </p:grpSpPr>
        <p:sp>
          <p:nvSpPr>
            <p:cNvPr id="2964"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2965"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2966"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grpSp>
        <p:nvGrpSpPr>
          <p:cNvPr id="2971" name="Group"/>
          <p:cNvGrpSpPr/>
          <p:nvPr/>
        </p:nvGrpSpPr>
        <p:grpSpPr>
          <a:xfrm>
            <a:off x="16254885" y="8195875"/>
            <a:ext cx="335043" cy="335043"/>
            <a:chOff x="0" y="0"/>
            <a:chExt cx="335042" cy="335042"/>
          </a:xfrm>
        </p:grpSpPr>
        <p:sp>
          <p:nvSpPr>
            <p:cNvPr id="2968"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2969"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2970"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grpSp>
        <p:nvGrpSpPr>
          <p:cNvPr id="2975" name="Group"/>
          <p:cNvGrpSpPr/>
          <p:nvPr/>
        </p:nvGrpSpPr>
        <p:grpSpPr>
          <a:xfrm>
            <a:off x="530658" y="2807665"/>
            <a:ext cx="335041" cy="335043"/>
            <a:chOff x="0" y="0"/>
            <a:chExt cx="335040" cy="335042"/>
          </a:xfrm>
        </p:grpSpPr>
        <p:sp>
          <p:nvSpPr>
            <p:cNvPr id="2972" name="Circle"/>
            <p:cNvSpPr/>
            <p:nvPr/>
          </p:nvSpPr>
          <p:spPr>
            <a:xfrm>
              <a:off x="-1" y="-1"/>
              <a:ext cx="335042"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2973" name="Rounded Rectangle"/>
            <p:cNvSpPr/>
            <p:nvPr/>
          </p:nvSpPr>
          <p:spPr>
            <a:xfrm rot="18900000">
              <a:off x="58937" y="149323"/>
              <a:ext cx="217167"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2974" name="Rounded Rectangle"/>
            <p:cNvSpPr/>
            <p:nvPr/>
          </p:nvSpPr>
          <p:spPr>
            <a:xfrm rot="2700000">
              <a:off x="58936" y="149323"/>
              <a:ext cx="217169"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grpSp>
        <p:nvGrpSpPr>
          <p:cNvPr id="2979" name="Group"/>
          <p:cNvGrpSpPr/>
          <p:nvPr/>
        </p:nvGrpSpPr>
        <p:grpSpPr>
          <a:xfrm>
            <a:off x="8400270" y="2807665"/>
            <a:ext cx="335043" cy="335043"/>
            <a:chOff x="0" y="0"/>
            <a:chExt cx="335042" cy="335042"/>
          </a:xfrm>
        </p:grpSpPr>
        <p:sp>
          <p:nvSpPr>
            <p:cNvPr id="2976"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2977"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2978"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grpSp>
        <p:nvGrpSpPr>
          <p:cNvPr id="2983" name="Group"/>
          <p:cNvGrpSpPr/>
          <p:nvPr/>
        </p:nvGrpSpPr>
        <p:grpSpPr>
          <a:xfrm>
            <a:off x="16254885" y="2807665"/>
            <a:ext cx="335043" cy="335043"/>
            <a:chOff x="0" y="0"/>
            <a:chExt cx="335042" cy="335042"/>
          </a:xfrm>
        </p:grpSpPr>
        <p:sp>
          <p:nvSpPr>
            <p:cNvPr id="2980"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2981"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2982"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sp>
        <p:nvSpPr>
          <p:cNvPr id="2984" name="Body Level One…"/>
          <p:cNvSpPr txBox="1"/>
          <p:nvPr>
            <p:ph type="body" sz="quarter" idx="1" hasCustomPrompt="1"/>
          </p:nvPr>
        </p:nvSpPr>
        <p:spPr>
          <a:xfrm>
            <a:off x="537005" y="508753"/>
            <a:ext cx="5194801" cy="369333"/>
          </a:xfrm>
          <a:prstGeom prst="rect">
            <a:avLst/>
          </a:prstGeom>
        </p:spPr>
        <p:txBody>
          <a:bodyPr/>
          <a:lstStyle>
            <a:lvl1pPr>
              <a:lnSpc>
                <a:spcPct val="90000"/>
              </a:lnSpc>
              <a:defRPr sz="2000">
                <a:solidFill>
                  <a:srgbClr val="C0C0C0"/>
                </a:solidFill>
              </a:defRPr>
            </a:lvl1pPr>
            <a:lvl2pPr>
              <a:lnSpc>
                <a:spcPct val="90000"/>
              </a:lnSpc>
              <a:defRPr sz="2000">
                <a:solidFill>
                  <a:srgbClr val="C0C0C0"/>
                </a:solidFill>
              </a:defRPr>
            </a:lvl2pPr>
            <a:lvl3pPr>
              <a:lnSpc>
                <a:spcPct val="90000"/>
              </a:lnSpc>
              <a:defRPr sz="2000">
                <a:solidFill>
                  <a:srgbClr val="C0C0C0"/>
                </a:solidFill>
              </a:defRPr>
            </a:lvl3pPr>
            <a:lvl4pPr>
              <a:lnSpc>
                <a:spcPct val="90000"/>
              </a:lnSpc>
              <a:defRPr sz="2000">
                <a:solidFill>
                  <a:srgbClr val="C0C0C0"/>
                </a:solidFill>
              </a:defRPr>
            </a:lvl4pPr>
            <a:lvl5pPr>
              <a:lnSpc>
                <a:spcPct val="90000"/>
              </a:lnSpc>
              <a:defRPr sz="2000">
                <a:solidFill>
                  <a:srgbClr val="C0C0C0"/>
                </a:solidFill>
              </a:defRPr>
            </a:lvl5pPr>
          </a:lstStyle>
          <a:p>
            <a:pPr/>
            <a:r>
              <a:t>Design</a:t>
            </a:r>
          </a:p>
          <a:p>
            <a:pPr lvl="1"/>
            <a:r>
              <a:t/>
            </a:r>
          </a:p>
          <a:p>
            <a:pPr lvl="2"/>
            <a:r>
              <a:t/>
            </a:r>
          </a:p>
          <a:p>
            <a:pPr lvl="3"/>
            <a:r>
              <a:t/>
            </a:r>
          </a:p>
          <a:p>
            <a:pPr lvl="4"/>
            <a:r>
              <a:t/>
            </a:r>
          </a:p>
        </p:txBody>
      </p:sp>
      <p:sp>
        <p:nvSpPr>
          <p:cNvPr id="2985" name="Things to avoid"/>
          <p:cNvSpPr txBox="1"/>
          <p:nvPr>
            <p:ph type="title" hasCustomPrompt="1"/>
          </p:nvPr>
        </p:nvSpPr>
        <p:spPr>
          <a:xfrm>
            <a:off x="537005" y="936381"/>
            <a:ext cx="5470683" cy="923331"/>
          </a:xfrm>
          <a:prstGeom prst="rect">
            <a:avLst/>
          </a:prstGeom>
        </p:spPr>
        <p:txBody>
          <a:bodyPr anchor="t"/>
          <a:lstStyle>
            <a:lvl1pPr>
              <a:lnSpc>
                <a:spcPct val="90000"/>
              </a:lnSpc>
              <a:defRPr spc="-180" sz="6000"/>
            </a:lvl1pPr>
          </a:lstStyle>
          <a:p>
            <a:pPr/>
            <a:r>
              <a:t>Things to avoid</a:t>
            </a:r>
          </a:p>
        </p:txBody>
      </p:sp>
      <p:sp>
        <p:nvSpPr>
          <p:cNvPr id="2986" name="Text Placeholder 14"/>
          <p:cNvSpPr/>
          <p:nvPr>
            <p:ph type="body" sz="quarter" idx="21" hasCustomPrompt="1"/>
          </p:nvPr>
        </p:nvSpPr>
        <p:spPr>
          <a:xfrm>
            <a:off x="986037" y="2762723"/>
            <a:ext cx="6888300" cy="427746"/>
          </a:xfrm>
          <a:prstGeom prst="rect">
            <a:avLst/>
          </a:prstGeom>
        </p:spPr>
        <p:txBody>
          <a:bodyPr/>
          <a:lstStyle>
            <a:lvl1pPr>
              <a:lnSpc>
                <a:spcPct val="120000"/>
              </a:lnSpc>
              <a:defRPr sz="2000">
                <a:solidFill>
                  <a:srgbClr val="C0C0C0"/>
                </a:solidFill>
              </a:defRPr>
            </a:lvl1pPr>
          </a:lstStyle>
          <a:p>
            <a:pPr/>
            <a:r>
              <a:t>Don’t do this</a:t>
            </a:r>
          </a:p>
        </p:txBody>
      </p:sp>
      <p:sp>
        <p:nvSpPr>
          <p:cNvPr id="2987" name="Text Placeholder 14"/>
          <p:cNvSpPr/>
          <p:nvPr>
            <p:ph type="body" sz="quarter" idx="22" hasCustomPrompt="1"/>
          </p:nvPr>
        </p:nvSpPr>
        <p:spPr>
          <a:xfrm>
            <a:off x="8855651" y="2762723"/>
            <a:ext cx="6888299" cy="427746"/>
          </a:xfrm>
          <a:prstGeom prst="rect">
            <a:avLst/>
          </a:prstGeom>
        </p:spPr>
        <p:txBody>
          <a:bodyPr/>
          <a:lstStyle>
            <a:lvl1pPr>
              <a:lnSpc>
                <a:spcPct val="120000"/>
              </a:lnSpc>
              <a:defRPr sz="2000">
                <a:solidFill>
                  <a:srgbClr val="C0C0C0"/>
                </a:solidFill>
              </a:defRPr>
            </a:lvl1pPr>
          </a:lstStyle>
          <a:p>
            <a:pPr/>
            <a:r>
              <a:t>Don’t do this</a:t>
            </a:r>
          </a:p>
        </p:txBody>
      </p:sp>
      <p:sp>
        <p:nvSpPr>
          <p:cNvPr id="2988" name="Text Placeholder 14"/>
          <p:cNvSpPr/>
          <p:nvPr>
            <p:ph type="body" sz="quarter" idx="23" hasCustomPrompt="1"/>
          </p:nvPr>
        </p:nvSpPr>
        <p:spPr>
          <a:xfrm>
            <a:off x="16710265" y="2762723"/>
            <a:ext cx="6888299" cy="427746"/>
          </a:xfrm>
          <a:prstGeom prst="rect">
            <a:avLst/>
          </a:prstGeom>
        </p:spPr>
        <p:txBody>
          <a:bodyPr/>
          <a:lstStyle>
            <a:lvl1pPr>
              <a:lnSpc>
                <a:spcPct val="120000"/>
              </a:lnSpc>
              <a:defRPr sz="2000">
                <a:solidFill>
                  <a:srgbClr val="C0C0C0"/>
                </a:solidFill>
              </a:defRPr>
            </a:lvl1pPr>
          </a:lstStyle>
          <a:p>
            <a:pPr/>
            <a:r>
              <a:t>Don’t do this</a:t>
            </a:r>
          </a:p>
        </p:txBody>
      </p:sp>
      <p:sp>
        <p:nvSpPr>
          <p:cNvPr id="2989" name="Text Placeholder 14"/>
          <p:cNvSpPr/>
          <p:nvPr>
            <p:ph type="body" sz="quarter" idx="24" hasCustomPrompt="1"/>
          </p:nvPr>
        </p:nvSpPr>
        <p:spPr>
          <a:xfrm>
            <a:off x="986037" y="8157775"/>
            <a:ext cx="6888300" cy="427746"/>
          </a:xfrm>
          <a:prstGeom prst="rect">
            <a:avLst/>
          </a:prstGeom>
        </p:spPr>
        <p:txBody>
          <a:bodyPr/>
          <a:lstStyle>
            <a:lvl1pPr>
              <a:lnSpc>
                <a:spcPct val="120000"/>
              </a:lnSpc>
              <a:defRPr sz="2000">
                <a:solidFill>
                  <a:srgbClr val="C0C0C0"/>
                </a:solidFill>
              </a:defRPr>
            </a:lvl1pPr>
          </a:lstStyle>
          <a:p>
            <a:pPr/>
            <a:r>
              <a:t>Don’t do this</a:t>
            </a:r>
          </a:p>
        </p:txBody>
      </p:sp>
      <p:sp>
        <p:nvSpPr>
          <p:cNvPr id="2990" name="Text Placeholder 14"/>
          <p:cNvSpPr/>
          <p:nvPr>
            <p:ph type="body" sz="quarter" idx="25" hasCustomPrompt="1"/>
          </p:nvPr>
        </p:nvSpPr>
        <p:spPr>
          <a:xfrm>
            <a:off x="8855651" y="8157775"/>
            <a:ext cx="6888299" cy="427746"/>
          </a:xfrm>
          <a:prstGeom prst="rect">
            <a:avLst/>
          </a:prstGeom>
        </p:spPr>
        <p:txBody>
          <a:bodyPr/>
          <a:lstStyle>
            <a:lvl1pPr>
              <a:lnSpc>
                <a:spcPct val="120000"/>
              </a:lnSpc>
              <a:defRPr sz="2000">
                <a:solidFill>
                  <a:srgbClr val="C0C0C0"/>
                </a:solidFill>
              </a:defRPr>
            </a:lvl1pPr>
          </a:lstStyle>
          <a:p>
            <a:pPr/>
            <a:r>
              <a:t>Don’t do this</a:t>
            </a:r>
          </a:p>
        </p:txBody>
      </p:sp>
      <p:sp>
        <p:nvSpPr>
          <p:cNvPr id="2991" name="Text Placeholder 14"/>
          <p:cNvSpPr/>
          <p:nvPr>
            <p:ph type="body" sz="quarter" idx="26" hasCustomPrompt="1"/>
          </p:nvPr>
        </p:nvSpPr>
        <p:spPr>
          <a:xfrm>
            <a:off x="16710265" y="8157775"/>
            <a:ext cx="6888299" cy="427746"/>
          </a:xfrm>
          <a:prstGeom prst="rect">
            <a:avLst/>
          </a:prstGeom>
        </p:spPr>
        <p:txBody>
          <a:bodyPr/>
          <a:lstStyle>
            <a:lvl1pPr>
              <a:lnSpc>
                <a:spcPct val="120000"/>
              </a:lnSpc>
              <a:defRPr sz="2000">
                <a:solidFill>
                  <a:srgbClr val="C0C0C0"/>
                </a:solidFill>
              </a:defRPr>
            </a:lvl1pPr>
          </a:lstStyle>
          <a:p>
            <a:pPr/>
            <a:r>
              <a:t>Don’t do this</a:t>
            </a:r>
          </a:p>
        </p:txBody>
      </p:sp>
      <p:sp>
        <p:nvSpPr>
          <p:cNvPr id="2992"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2993" name="Picture Placeholder 12"/>
          <p:cNvSpPr/>
          <p:nvPr>
            <p:ph type="pic" sz="quarter" idx="27"/>
          </p:nvPr>
        </p:nvSpPr>
        <p:spPr>
          <a:xfrm>
            <a:off x="537008" y="3401152"/>
            <a:ext cx="7571583" cy="4419602"/>
          </a:xfrm>
          <a:prstGeom prst="rect">
            <a:avLst/>
          </a:prstGeom>
        </p:spPr>
        <p:txBody>
          <a:bodyPr lIns="91439" rIns="91439">
            <a:noAutofit/>
          </a:bodyPr>
          <a:lstStyle/>
          <a:p>
            <a:pPr/>
          </a:p>
        </p:txBody>
      </p:sp>
      <p:sp>
        <p:nvSpPr>
          <p:cNvPr id="2994" name="Picture Placeholder 17"/>
          <p:cNvSpPr/>
          <p:nvPr>
            <p:ph type="pic" sz="quarter" idx="28"/>
          </p:nvPr>
        </p:nvSpPr>
        <p:spPr>
          <a:xfrm>
            <a:off x="537008" y="8794201"/>
            <a:ext cx="7571583" cy="4419602"/>
          </a:xfrm>
          <a:prstGeom prst="rect">
            <a:avLst/>
          </a:prstGeom>
        </p:spPr>
        <p:txBody>
          <a:bodyPr lIns="91439" rIns="91439">
            <a:noAutofit/>
          </a:bodyPr>
          <a:lstStyle/>
          <a:p>
            <a:pPr/>
          </a:p>
        </p:txBody>
      </p:sp>
      <p:sp>
        <p:nvSpPr>
          <p:cNvPr id="2995" name="Picture Placeholder 16"/>
          <p:cNvSpPr/>
          <p:nvPr>
            <p:ph type="pic" sz="quarter" idx="29"/>
          </p:nvPr>
        </p:nvSpPr>
        <p:spPr>
          <a:xfrm>
            <a:off x="8413619" y="8794201"/>
            <a:ext cx="7571584" cy="4419602"/>
          </a:xfrm>
          <a:prstGeom prst="rect">
            <a:avLst/>
          </a:prstGeom>
        </p:spPr>
        <p:txBody>
          <a:bodyPr lIns="91439" rIns="91439">
            <a:noAutofit/>
          </a:bodyPr>
          <a:lstStyle/>
          <a:p>
            <a:pPr/>
          </a:p>
        </p:txBody>
      </p:sp>
      <p:sp>
        <p:nvSpPr>
          <p:cNvPr id="2996" name="Picture Placeholder 15"/>
          <p:cNvSpPr/>
          <p:nvPr>
            <p:ph type="pic" sz="quarter" idx="30"/>
          </p:nvPr>
        </p:nvSpPr>
        <p:spPr>
          <a:xfrm>
            <a:off x="16275220" y="8794198"/>
            <a:ext cx="7571773" cy="4419603"/>
          </a:xfrm>
          <a:prstGeom prst="rect">
            <a:avLst/>
          </a:prstGeom>
        </p:spPr>
        <p:txBody>
          <a:bodyPr lIns="91439" rIns="91439">
            <a:noAutofit/>
          </a:bodyPr>
          <a:lstStyle/>
          <a:p>
            <a:pPr/>
          </a:p>
        </p:txBody>
      </p:sp>
      <p:sp>
        <p:nvSpPr>
          <p:cNvPr id="2997" name="Picture Placeholder 13"/>
          <p:cNvSpPr/>
          <p:nvPr>
            <p:ph type="pic" sz="quarter" idx="31"/>
          </p:nvPr>
        </p:nvSpPr>
        <p:spPr>
          <a:xfrm>
            <a:off x="8413619" y="3401152"/>
            <a:ext cx="7571772" cy="4419602"/>
          </a:xfrm>
          <a:prstGeom prst="rect">
            <a:avLst/>
          </a:prstGeom>
        </p:spPr>
        <p:txBody>
          <a:bodyPr lIns="91439" rIns="91439">
            <a:noAutofit/>
          </a:bodyPr>
          <a:lstStyle/>
          <a:p>
            <a:pPr/>
          </a:p>
        </p:txBody>
      </p:sp>
      <p:sp>
        <p:nvSpPr>
          <p:cNvPr id="2998" name="Picture Placeholder 14"/>
          <p:cNvSpPr/>
          <p:nvPr>
            <p:ph type="pic" sz="quarter" idx="32"/>
          </p:nvPr>
        </p:nvSpPr>
        <p:spPr>
          <a:xfrm>
            <a:off x="16275220" y="3401152"/>
            <a:ext cx="7571585" cy="4419602"/>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15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1_Things to avoid 2 – Grey">
    <p:bg>
      <p:bgPr>
        <a:solidFill>
          <a:srgbClr val="CCCDD1"/>
        </a:solidFill>
      </p:bgPr>
    </p:bg>
    <p:spTree>
      <p:nvGrpSpPr>
        <p:cNvPr id="1" name=""/>
        <p:cNvGrpSpPr/>
        <p:nvPr/>
      </p:nvGrpSpPr>
      <p:grpSpPr>
        <a:xfrm>
          <a:off x="0" y="0"/>
          <a:ext cx="0" cy="0"/>
          <a:chOff x="0" y="0"/>
          <a:chExt cx="0" cy="0"/>
        </a:xfrm>
      </p:grpSpPr>
      <p:grpSp>
        <p:nvGrpSpPr>
          <p:cNvPr id="3008" name="Group"/>
          <p:cNvGrpSpPr/>
          <p:nvPr/>
        </p:nvGrpSpPr>
        <p:grpSpPr>
          <a:xfrm>
            <a:off x="530658" y="8195875"/>
            <a:ext cx="335041" cy="335043"/>
            <a:chOff x="0" y="0"/>
            <a:chExt cx="335040" cy="335042"/>
          </a:xfrm>
        </p:grpSpPr>
        <p:sp>
          <p:nvSpPr>
            <p:cNvPr id="3005" name="Circle"/>
            <p:cNvSpPr/>
            <p:nvPr/>
          </p:nvSpPr>
          <p:spPr>
            <a:xfrm>
              <a:off x="-1" y="-1"/>
              <a:ext cx="335042"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sp>
          <p:nvSpPr>
            <p:cNvPr id="3006" name="Rounded Rectangle"/>
            <p:cNvSpPr/>
            <p:nvPr/>
          </p:nvSpPr>
          <p:spPr>
            <a:xfrm rot="18900000">
              <a:off x="58937" y="149323"/>
              <a:ext cx="217167"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sp>
          <p:nvSpPr>
            <p:cNvPr id="3007" name="Rounded Rectangle"/>
            <p:cNvSpPr/>
            <p:nvPr/>
          </p:nvSpPr>
          <p:spPr>
            <a:xfrm rot="2700000">
              <a:off x="58936" y="149323"/>
              <a:ext cx="217169"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grpSp>
      <p:grpSp>
        <p:nvGrpSpPr>
          <p:cNvPr id="3012" name="Group"/>
          <p:cNvGrpSpPr/>
          <p:nvPr/>
        </p:nvGrpSpPr>
        <p:grpSpPr>
          <a:xfrm>
            <a:off x="8400270" y="8195875"/>
            <a:ext cx="335043" cy="335043"/>
            <a:chOff x="0" y="0"/>
            <a:chExt cx="335042" cy="335042"/>
          </a:xfrm>
        </p:grpSpPr>
        <p:sp>
          <p:nvSpPr>
            <p:cNvPr id="3009"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sp>
          <p:nvSpPr>
            <p:cNvPr id="3010"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sp>
          <p:nvSpPr>
            <p:cNvPr id="3011"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grpSp>
      <p:grpSp>
        <p:nvGrpSpPr>
          <p:cNvPr id="3016" name="Group"/>
          <p:cNvGrpSpPr/>
          <p:nvPr/>
        </p:nvGrpSpPr>
        <p:grpSpPr>
          <a:xfrm>
            <a:off x="16254885" y="8195875"/>
            <a:ext cx="335043" cy="335043"/>
            <a:chOff x="0" y="0"/>
            <a:chExt cx="335042" cy="335042"/>
          </a:xfrm>
        </p:grpSpPr>
        <p:sp>
          <p:nvSpPr>
            <p:cNvPr id="3013"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sp>
          <p:nvSpPr>
            <p:cNvPr id="3014"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sp>
          <p:nvSpPr>
            <p:cNvPr id="3015"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grpSp>
      <p:grpSp>
        <p:nvGrpSpPr>
          <p:cNvPr id="3020" name="Group"/>
          <p:cNvGrpSpPr/>
          <p:nvPr/>
        </p:nvGrpSpPr>
        <p:grpSpPr>
          <a:xfrm>
            <a:off x="530658" y="2807665"/>
            <a:ext cx="335041" cy="335043"/>
            <a:chOff x="0" y="0"/>
            <a:chExt cx="335040" cy="335042"/>
          </a:xfrm>
        </p:grpSpPr>
        <p:sp>
          <p:nvSpPr>
            <p:cNvPr id="3017" name="Circle"/>
            <p:cNvSpPr/>
            <p:nvPr/>
          </p:nvSpPr>
          <p:spPr>
            <a:xfrm>
              <a:off x="-1" y="-1"/>
              <a:ext cx="335042"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sp>
          <p:nvSpPr>
            <p:cNvPr id="3018" name="Rounded Rectangle"/>
            <p:cNvSpPr/>
            <p:nvPr/>
          </p:nvSpPr>
          <p:spPr>
            <a:xfrm rot="18900000">
              <a:off x="58937" y="149323"/>
              <a:ext cx="217167"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sp>
          <p:nvSpPr>
            <p:cNvPr id="3019" name="Rounded Rectangle"/>
            <p:cNvSpPr/>
            <p:nvPr/>
          </p:nvSpPr>
          <p:spPr>
            <a:xfrm rot="2700000">
              <a:off x="58936" y="149323"/>
              <a:ext cx="217169"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grpSp>
      <p:grpSp>
        <p:nvGrpSpPr>
          <p:cNvPr id="3024" name="Group"/>
          <p:cNvGrpSpPr/>
          <p:nvPr/>
        </p:nvGrpSpPr>
        <p:grpSpPr>
          <a:xfrm>
            <a:off x="8400270" y="2807665"/>
            <a:ext cx="335043" cy="335043"/>
            <a:chOff x="0" y="0"/>
            <a:chExt cx="335042" cy="335042"/>
          </a:xfrm>
        </p:grpSpPr>
        <p:sp>
          <p:nvSpPr>
            <p:cNvPr id="3021"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sp>
          <p:nvSpPr>
            <p:cNvPr id="3022"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sp>
          <p:nvSpPr>
            <p:cNvPr id="3023"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grpSp>
      <p:grpSp>
        <p:nvGrpSpPr>
          <p:cNvPr id="3028" name="Group"/>
          <p:cNvGrpSpPr/>
          <p:nvPr/>
        </p:nvGrpSpPr>
        <p:grpSpPr>
          <a:xfrm>
            <a:off x="16254885" y="2807665"/>
            <a:ext cx="335043" cy="335043"/>
            <a:chOff x="0" y="0"/>
            <a:chExt cx="335042" cy="335042"/>
          </a:xfrm>
        </p:grpSpPr>
        <p:sp>
          <p:nvSpPr>
            <p:cNvPr id="3025"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sp>
          <p:nvSpPr>
            <p:cNvPr id="3026"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sp>
          <p:nvSpPr>
            <p:cNvPr id="3027"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grpSp>
      <p:sp>
        <p:nvSpPr>
          <p:cNvPr id="3029" name="Body Level One…"/>
          <p:cNvSpPr txBox="1"/>
          <p:nvPr>
            <p:ph type="body" sz="quarter" idx="1" hasCustomPrompt="1"/>
          </p:nvPr>
        </p:nvSpPr>
        <p:spPr>
          <a:xfrm>
            <a:off x="537005" y="508753"/>
            <a:ext cx="5194801" cy="369333"/>
          </a:xfrm>
          <a:prstGeom prst="rect">
            <a:avLst/>
          </a:prstGeom>
        </p:spPr>
        <p:txBody>
          <a:bodyPr/>
          <a:lstStyle>
            <a:lvl1pPr>
              <a:lnSpc>
                <a:spcPct val="90000"/>
              </a:lnSpc>
              <a:defRPr sz="2000">
                <a:solidFill>
                  <a:srgbClr val="F2F2F2"/>
                </a:solidFill>
              </a:defRPr>
            </a:lvl1pPr>
            <a:lvl2pPr>
              <a:lnSpc>
                <a:spcPct val="90000"/>
              </a:lnSpc>
              <a:defRPr sz="2000">
                <a:solidFill>
                  <a:srgbClr val="F2F2F2"/>
                </a:solidFill>
              </a:defRPr>
            </a:lvl2pPr>
            <a:lvl3pPr>
              <a:lnSpc>
                <a:spcPct val="90000"/>
              </a:lnSpc>
              <a:defRPr sz="2000">
                <a:solidFill>
                  <a:srgbClr val="F2F2F2"/>
                </a:solidFill>
              </a:defRPr>
            </a:lvl3pPr>
            <a:lvl4pPr>
              <a:lnSpc>
                <a:spcPct val="90000"/>
              </a:lnSpc>
              <a:defRPr sz="2000">
                <a:solidFill>
                  <a:srgbClr val="F2F2F2"/>
                </a:solidFill>
              </a:defRPr>
            </a:lvl4pPr>
            <a:lvl5pPr>
              <a:lnSpc>
                <a:spcPct val="90000"/>
              </a:lnSpc>
              <a:defRPr sz="2000">
                <a:solidFill>
                  <a:srgbClr val="F2F2F2"/>
                </a:solidFill>
              </a:defRPr>
            </a:lvl5pPr>
          </a:lstStyle>
          <a:p>
            <a:pPr/>
            <a:r>
              <a:t>Design</a:t>
            </a:r>
          </a:p>
          <a:p>
            <a:pPr lvl="1"/>
            <a:r>
              <a:t/>
            </a:r>
          </a:p>
          <a:p>
            <a:pPr lvl="2"/>
            <a:r>
              <a:t/>
            </a:r>
          </a:p>
          <a:p>
            <a:pPr lvl="3"/>
            <a:r>
              <a:t/>
            </a:r>
          </a:p>
          <a:p>
            <a:pPr lvl="4"/>
            <a:r>
              <a:t/>
            </a:r>
          </a:p>
        </p:txBody>
      </p:sp>
      <p:sp>
        <p:nvSpPr>
          <p:cNvPr id="3030" name="Things to avoid"/>
          <p:cNvSpPr txBox="1"/>
          <p:nvPr>
            <p:ph type="title" hasCustomPrompt="1"/>
          </p:nvPr>
        </p:nvSpPr>
        <p:spPr>
          <a:xfrm>
            <a:off x="537005" y="936381"/>
            <a:ext cx="5470683" cy="923331"/>
          </a:xfrm>
          <a:prstGeom prst="rect">
            <a:avLst/>
          </a:prstGeom>
        </p:spPr>
        <p:txBody>
          <a:bodyPr anchor="t"/>
          <a:lstStyle>
            <a:lvl1pPr>
              <a:lnSpc>
                <a:spcPct val="90000"/>
              </a:lnSpc>
              <a:defRPr spc="-180" sz="6000">
                <a:solidFill>
                  <a:srgbClr val="FFFFFF"/>
                </a:solidFill>
              </a:defRPr>
            </a:lvl1pPr>
          </a:lstStyle>
          <a:p>
            <a:pPr/>
            <a:r>
              <a:t>Things to avoid</a:t>
            </a:r>
          </a:p>
        </p:txBody>
      </p:sp>
      <p:sp>
        <p:nvSpPr>
          <p:cNvPr id="3031" name="Text Placeholder 14"/>
          <p:cNvSpPr/>
          <p:nvPr>
            <p:ph type="body" sz="quarter" idx="21" hasCustomPrompt="1"/>
          </p:nvPr>
        </p:nvSpPr>
        <p:spPr>
          <a:xfrm>
            <a:off x="986037" y="2762723"/>
            <a:ext cx="6888300" cy="427746"/>
          </a:xfrm>
          <a:prstGeom prst="rect">
            <a:avLst/>
          </a:prstGeom>
        </p:spPr>
        <p:txBody>
          <a:bodyPr/>
          <a:lstStyle>
            <a:lvl1pPr>
              <a:lnSpc>
                <a:spcPct val="120000"/>
              </a:lnSpc>
              <a:defRPr sz="2000">
                <a:solidFill>
                  <a:srgbClr val="F2F2F2"/>
                </a:solidFill>
              </a:defRPr>
            </a:lvl1pPr>
          </a:lstStyle>
          <a:p>
            <a:pPr/>
            <a:r>
              <a:t>Don’t do this</a:t>
            </a:r>
          </a:p>
        </p:txBody>
      </p:sp>
      <p:sp>
        <p:nvSpPr>
          <p:cNvPr id="3032" name="Text Placeholder 14"/>
          <p:cNvSpPr/>
          <p:nvPr>
            <p:ph type="body" sz="quarter" idx="22" hasCustomPrompt="1"/>
          </p:nvPr>
        </p:nvSpPr>
        <p:spPr>
          <a:xfrm>
            <a:off x="8855651" y="2762723"/>
            <a:ext cx="6888299" cy="427746"/>
          </a:xfrm>
          <a:prstGeom prst="rect">
            <a:avLst/>
          </a:prstGeom>
        </p:spPr>
        <p:txBody>
          <a:bodyPr/>
          <a:lstStyle>
            <a:lvl1pPr>
              <a:lnSpc>
                <a:spcPct val="120000"/>
              </a:lnSpc>
              <a:defRPr sz="2000">
                <a:solidFill>
                  <a:srgbClr val="F2F2F2"/>
                </a:solidFill>
              </a:defRPr>
            </a:lvl1pPr>
          </a:lstStyle>
          <a:p>
            <a:pPr/>
            <a:r>
              <a:t>Don’t do this</a:t>
            </a:r>
          </a:p>
        </p:txBody>
      </p:sp>
      <p:sp>
        <p:nvSpPr>
          <p:cNvPr id="3033" name="Text Placeholder 14"/>
          <p:cNvSpPr/>
          <p:nvPr>
            <p:ph type="body" sz="quarter" idx="23" hasCustomPrompt="1"/>
          </p:nvPr>
        </p:nvSpPr>
        <p:spPr>
          <a:xfrm>
            <a:off x="16710265" y="2762723"/>
            <a:ext cx="6888299" cy="427746"/>
          </a:xfrm>
          <a:prstGeom prst="rect">
            <a:avLst/>
          </a:prstGeom>
        </p:spPr>
        <p:txBody>
          <a:bodyPr/>
          <a:lstStyle>
            <a:lvl1pPr>
              <a:lnSpc>
                <a:spcPct val="120000"/>
              </a:lnSpc>
              <a:defRPr sz="2000">
                <a:solidFill>
                  <a:srgbClr val="F2F2F2"/>
                </a:solidFill>
              </a:defRPr>
            </a:lvl1pPr>
          </a:lstStyle>
          <a:p>
            <a:pPr/>
            <a:r>
              <a:t>Don’t do this</a:t>
            </a:r>
          </a:p>
        </p:txBody>
      </p:sp>
      <p:sp>
        <p:nvSpPr>
          <p:cNvPr id="3034" name="Text Placeholder 14"/>
          <p:cNvSpPr/>
          <p:nvPr>
            <p:ph type="body" sz="quarter" idx="24" hasCustomPrompt="1"/>
          </p:nvPr>
        </p:nvSpPr>
        <p:spPr>
          <a:xfrm>
            <a:off x="986037" y="8157775"/>
            <a:ext cx="6888300" cy="427746"/>
          </a:xfrm>
          <a:prstGeom prst="rect">
            <a:avLst/>
          </a:prstGeom>
        </p:spPr>
        <p:txBody>
          <a:bodyPr/>
          <a:lstStyle>
            <a:lvl1pPr>
              <a:lnSpc>
                <a:spcPct val="120000"/>
              </a:lnSpc>
              <a:defRPr sz="2000">
                <a:solidFill>
                  <a:srgbClr val="F2F2F2"/>
                </a:solidFill>
              </a:defRPr>
            </a:lvl1pPr>
          </a:lstStyle>
          <a:p>
            <a:pPr/>
            <a:r>
              <a:t>Don’t do this</a:t>
            </a:r>
          </a:p>
        </p:txBody>
      </p:sp>
      <p:sp>
        <p:nvSpPr>
          <p:cNvPr id="3035" name="Text Placeholder 14"/>
          <p:cNvSpPr/>
          <p:nvPr>
            <p:ph type="body" sz="quarter" idx="25" hasCustomPrompt="1"/>
          </p:nvPr>
        </p:nvSpPr>
        <p:spPr>
          <a:xfrm>
            <a:off x="8855651" y="8157775"/>
            <a:ext cx="6888299" cy="427746"/>
          </a:xfrm>
          <a:prstGeom prst="rect">
            <a:avLst/>
          </a:prstGeom>
        </p:spPr>
        <p:txBody>
          <a:bodyPr/>
          <a:lstStyle>
            <a:lvl1pPr>
              <a:lnSpc>
                <a:spcPct val="120000"/>
              </a:lnSpc>
              <a:defRPr sz="2000">
                <a:solidFill>
                  <a:srgbClr val="F2F2F2"/>
                </a:solidFill>
              </a:defRPr>
            </a:lvl1pPr>
          </a:lstStyle>
          <a:p>
            <a:pPr/>
            <a:r>
              <a:t>Don’t do this</a:t>
            </a:r>
          </a:p>
        </p:txBody>
      </p:sp>
      <p:sp>
        <p:nvSpPr>
          <p:cNvPr id="3036" name="Text Placeholder 14"/>
          <p:cNvSpPr/>
          <p:nvPr>
            <p:ph type="body" sz="quarter" idx="26" hasCustomPrompt="1"/>
          </p:nvPr>
        </p:nvSpPr>
        <p:spPr>
          <a:xfrm>
            <a:off x="16710265" y="8157775"/>
            <a:ext cx="6888299" cy="427746"/>
          </a:xfrm>
          <a:prstGeom prst="rect">
            <a:avLst/>
          </a:prstGeom>
        </p:spPr>
        <p:txBody>
          <a:bodyPr/>
          <a:lstStyle>
            <a:lvl1pPr>
              <a:lnSpc>
                <a:spcPct val="120000"/>
              </a:lnSpc>
              <a:defRPr sz="2000">
                <a:solidFill>
                  <a:srgbClr val="F2F2F2"/>
                </a:solidFill>
              </a:defRPr>
            </a:lvl1pPr>
          </a:lstStyle>
          <a:p>
            <a:pPr/>
            <a:r>
              <a:t>Don’t do this</a:t>
            </a:r>
          </a:p>
        </p:txBody>
      </p:sp>
      <p:sp>
        <p:nvSpPr>
          <p:cNvPr id="3037"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3038" name="Picture Placeholder 12"/>
          <p:cNvSpPr/>
          <p:nvPr>
            <p:ph type="pic" sz="quarter" idx="27"/>
          </p:nvPr>
        </p:nvSpPr>
        <p:spPr>
          <a:xfrm>
            <a:off x="537008" y="3401152"/>
            <a:ext cx="7571583" cy="4419602"/>
          </a:xfrm>
          <a:prstGeom prst="rect">
            <a:avLst/>
          </a:prstGeom>
        </p:spPr>
        <p:txBody>
          <a:bodyPr lIns="91439" rIns="91439">
            <a:noAutofit/>
          </a:bodyPr>
          <a:lstStyle/>
          <a:p>
            <a:pPr/>
          </a:p>
        </p:txBody>
      </p:sp>
      <p:sp>
        <p:nvSpPr>
          <p:cNvPr id="3039" name="Picture Placeholder 17"/>
          <p:cNvSpPr/>
          <p:nvPr>
            <p:ph type="pic" sz="quarter" idx="28"/>
          </p:nvPr>
        </p:nvSpPr>
        <p:spPr>
          <a:xfrm>
            <a:off x="537008" y="8794201"/>
            <a:ext cx="7571583" cy="4419602"/>
          </a:xfrm>
          <a:prstGeom prst="rect">
            <a:avLst/>
          </a:prstGeom>
        </p:spPr>
        <p:txBody>
          <a:bodyPr lIns="91439" rIns="91439">
            <a:noAutofit/>
          </a:bodyPr>
          <a:lstStyle/>
          <a:p>
            <a:pPr/>
          </a:p>
        </p:txBody>
      </p:sp>
      <p:sp>
        <p:nvSpPr>
          <p:cNvPr id="3040" name="Picture Placeholder 16"/>
          <p:cNvSpPr/>
          <p:nvPr>
            <p:ph type="pic" sz="quarter" idx="29"/>
          </p:nvPr>
        </p:nvSpPr>
        <p:spPr>
          <a:xfrm>
            <a:off x="8413619" y="8794201"/>
            <a:ext cx="7571584" cy="4419602"/>
          </a:xfrm>
          <a:prstGeom prst="rect">
            <a:avLst/>
          </a:prstGeom>
        </p:spPr>
        <p:txBody>
          <a:bodyPr lIns="91439" rIns="91439">
            <a:noAutofit/>
          </a:bodyPr>
          <a:lstStyle/>
          <a:p>
            <a:pPr/>
          </a:p>
        </p:txBody>
      </p:sp>
      <p:sp>
        <p:nvSpPr>
          <p:cNvPr id="3041" name="Picture Placeholder 15"/>
          <p:cNvSpPr/>
          <p:nvPr>
            <p:ph type="pic" sz="quarter" idx="30"/>
          </p:nvPr>
        </p:nvSpPr>
        <p:spPr>
          <a:xfrm>
            <a:off x="16275220" y="8794198"/>
            <a:ext cx="7571773" cy="4419603"/>
          </a:xfrm>
          <a:prstGeom prst="rect">
            <a:avLst/>
          </a:prstGeom>
        </p:spPr>
        <p:txBody>
          <a:bodyPr lIns="91439" rIns="91439">
            <a:noAutofit/>
          </a:bodyPr>
          <a:lstStyle/>
          <a:p>
            <a:pPr/>
          </a:p>
        </p:txBody>
      </p:sp>
      <p:sp>
        <p:nvSpPr>
          <p:cNvPr id="3042" name="Picture Placeholder 13"/>
          <p:cNvSpPr/>
          <p:nvPr>
            <p:ph type="pic" sz="quarter" idx="31"/>
          </p:nvPr>
        </p:nvSpPr>
        <p:spPr>
          <a:xfrm>
            <a:off x="8413619" y="3401152"/>
            <a:ext cx="7571772" cy="4419602"/>
          </a:xfrm>
          <a:prstGeom prst="rect">
            <a:avLst/>
          </a:prstGeom>
        </p:spPr>
        <p:txBody>
          <a:bodyPr lIns="91439" rIns="91439">
            <a:noAutofit/>
          </a:bodyPr>
          <a:lstStyle/>
          <a:p>
            <a:pPr/>
          </a:p>
        </p:txBody>
      </p:sp>
      <p:sp>
        <p:nvSpPr>
          <p:cNvPr id="3043" name="Picture Placeholder 14"/>
          <p:cNvSpPr/>
          <p:nvPr>
            <p:ph type="pic" sz="quarter" idx="32"/>
          </p:nvPr>
        </p:nvSpPr>
        <p:spPr>
          <a:xfrm>
            <a:off x="16275220" y="3401152"/>
            <a:ext cx="7571585" cy="4419602"/>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15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1_Things to avoid 2 – Black">
    <p:bg>
      <p:bgPr>
        <a:solidFill>
          <a:srgbClr val="000000"/>
        </a:solidFill>
      </p:bgPr>
    </p:bg>
    <p:spTree>
      <p:nvGrpSpPr>
        <p:cNvPr id="1" name=""/>
        <p:cNvGrpSpPr/>
        <p:nvPr/>
      </p:nvGrpSpPr>
      <p:grpSpPr>
        <a:xfrm>
          <a:off x="0" y="0"/>
          <a:ext cx="0" cy="0"/>
          <a:chOff x="0" y="0"/>
          <a:chExt cx="0" cy="0"/>
        </a:xfrm>
      </p:grpSpPr>
      <p:grpSp>
        <p:nvGrpSpPr>
          <p:cNvPr id="3053" name="Group"/>
          <p:cNvGrpSpPr/>
          <p:nvPr/>
        </p:nvGrpSpPr>
        <p:grpSpPr>
          <a:xfrm>
            <a:off x="530658" y="8195875"/>
            <a:ext cx="335041" cy="335043"/>
            <a:chOff x="0" y="0"/>
            <a:chExt cx="335040" cy="335042"/>
          </a:xfrm>
        </p:grpSpPr>
        <p:sp>
          <p:nvSpPr>
            <p:cNvPr id="3050" name="Circle"/>
            <p:cNvSpPr/>
            <p:nvPr/>
          </p:nvSpPr>
          <p:spPr>
            <a:xfrm>
              <a:off x="-1" y="-1"/>
              <a:ext cx="335042"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sp>
          <p:nvSpPr>
            <p:cNvPr id="3051" name="Rounded Rectangle"/>
            <p:cNvSpPr/>
            <p:nvPr/>
          </p:nvSpPr>
          <p:spPr>
            <a:xfrm rot="18900000">
              <a:off x="58937" y="149323"/>
              <a:ext cx="217167"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sp>
          <p:nvSpPr>
            <p:cNvPr id="3052" name="Rounded Rectangle"/>
            <p:cNvSpPr/>
            <p:nvPr/>
          </p:nvSpPr>
          <p:spPr>
            <a:xfrm rot="2700000">
              <a:off x="58936" y="149323"/>
              <a:ext cx="217169"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grpSp>
      <p:grpSp>
        <p:nvGrpSpPr>
          <p:cNvPr id="3057" name="Group"/>
          <p:cNvGrpSpPr/>
          <p:nvPr/>
        </p:nvGrpSpPr>
        <p:grpSpPr>
          <a:xfrm>
            <a:off x="8400270" y="8195875"/>
            <a:ext cx="335043" cy="335043"/>
            <a:chOff x="0" y="0"/>
            <a:chExt cx="335042" cy="335042"/>
          </a:xfrm>
        </p:grpSpPr>
        <p:sp>
          <p:nvSpPr>
            <p:cNvPr id="3054"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sp>
          <p:nvSpPr>
            <p:cNvPr id="3055"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sp>
          <p:nvSpPr>
            <p:cNvPr id="3056"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grpSp>
      <p:grpSp>
        <p:nvGrpSpPr>
          <p:cNvPr id="3061" name="Group"/>
          <p:cNvGrpSpPr/>
          <p:nvPr/>
        </p:nvGrpSpPr>
        <p:grpSpPr>
          <a:xfrm>
            <a:off x="16254885" y="8195875"/>
            <a:ext cx="335043" cy="335043"/>
            <a:chOff x="0" y="0"/>
            <a:chExt cx="335042" cy="335042"/>
          </a:xfrm>
        </p:grpSpPr>
        <p:sp>
          <p:nvSpPr>
            <p:cNvPr id="3058"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sp>
          <p:nvSpPr>
            <p:cNvPr id="3059"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sp>
          <p:nvSpPr>
            <p:cNvPr id="3060"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grpSp>
      <p:grpSp>
        <p:nvGrpSpPr>
          <p:cNvPr id="3065" name="Group"/>
          <p:cNvGrpSpPr/>
          <p:nvPr/>
        </p:nvGrpSpPr>
        <p:grpSpPr>
          <a:xfrm>
            <a:off x="530658" y="2807665"/>
            <a:ext cx="335041" cy="335043"/>
            <a:chOff x="0" y="0"/>
            <a:chExt cx="335040" cy="335042"/>
          </a:xfrm>
        </p:grpSpPr>
        <p:sp>
          <p:nvSpPr>
            <p:cNvPr id="3062" name="Circle"/>
            <p:cNvSpPr/>
            <p:nvPr/>
          </p:nvSpPr>
          <p:spPr>
            <a:xfrm>
              <a:off x="-1" y="-1"/>
              <a:ext cx="335042"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sp>
          <p:nvSpPr>
            <p:cNvPr id="3063" name="Rounded Rectangle"/>
            <p:cNvSpPr/>
            <p:nvPr/>
          </p:nvSpPr>
          <p:spPr>
            <a:xfrm rot="18900000">
              <a:off x="58937" y="149323"/>
              <a:ext cx="217167"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sp>
          <p:nvSpPr>
            <p:cNvPr id="3064" name="Rounded Rectangle"/>
            <p:cNvSpPr/>
            <p:nvPr/>
          </p:nvSpPr>
          <p:spPr>
            <a:xfrm rot="2700000">
              <a:off x="58936" y="149323"/>
              <a:ext cx="217169"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grpSp>
      <p:grpSp>
        <p:nvGrpSpPr>
          <p:cNvPr id="3069" name="Group"/>
          <p:cNvGrpSpPr/>
          <p:nvPr/>
        </p:nvGrpSpPr>
        <p:grpSpPr>
          <a:xfrm>
            <a:off x="8400270" y="2807665"/>
            <a:ext cx="335043" cy="335043"/>
            <a:chOff x="0" y="0"/>
            <a:chExt cx="335042" cy="335042"/>
          </a:xfrm>
        </p:grpSpPr>
        <p:sp>
          <p:nvSpPr>
            <p:cNvPr id="3066"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sp>
          <p:nvSpPr>
            <p:cNvPr id="3067"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sp>
          <p:nvSpPr>
            <p:cNvPr id="3068"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grpSp>
      <p:grpSp>
        <p:nvGrpSpPr>
          <p:cNvPr id="3073" name="Group"/>
          <p:cNvGrpSpPr/>
          <p:nvPr/>
        </p:nvGrpSpPr>
        <p:grpSpPr>
          <a:xfrm>
            <a:off x="16254885" y="2807665"/>
            <a:ext cx="335043" cy="335043"/>
            <a:chOff x="0" y="0"/>
            <a:chExt cx="335042" cy="335042"/>
          </a:xfrm>
        </p:grpSpPr>
        <p:sp>
          <p:nvSpPr>
            <p:cNvPr id="3070"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sp>
          <p:nvSpPr>
            <p:cNvPr id="3071"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sp>
          <p:nvSpPr>
            <p:cNvPr id="3072"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grpSp>
      <p:sp>
        <p:nvSpPr>
          <p:cNvPr id="3074" name="Body Level One…"/>
          <p:cNvSpPr txBox="1"/>
          <p:nvPr>
            <p:ph type="body" sz="quarter" idx="1" hasCustomPrompt="1"/>
          </p:nvPr>
        </p:nvSpPr>
        <p:spPr>
          <a:xfrm>
            <a:off x="537005" y="508753"/>
            <a:ext cx="5194801" cy="369333"/>
          </a:xfrm>
          <a:prstGeom prst="rect">
            <a:avLst/>
          </a:prstGeom>
        </p:spPr>
        <p:txBody>
          <a:bodyPr/>
          <a:lstStyle>
            <a:lvl1pPr>
              <a:lnSpc>
                <a:spcPct val="90000"/>
              </a:lnSpc>
              <a:defRPr sz="2000">
                <a:solidFill>
                  <a:srgbClr val="808080"/>
                </a:solidFill>
              </a:defRPr>
            </a:lvl1pPr>
            <a:lvl2pPr>
              <a:lnSpc>
                <a:spcPct val="90000"/>
              </a:lnSpc>
              <a:defRPr sz="2000">
                <a:solidFill>
                  <a:srgbClr val="808080"/>
                </a:solidFill>
              </a:defRPr>
            </a:lvl2pPr>
            <a:lvl3pPr>
              <a:lnSpc>
                <a:spcPct val="90000"/>
              </a:lnSpc>
              <a:defRPr sz="2000">
                <a:solidFill>
                  <a:srgbClr val="808080"/>
                </a:solidFill>
              </a:defRPr>
            </a:lvl3pPr>
            <a:lvl4pPr>
              <a:lnSpc>
                <a:spcPct val="90000"/>
              </a:lnSpc>
              <a:defRPr sz="2000">
                <a:solidFill>
                  <a:srgbClr val="808080"/>
                </a:solidFill>
              </a:defRPr>
            </a:lvl4pPr>
            <a:lvl5pPr>
              <a:lnSpc>
                <a:spcPct val="90000"/>
              </a:lnSpc>
              <a:defRPr sz="2000">
                <a:solidFill>
                  <a:srgbClr val="808080"/>
                </a:solidFill>
              </a:defRPr>
            </a:lvl5pPr>
          </a:lstStyle>
          <a:p>
            <a:pPr/>
            <a:r>
              <a:t>Design</a:t>
            </a:r>
          </a:p>
          <a:p>
            <a:pPr lvl="1"/>
            <a:r>
              <a:t/>
            </a:r>
          </a:p>
          <a:p>
            <a:pPr lvl="2"/>
            <a:r>
              <a:t/>
            </a:r>
          </a:p>
          <a:p>
            <a:pPr lvl="3"/>
            <a:r>
              <a:t/>
            </a:r>
          </a:p>
          <a:p>
            <a:pPr lvl="4"/>
            <a:r>
              <a:t/>
            </a:r>
          </a:p>
        </p:txBody>
      </p:sp>
      <p:sp>
        <p:nvSpPr>
          <p:cNvPr id="3075" name="Things to avoid"/>
          <p:cNvSpPr txBox="1"/>
          <p:nvPr>
            <p:ph type="title" hasCustomPrompt="1"/>
          </p:nvPr>
        </p:nvSpPr>
        <p:spPr>
          <a:xfrm>
            <a:off x="537005" y="936381"/>
            <a:ext cx="5470683" cy="923331"/>
          </a:xfrm>
          <a:prstGeom prst="rect">
            <a:avLst/>
          </a:prstGeom>
        </p:spPr>
        <p:txBody>
          <a:bodyPr anchor="t"/>
          <a:lstStyle>
            <a:lvl1pPr>
              <a:lnSpc>
                <a:spcPct val="90000"/>
              </a:lnSpc>
              <a:defRPr spc="-180" sz="6000">
                <a:solidFill>
                  <a:srgbClr val="FFFFFF"/>
                </a:solidFill>
              </a:defRPr>
            </a:lvl1pPr>
          </a:lstStyle>
          <a:p>
            <a:pPr/>
            <a:r>
              <a:t>Things to avoid</a:t>
            </a:r>
          </a:p>
        </p:txBody>
      </p:sp>
      <p:sp>
        <p:nvSpPr>
          <p:cNvPr id="3076" name="Text Placeholder 14"/>
          <p:cNvSpPr/>
          <p:nvPr>
            <p:ph type="body" sz="quarter" idx="21" hasCustomPrompt="1"/>
          </p:nvPr>
        </p:nvSpPr>
        <p:spPr>
          <a:xfrm>
            <a:off x="986037" y="2762723"/>
            <a:ext cx="6888300" cy="427746"/>
          </a:xfrm>
          <a:prstGeom prst="rect">
            <a:avLst/>
          </a:prstGeom>
        </p:spPr>
        <p:txBody>
          <a:bodyPr/>
          <a:lstStyle>
            <a:lvl1pPr>
              <a:lnSpc>
                <a:spcPct val="120000"/>
              </a:lnSpc>
              <a:defRPr sz="2000">
                <a:solidFill>
                  <a:srgbClr val="808080"/>
                </a:solidFill>
              </a:defRPr>
            </a:lvl1pPr>
          </a:lstStyle>
          <a:p>
            <a:pPr/>
            <a:r>
              <a:t>Don’t do this</a:t>
            </a:r>
          </a:p>
        </p:txBody>
      </p:sp>
      <p:sp>
        <p:nvSpPr>
          <p:cNvPr id="3077" name="Text Placeholder 14"/>
          <p:cNvSpPr/>
          <p:nvPr>
            <p:ph type="body" sz="quarter" idx="22" hasCustomPrompt="1"/>
          </p:nvPr>
        </p:nvSpPr>
        <p:spPr>
          <a:xfrm>
            <a:off x="8855651" y="2762723"/>
            <a:ext cx="6888299" cy="427746"/>
          </a:xfrm>
          <a:prstGeom prst="rect">
            <a:avLst/>
          </a:prstGeom>
        </p:spPr>
        <p:txBody>
          <a:bodyPr/>
          <a:lstStyle>
            <a:lvl1pPr>
              <a:lnSpc>
                <a:spcPct val="120000"/>
              </a:lnSpc>
              <a:defRPr sz="2000">
                <a:solidFill>
                  <a:srgbClr val="808080"/>
                </a:solidFill>
              </a:defRPr>
            </a:lvl1pPr>
          </a:lstStyle>
          <a:p>
            <a:pPr/>
            <a:r>
              <a:t>Don’t do this</a:t>
            </a:r>
          </a:p>
        </p:txBody>
      </p:sp>
      <p:sp>
        <p:nvSpPr>
          <p:cNvPr id="3078" name="Text Placeholder 14"/>
          <p:cNvSpPr/>
          <p:nvPr>
            <p:ph type="body" sz="quarter" idx="23" hasCustomPrompt="1"/>
          </p:nvPr>
        </p:nvSpPr>
        <p:spPr>
          <a:xfrm>
            <a:off x="16710265" y="2762723"/>
            <a:ext cx="6888299" cy="427746"/>
          </a:xfrm>
          <a:prstGeom prst="rect">
            <a:avLst/>
          </a:prstGeom>
        </p:spPr>
        <p:txBody>
          <a:bodyPr/>
          <a:lstStyle>
            <a:lvl1pPr>
              <a:lnSpc>
                <a:spcPct val="120000"/>
              </a:lnSpc>
              <a:defRPr sz="2000">
                <a:solidFill>
                  <a:srgbClr val="808080"/>
                </a:solidFill>
              </a:defRPr>
            </a:lvl1pPr>
          </a:lstStyle>
          <a:p>
            <a:pPr/>
            <a:r>
              <a:t>Don’t do this</a:t>
            </a:r>
          </a:p>
        </p:txBody>
      </p:sp>
      <p:sp>
        <p:nvSpPr>
          <p:cNvPr id="3079" name="Text Placeholder 14"/>
          <p:cNvSpPr/>
          <p:nvPr>
            <p:ph type="body" sz="quarter" idx="24" hasCustomPrompt="1"/>
          </p:nvPr>
        </p:nvSpPr>
        <p:spPr>
          <a:xfrm>
            <a:off x="986037" y="8157775"/>
            <a:ext cx="6888300" cy="427746"/>
          </a:xfrm>
          <a:prstGeom prst="rect">
            <a:avLst/>
          </a:prstGeom>
        </p:spPr>
        <p:txBody>
          <a:bodyPr/>
          <a:lstStyle>
            <a:lvl1pPr>
              <a:lnSpc>
                <a:spcPct val="120000"/>
              </a:lnSpc>
              <a:defRPr sz="2000">
                <a:solidFill>
                  <a:srgbClr val="808080"/>
                </a:solidFill>
              </a:defRPr>
            </a:lvl1pPr>
          </a:lstStyle>
          <a:p>
            <a:pPr/>
            <a:r>
              <a:t>Don’t do this</a:t>
            </a:r>
          </a:p>
        </p:txBody>
      </p:sp>
      <p:sp>
        <p:nvSpPr>
          <p:cNvPr id="3080" name="Text Placeholder 14"/>
          <p:cNvSpPr/>
          <p:nvPr>
            <p:ph type="body" sz="quarter" idx="25" hasCustomPrompt="1"/>
          </p:nvPr>
        </p:nvSpPr>
        <p:spPr>
          <a:xfrm>
            <a:off x="8855651" y="8157775"/>
            <a:ext cx="6888299" cy="427746"/>
          </a:xfrm>
          <a:prstGeom prst="rect">
            <a:avLst/>
          </a:prstGeom>
        </p:spPr>
        <p:txBody>
          <a:bodyPr/>
          <a:lstStyle>
            <a:lvl1pPr>
              <a:lnSpc>
                <a:spcPct val="120000"/>
              </a:lnSpc>
              <a:defRPr sz="2000">
                <a:solidFill>
                  <a:srgbClr val="808080"/>
                </a:solidFill>
              </a:defRPr>
            </a:lvl1pPr>
          </a:lstStyle>
          <a:p>
            <a:pPr/>
            <a:r>
              <a:t>Don’t do this</a:t>
            </a:r>
          </a:p>
        </p:txBody>
      </p:sp>
      <p:sp>
        <p:nvSpPr>
          <p:cNvPr id="3081" name="Text Placeholder 14"/>
          <p:cNvSpPr/>
          <p:nvPr>
            <p:ph type="body" sz="quarter" idx="26" hasCustomPrompt="1"/>
          </p:nvPr>
        </p:nvSpPr>
        <p:spPr>
          <a:xfrm>
            <a:off x="16710265" y="8157775"/>
            <a:ext cx="6888299" cy="427746"/>
          </a:xfrm>
          <a:prstGeom prst="rect">
            <a:avLst/>
          </a:prstGeom>
        </p:spPr>
        <p:txBody>
          <a:bodyPr/>
          <a:lstStyle>
            <a:lvl1pPr>
              <a:lnSpc>
                <a:spcPct val="120000"/>
              </a:lnSpc>
              <a:defRPr sz="2000">
                <a:solidFill>
                  <a:srgbClr val="808080"/>
                </a:solidFill>
              </a:defRPr>
            </a:lvl1pPr>
          </a:lstStyle>
          <a:p>
            <a:pPr/>
            <a:r>
              <a:t>Don’t do this</a:t>
            </a:r>
          </a:p>
        </p:txBody>
      </p:sp>
      <p:sp>
        <p:nvSpPr>
          <p:cNvPr id="3082"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3083" name="Picture Placeholder 12"/>
          <p:cNvSpPr/>
          <p:nvPr>
            <p:ph type="pic" sz="quarter" idx="27"/>
          </p:nvPr>
        </p:nvSpPr>
        <p:spPr>
          <a:xfrm>
            <a:off x="537008" y="3401152"/>
            <a:ext cx="7571583" cy="4419602"/>
          </a:xfrm>
          <a:prstGeom prst="rect">
            <a:avLst/>
          </a:prstGeom>
        </p:spPr>
        <p:txBody>
          <a:bodyPr lIns="91439" rIns="91439">
            <a:noAutofit/>
          </a:bodyPr>
          <a:lstStyle/>
          <a:p>
            <a:pPr/>
          </a:p>
        </p:txBody>
      </p:sp>
      <p:sp>
        <p:nvSpPr>
          <p:cNvPr id="3084" name="Picture Placeholder 17"/>
          <p:cNvSpPr/>
          <p:nvPr>
            <p:ph type="pic" sz="quarter" idx="28"/>
          </p:nvPr>
        </p:nvSpPr>
        <p:spPr>
          <a:xfrm>
            <a:off x="537008" y="8794201"/>
            <a:ext cx="7571583" cy="4419602"/>
          </a:xfrm>
          <a:prstGeom prst="rect">
            <a:avLst/>
          </a:prstGeom>
        </p:spPr>
        <p:txBody>
          <a:bodyPr lIns="91439" rIns="91439">
            <a:noAutofit/>
          </a:bodyPr>
          <a:lstStyle/>
          <a:p>
            <a:pPr/>
          </a:p>
        </p:txBody>
      </p:sp>
      <p:sp>
        <p:nvSpPr>
          <p:cNvPr id="3085" name="Picture Placeholder 16"/>
          <p:cNvSpPr/>
          <p:nvPr>
            <p:ph type="pic" sz="quarter" idx="29"/>
          </p:nvPr>
        </p:nvSpPr>
        <p:spPr>
          <a:xfrm>
            <a:off x="8413619" y="8794201"/>
            <a:ext cx="7571584" cy="4419602"/>
          </a:xfrm>
          <a:prstGeom prst="rect">
            <a:avLst/>
          </a:prstGeom>
        </p:spPr>
        <p:txBody>
          <a:bodyPr lIns="91439" rIns="91439">
            <a:noAutofit/>
          </a:bodyPr>
          <a:lstStyle/>
          <a:p>
            <a:pPr/>
          </a:p>
        </p:txBody>
      </p:sp>
      <p:sp>
        <p:nvSpPr>
          <p:cNvPr id="3086" name="Picture Placeholder 15"/>
          <p:cNvSpPr/>
          <p:nvPr>
            <p:ph type="pic" sz="quarter" idx="30"/>
          </p:nvPr>
        </p:nvSpPr>
        <p:spPr>
          <a:xfrm>
            <a:off x="16275220" y="8794198"/>
            <a:ext cx="7571773" cy="4419603"/>
          </a:xfrm>
          <a:prstGeom prst="rect">
            <a:avLst/>
          </a:prstGeom>
        </p:spPr>
        <p:txBody>
          <a:bodyPr lIns="91439" rIns="91439">
            <a:noAutofit/>
          </a:bodyPr>
          <a:lstStyle/>
          <a:p>
            <a:pPr/>
          </a:p>
        </p:txBody>
      </p:sp>
      <p:sp>
        <p:nvSpPr>
          <p:cNvPr id="3087" name="Picture Placeholder 13"/>
          <p:cNvSpPr/>
          <p:nvPr>
            <p:ph type="pic" sz="quarter" idx="31"/>
          </p:nvPr>
        </p:nvSpPr>
        <p:spPr>
          <a:xfrm>
            <a:off x="8413619" y="3401152"/>
            <a:ext cx="7571772" cy="4419602"/>
          </a:xfrm>
          <a:prstGeom prst="rect">
            <a:avLst/>
          </a:prstGeom>
        </p:spPr>
        <p:txBody>
          <a:bodyPr lIns="91439" rIns="91439">
            <a:noAutofit/>
          </a:bodyPr>
          <a:lstStyle/>
          <a:p>
            <a:pPr/>
          </a:p>
        </p:txBody>
      </p:sp>
      <p:sp>
        <p:nvSpPr>
          <p:cNvPr id="3088" name="Picture Placeholder 14"/>
          <p:cNvSpPr/>
          <p:nvPr>
            <p:ph type="pic" sz="quarter" idx="32"/>
          </p:nvPr>
        </p:nvSpPr>
        <p:spPr>
          <a:xfrm>
            <a:off x="16275220" y="3401152"/>
            <a:ext cx="7571585" cy="4419602"/>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15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tion header 6">
    <p:spTree>
      <p:nvGrpSpPr>
        <p:cNvPr id="1" name=""/>
        <p:cNvGrpSpPr/>
        <p:nvPr/>
      </p:nvGrpSpPr>
      <p:grpSpPr>
        <a:xfrm>
          <a:off x="0" y="0"/>
          <a:ext cx="0" cy="0"/>
          <a:chOff x="0" y="0"/>
          <a:chExt cx="0" cy="0"/>
        </a:xfrm>
      </p:grpSpPr>
      <p:sp>
        <p:nvSpPr>
          <p:cNvPr id="3095" name="Line"/>
          <p:cNvSpPr/>
          <p:nvPr/>
        </p:nvSpPr>
        <p:spPr>
          <a:xfrm>
            <a:off x="537006" y="10400786"/>
            <a:ext cx="23309988" cy="1"/>
          </a:xfrm>
          <a:prstGeom prst="line">
            <a:avLst/>
          </a:prstGeom>
          <a:ln w="25400">
            <a:solidFill>
              <a:srgbClr val="000000">
                <a:alpha val="5000"/>
              </a:srgbClr>
            </a:solidFill>
            <a:miter lim="400000"/>
          </a:ln>
        </p:spPr>
        <p:txBody>
          <a:bodyPr lIns="45718" tIns="45718" rIns="45718" bIns="45718"/>
          <a:lstStyle/>
          <a:p>
            <a:pPr/>
          </a:p>
        </p:txBody>
      </p:sp>
      <p:sp>
        <p:nvSpPr>
          <p:cNvPr id="3096" name="Line"/>
          <p:cNvSpPr/>
          <p:nvPr/>
        </p:nvSpPr>
        <p:spPr>
          <a:xfrm>
            <a:off x="537006" y="11373766"/>
            <a:ext cx="23309988" cy="1"/>
          </a:xfrm>
          <a:prstGeom prst="line">
            <a:avLst/>
          </a:prstGeom>
          <a:ln w="25400">
            <a:solidFill>
              <a:srgbClr val="000000">
                <a:alpha val="5000"/>
              </a:srgbClr>
            </a:solidFill>
            <a:miter lim="400000"/>
          </a:ln>
        </p:spPr>
        <p:txBody>
          <a:bodyPr lIns="45718" tIns="45718" rIns="45718" bIns="45718"/>
          <a:lstStyle/>
          <a:p>
            <a:pPr/>
          </a:p>
        </p:txBody>
      </p:sp>
      <p:sp>
        <p:nvSpPr>
          <p:cNvPr id="3097" name="Line"/>
          <p:cNvSpPr/>
          <p:nvPr/>
        </p:nvSpPr>
        <p:spPr>
          <a:xfrm>
            <a:off x="537006" y="12346748"/>
            <a:ext cx="23309988" cy="1"/>
          </a:xfrm>
          <a:prstGeom prst="line">
            <a:avLst/>
          </a:prstGeom>
          <a:ln w="25400">
            <a:solidFill>
              <a:srgbClr val="000000">
                <a:alpha val="5000"/>
              </a:srgbClr>
            </a:solidFill>
            <a:miter lim="400000"/>
          </a:ln>
        </p:spPr>
        <p:txBody>
          <a:bodyPr lIns="45718" tIns="45718" rIns="45718" bIns="45718"/>
          <a:lstStyle/>
          <a:p>
            <a:pPr/>
          </a:p>
        </p:txBody>
      </p:sp>
      <p:sp>
        <p:nvSpPr>
          <p:cNvPr id="3098" name="Line"/>
          <p:cNvSpPr/>
          <p:nvPr/>
        </p:nvSpPr>
        <p:spPr>
          <a:xfrm>
            <a:off x="537006" y="9427802"/>
            <a:ext cx="23309988" cy="1"/>
          </a:xfrm>
          <a:prstGeom prst="line">
            <a:avLst/>
          </a:prstGeom>
          <a:ln w="25400">
            <a:solidFill>
              <a:srgbClr val="000000">
                <a:alpha val="5000"/>
              </a:srgbClr>
            </a:solidFill>
            <a:miter lim="400000"/>
          </a:ln>
        </p:spPr>
        <p:txBody>
          <a:bodyPr lIns="45718" tIns="45718" rIns="45718" bIns="45718"/>
          <a:lstStyle/>
          <a:p>
            <a:pPr/>
          </a:p>
        </p:txBody>
      </p:sp>
      <p:sp>
        <p:nvSpPr>
          <p:cNvPr id="3099" name="06 Photography"/>
          <p:cNvSpPr txBox="1"/>
          <p:nvPr>
            <p:ph type="title" hasCustomPrompt="1"/>
          </p:nvPr>
        </p:nvSpPr>
        <p:spPr>
          <a:xfrm>
            <a:off x="537006" y="584953"/>
            <a:ext cx="14338937" cy="1938992"/>
          </a:xfrm>
          <a:prstGeom prst="rect">
            <a:avLst/>
          </a:prstGeom>
        </p:spPr>
        <p:txBody>
          <a:bodyPr anchor="t"/>
          <a:lstStyle>
            <a:lvl1pPr>
              <a:defRPr spc="-450" sz="15000"/>
            </a:lvl1pPr>
          </a:lstStyle>
          <a:p>
            <a:pPr/>
            <a:r>
              <a:t>06 Photography</a:t>
            </a:r>
          </a:p>
        </p:txBody>
      </p:sp>
      <p:sp>
        <p:nvSpPr>
          <p:cNvPr id="3100" name="Body Level One…"/>
          <p:cNvSpPr txBox="1"/>
          <p:nvPr>
            <p:ph type="body" sz="quarter" idx="1" hasCustomPrompt="1"/>
          </p:nvPr>
        </p:nvSpPr>
        <p:spPr>
          <a:xfrm>
            <a:off x="20658867" y="8566811"/>
            <a:ext cx="1487422" cy="435826"/>
          </a:xfrm>
          <a:prstGeom prst="rect">
            <a:avLst/>
          </a:prstGeom>
        </p:spPr>
        <p:txBody>
          <a:bodyPr/>
          <a:lstStyle>
            <a:lvl1pPr algn="r">
              <a:lnSpc>
                <a:spcPct val="110000"/>
              </a:lnSpc>
              <a:defRPr sz="2200">
                <a:solidFill>
                  <a:srgbClr val="C0C0C0"/>
                </a:solidFill>
              </a:defRPr>
            </a:lvl1pPr>
            <a:lvl2pPr algn="r">
              <a:lnSpc>
                <a:spcPct val="110000"/>
              </a:lnSpc>
              <a:defRPr sz="2200">
                <a:solidFill>
                  <a:srgbClr val="C0C0C0"/>
                </a:solidFill>
              </a:defRPr>
            </a:lvl2pPr>
            <a:lvl3pPr algn="r">
              <a:lnSpc>
                <a:spcPct val="110000"/>
              </a:lnSpc>
              <a:defRPr sz="2200">
                <a:solidFill>
                  <a:srgbClr val="C0C0C0"/>
                </a:solidFill>
              </a:defRPr>
            </a:lvl3pPr>
            <a:lvl4pPr algn="r">
              <a:lnSpc>
                <a:spcPct val="110000"/>
              </a:lnSpc>
              <a:defRPr sz="2200">
                <a:solidFill>
                  <a:srgbClr val="C0C0C0"/>
                </a:solidFill>
              </a:defRPr>
            </a:lvl4pPr>
            <a:lvl5pPr algn="r">
              <a:lnSpc>
                <a:spcPct val="110000"/>
              </a:lnSpc>
              <a:defRPr sz="2200">
                <a:solidFill>
                  <a:srgbClr val="C0C0C0"/>
                </a:solidFill>
              </a:defRPr>
            </a:lvl5pPr>
          </a:lstStyle>
          <a:p>
            <a:pPr/>
            <a:r>
              <a:t>56</a:t>
            </a:r>
          </a:p>
          <a:p>
            <a:pPr lvl="1"/>
            <a:r>
              <a:t/>
            </a:r>
          </a:p>
          <a:p>
            <a:pPr lvl="2"/>
            <a:r>
              <a:t/>
            </a:r>
          </a:p>
          <a:p>
            <a:pPr lvl="3"/>
            <a:r>
              <a:t/>
            </a:r>
          </a:p>
          <a:p>
            <a:pPr lvl="4"/>
            <a:r>
              <a:t/>
            </a:r>
          </a:p>
        </p:txBody>
      </p:sp>
      <p:sp>
        <p:nvSpPr>
          <p:cNvPr id="3101" name="Text Placeholder 14"/>
          <p:cNvSpPr/>
          <p:nvPr>
            <p:ph type="body" sz="quarter" idx="21" hasCustomPrompt="1"/>
          </p:nvPr>
        </p:nvSpPr>
        <p:spPr>
          <a:xfrm>
            <a:off x="537006" y="8566811"/>
            <a:ext cx="5519813" cy="523221"/>
          </a:xfrm>
          <a:prstGeom prst="rect">
            <a:avLst/>
          </a:prstGeom>
        </p:spPr>
        <p:txBody>
          <a:bodyPr/>
          <a:lstStyle>
            <a:lvl1pPr>
              <a:defRPr sz="2800"/>
            </a:lvl1pPr>
          </a:lstStyle>
          <a:p>
            <a:pPr/>
            <a:r>
              <a:t>Team</a:t>
            </a:r>
          </a:p>
        </p:txBody>
      </p:sp>
      <p:sp>
        <p:nvSpPr>
          <p:cNvPr id="3102"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3103" name="Text Placeholder 14"/>
          <p:cNvSpPr/>
          <p:nvPr>
            <p:ph type="body" sz="quarter" idx="22" hasCustomPrompt="1"/>
          </p:nvPr>
        </p:nvSpPr>
        <p:spPr>
          <a:xfrm>
            <a:off x="20658867" y="9539795"/>
            <a:ext cx="1487422" cy="435826"/>
          </a:xfrm>
          <a:prstGeom prst="rect">
            <a:avLst/>
          </a:prstGeom>
        </p:spPr>
        <p:txBody>
          <a:bodyPr/>
          <a:lstStyle>
            <a:lvl1pPr algn="r">
              <a:lnSpc>
                <a:spcPct val="110000"/>
              </a:lnSpc>
              <a:defRPr sz="2200">
                <a:solidFill>
                  <a:srgbClr val="C0C0C0"/>
                </a:solidFill>
              </a:defRPr>
            </a:lvl1pPr>
          </a:lstStyle>
          <a:p>
            <a:pPr/>
            <a:r>
              <a:t>57</a:t>
            </a:r>
          </a:p>
        </p:txBody>
      </p:sp>
      <p:sp>
        <p:nvSpPr>
          <p:cNvPr id="3104" name="Text Placeholder 14"/>
          <p:cNvSpPr/>
          <p:nvPr>
            <p:ph type="body" sz="quarter" idx="23" hasCustomPrompt="1"/>
          </p:nvPr>
        </p:nvSpPr>
        <p:spPr>
          <a:xfrm>
            <a:off x="537006" y="9539795"/>
            <a:ext cx="5519813" cy="523221"/>
          </a:xfrm>
          <a:prstGeom prst="rect">
            <a:avLst/>
          </a:prstGeom>
        </p:spPr>
        <p:txBody>
          <a:bodyPr/>
          <a:lstStyle>
            <a:lvl1pPr>
              <a:defRPr sz="2800"/>
            </a:lvl1pPr>
          </a:lstStyle>
          <a:p>
            <a:pPr/>
            <a:r>
              <a:t>Portraits</a:t>
            </a:r>
          </a:p>
        </p:txBody>
      </p:sp>
      <p:sp>
        <p:nvSpPr>
          <p:cNvPr id="3105" name="Text Placeholder 14"/>
          <p:cNvSpPr/>
          <p:nvPr>
            <p:ph type="body" sz="quarter" idx="24" hasCustomPrompt="1"/>
          </p:nvPr>
        </p:nvSpPr>
        <p:spPr>
          <a:xfrm>
            <a:off x="20658867" y="10512776"/>
            <a:ext cx="1487422" cy="435826"/>
          </a:xfrm>
          <a:prstGeom prst="rect">
            <a:avLst/>
          </a:prstGeom>
        </p:spPr>
        <p:txBody>
          <a:bodyPr/>
          <a:lstStyle>
            <a:lvl1pPr algn="r">
              <a:lnSpc>
                <a:spcPct val="110000"/>
              </a:lnSpc>
              <a:defRPr sz="2200">
                <a:solidFill>
                  <a:srgbClr val="C0C0C0"/>
                </a:solidFill>
              </a:defRPr>
            </a:lvl1pPr>
          </a:lstStyle>
          <a:p>
            <a:pPr/>
            <a:r>
              <a:t>58</a:t>
            </a:r>
          </a:p>
        </p:txBody>
      </p:sp>
      <p:sp>
        <p:nvSpPr>
          <p:cNvPr id="3106" name="Text Placeholder 14"/>
          <p:cNvSpPr/>
          <p:nvPr>
            <p:ph type="body" sz="quarter" idx="25" hasCustomPrompt="1"/>
          </p:nvPr>
        </p:nvSpPr>
        <p:spPr>
          <a:xfrm>
            <a:off x="537006" y="10512776"/>
            <a:ext cx="5519813" cy="523221"/>
          </a:xfrm>
          <a:prstGeom prst="rect">
            <a:avLst/>
          </a:prstGeom>
        </p:spPr>
        <p:txBody>
          <a:bodyPr/>
          <a:lstStyle>
            <a:lvl1pPr>
              <a:defRPr sz="2800"/>
            </a:lvl1pPr>
          </a:lstStyle>
          <a:p>
            <a:pPr/>
            <a:r>
              <a:t>Lifestyle</a:t>
            </a:r>
          </a:p>
        </p:txBody>
      </p:sp>
      <p:sp>
        <p:nvSpPr>
          <p:cNvPr id="3107" name="Text Placeholder 14"/>
          <p:cNvSpPr/>
          <p:nvPr>
            <p:ph type="body" sz="quarter" idx="26" hasCustomPrompt="1"/>
          </p:nvPr>
        </p:nvSpPr>
        <p:spPr>
          <a:xfrm>
            <a:off x="20658867" y="11485759"/>
            <a:ext cx="1487422" cy="435826"/>
          </a:xfrm>
          <a:prstGeom prst="rect">
            <a:avLst/>
          </a:prstGeom>
        </p:spPr>
        <p:txBody>
          <a:bodyPr/>
          <a:lstStyle>
            <a:lvl1pPr algn="r">
              <a:lnSpc>
                <a:spcPct val="110000"/>
              </a:lnSpc>
              <a:defRPr sz="2200">
                <a:solidFill>
                  <a:srgbClr val="C0C0C0"/>
                </a:solidFill>
              </a:defRPr>
            </a:lvl1pPr>
          </a:lstStyle>
          <a:p>
            <a:pPr/>
            <a:r>
              <a:t>59</a:t>
            </a:r>
          </a:p>
        </p:txBody>
      </p:sp>
      <p:sp>
        <p:nvSpPr>
          <p:cNvPr id="3108" name="Text Placeholder 14"/>
          <p:cNvSpPr/>
          <p:nvPr>
            <p:ph type="body" sz="quarter" idx="27" hasCustomPrompt="1"/>
          </p:nvPr>
        </p:nvSpPr>
        <p:spPr>
          <a:xfrm>
            <a:off x="537006" y="11485759"/>
            <a:ext cx="5519813" cy="523221"/>
          </a:xfrm>
          <a:prstGeom prst="rect">
            <a:avLst/>
          </a:prstGeom>
        </p:spPr>
        <p:txBody>
          <a:bodyPr/>
          <a:lstStyle>
            <a:lvl1pPr>
              <a:defRPr sz="2800"/>
            </a:lvl1pPr>
          </a:lstStyle>
          <a:p>
            <a:pPr/>
            <a:r>
              <a:t>Product</a:t>
            </a:r>
          </a:p>
        </p:txBody>
      </p:sp>
      <p:sp>
        <p:nvSpPr>
          <p:cNvPr id="3109" name="Text Placeholder 14"/>
          <p:cNvSpPr/>
          <p:nvPr>
            <p:ph type="body" sz="quarter" idx="28" hasCustomPrompt="1"/>
          </p:nvPr>
        </p:nvSpPr>
        <p:spPr>
          <a:xfrm>
            <a:off x="20658867" y="12458741"/>
            <a:ext cx="1487422" cy="435826"/>
          </a:xfrm>
          <a:prstGeom prst="rect">
            <a:avLst/>
          </a:prstGeom>
        </p:spPr>
        <p:txBody>
          <a:bodyPr/>
          <a:lstStyle>
            <a:lvl1pPr algn="r">
              <a:lnSpc>
                <a:spcPct val="110000"/>
              </a:lnSpc>
              <a:defRPr sz="2200">
                <a:solidFill>
                  <a:srgbClr val="C0C0C0"/>
                </a:solidFill>
              </a:defRPr>
            </a:lvl1pPr>
          </a:lstStyle>
          <a:p>
            <a:pPr/>
            <a:r>
              <a:t>60</a:t>
            </a:r>
          </a:p>
        </p:txBody>
      </p:sp>
      <p:sp>
        <p:nvSpPr>
          <p:cNvPr id="3110" name="Text Placeholder 14"/>
          <p:cNvSpPr/>
          <p:nvPr>
            <p:ph type="body" sz="quarter" idx="29" hasCustomPrompt="1"/>
          </p:nvPr>
        </p:nvSpPr>
        <p:spPr>
          <a:xfrm>
            <a:off x="537006" y="12458741"/>
            <a:ext cx="5519813" cy="523221"/>
          </a:xfrm>
          <a:prstGeom prst="rect">
            <a:avLst/>
          </a:prstGeom>
        </p:spPr>
        <p:txBody>
          <a:bodyPr/>
          <a:lstStyle>
            <a:lvl1pPr>
              <a:defRPr sz="2800"/>
            </a:lvl1pPr>
          </a:lstStyle>
          <a:p>
            <a:pPr/>
            <a:r>
              <a:t>Things to avoid</a:t>
            </a:r>
          </a:p>
        </p:txBody>
      </p:sp>
      <p:sp>
        <p:nvSpPr>
          <p:cNvPr id="3111" name="Picture Placeholder 8"/>
          <p:cNvSpPr/>
          <p:nvPr>
            <p:ph type="pic" sz="quarter" idx="30"/>
          </p:nvPr>
        </p:nvSpPr>
        <p:spPr>
          <a:xfrm>
            <a:off x="22694904" y="8566811"/>
            <a:ext cx="1152091" cy="748908"/>
          </a:xfrm>
          <a:prstGeom prst="rect">
            <a:avLst/>
          </a:prstGeom>
        </p:spPr>
        <p:txBody>
          <a:bodyPr lIns="91439" rIns="91439">
            <a:noAutofit/>
          </a:bodyPr>
          <a:lstStyle/>
          <a:p>
            <a:pPr/>
          </a:p>
        </p:txBody>
      </p:sp>
      <p:sp>
        <p:nvSpPr>
          <p:cNvPr id="3112" name="Picture Placeholder 12"/>
          <p:cNvSpPr/>
          <p:nvPr>
            <p:ph type="pic" sz="quarter" idx="31"/>
          </p:nvPr>
        </p:nvSpPr>
        <p:spPr>
          <a:xfrm>
            <a:off x="22694904" y="9539795"/>
            <a:ext cx="1152091" cy="748908"/>
          </a:xfrm>
          <a:prstGeom prst="rect">
            <a:avLst/>
          </a:prstGeom>
        </p:spPr>
        <p:txBody>
          <a:bodyPr lIns="91439" rIns="91439">
            <a:noAutofit/>
          </a:bodyPr>
          <a:lstStyle/>
          <a:p>
            <a:pPr/>
          </a:p>
        </p:txBody>
      </p:sp>
      <p:sp>
        <p:nvSpPr>
          <p:cNvPr id="3113" name="Picture Placeholder 15"/>
          <p:cNvSpPr/>
          <p:nvPr>
            <p:ph type="pic" sz="quarter" idx="32"/>
          </p:nvPr>
        </p:nvSpPr>
        <p:spPr>
          <a:xfrm>
            <a:off x="22694904" y="10512776"/>
            <a:ext cx="1152091" cy="748908"/>
          </a:xfrm>
          <a:prstGeom prst="rect">
            <a:avLst/>
          </a:prstGeom>
        </p:spPr>
        <p:txBody>
          <a:bodyPr lIns="91439" rIns="91439">
            <a:noAutofit/>
          </a:bodyPr>
          <a:lstStyle/>
          <a:p>
            <a:pPr/>
          </a:p>
        </p:txBody>
      </p:sp>
      <p:sp>
        <p:nvSpPr>
          <p:cNvPr id="3114" name="Picture Placeholder 19"/>
          <p:cNvSpPr/>
          <p:nvPr>
            <p:ph type="pic" sz="quarter" idx="33"/>
          </p:nvPr>
        </p:nvSpPr>
        <p:spPr>
          <a:xfrm>
            <a:off x="22694904" y="11485759"/>
            <a:ext cx="1152091" cy="748908"/>
          </a:xfrm>
          <a:prstGeom prst="rect">
            <a:avLst/>
          </a:prstGeom>
        </p:spPr>
        <p:txBody>
          <a:bodyPr lIns="91439" rIns="91439">
            <a:noAutofit/>
          </a:bodyPr>
          <a:lstStyle/>
          <a:p>
            <a:pPr/>
          </a:p>
        </p:txBody>
      </p:sp>
      <p:sp>
        <p:nvSpPr>
          <p:cNvPr id="3115" name="Picture Placeholder 22"/>
          <p:cNvSpPr/>
          <p:nvPr>
            <p:ph type="pic" sz="quarter" idx="34"/>
          </p:nvPr>
        </p:nvSpPr>
        <p:spPr>
          <a:xfrm>
            <a:off x="22694904" y="12458741"/>
            <a:ext cx="1152091" cy="748908"/>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15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tion header 6 – Grey">
    <p:bg>
      <p:bgPr>
        <a:solidFill>
          <a:srgbClr val="CCCDD1"/>
        </a:solidFill>
      </p:bgPr>
    </p:bg>
    <p:spTree>
      <p:nvGrpSpPr>
        <p:cNvPr id="1" name=""/>
        <p:cNvGrpSpPr/>
        <p:nvPr/>
      </p:nvGrpSpPr>
      <p:grpSpPr>
        <a:xfrm>
          <a:off x="0" y="0"/>
          <a:ext cx="0" cy="0"/>
          <a:chOff x="0" y="0"/>
          <a:chExt cx="0" cy="0"/>
        </a:xfrm>
      </p:grpSpPr>
      <p:sp>
        <p:nvSpPr>
          <p:cNvPr id="3122" name="Line"/>
          <p:cNvSpPr/>
          <p:nvPr/>
        </p:nvSpPr>
        <p:spPr>
          <a:xfrm>
            <a:off x="537006" y="10400786"/>
            <a:ext cx="23309988" cy="1"/>
          </a:xfrm>
          <a:prstGeom prst="line">
            <a:avLst/>
          </a:prstGeom>
          <a:ln w="25400">
            <a:solidFill>
              <a:srgbClr val="FFFFFF">
                <a:alpha val="15000"/>
              </a:srgbClr>
            </a:solidFill>
            <a:miter lim="400000"/>
          </a:ln>
        </p:spPr>
        <p:txBody>
          <a:bodyPr lIns="45718" tIns="45718" rIns="45718" bIns="45718"/>
          <a:lstStyle/>
          <a:p>
            <a:pPr/>
          </a:p>
        </p:txBody>
      </p:sp>
      <p:sp>
        <p:nvSpPr>
          <p:cNvPr id="3123" name="Line"/>
          <p:cNvSpPr/>
          <p:nvPr/>
        </p:nvSpPr>
        <p:spPr>
          <a:xfrm>
            <a:off x="537006" y="11373766"/>
            <a:ext cx="23309988" cy="1"/>
          </a:xfrm>
          <a:prstGeom prst="line">
            <a:avLst/>
          </a:prstGeom>
          <a:ln w="25400">
            <a:solidFill>
              <a:srgbClr val="FFFFFF">
                <a:alpha val="15000"/>
              </a:srgbClr>
            </a:solidFill>
            <a:miter lim="400000"/>
          </a:ln>
        </p:spPr>
        <p:txBody>
          <a:bodyPr lIns="45718" tIns="45718" rIns="45718" bIns="45718"/>
          <a:lstStyle/>
          <a:p>
            <a:pPr/>
          </a:p>
        </p:txBody>
      </p:sp>
      <p:sp>
        <p:nvSpPr>
          <p:cNvPr id="3124" name="Line"/>
          <p:cNvSpPr/>
          <p:nvPr/>
        </p:nvSpPr>
        <p:spPr>
          <a:xfrm>
            <a:off x="537006" y="12346748"/>
            <a:ext cx="23309988" cy="1"/>
          </a:xfrm>
          <a:prstGeom prst="line">
            <a:avLst/>
          </a:prstGeom>
          <a:ln w="25400">
            <a:solidFill>
              <a:srgbClr val="FFFFFF">
                <a:alpha val="15000"/>
              </a:srgbClr>
            </a:solidFill>
            <a:miter lim="400000"/>
          </a:ln>
        </p:spPr>
        <p:txBody>
          <a:bodyPr lIns="45718" tIns="45718" rIns="45718" bIns="45718"/>
          <a:lstStyle/>
          <a:p>
            <a:pPr/>
          </a:p>
        </p:txBody>
      </p:sp>
      <p:sp>
        <p:nvSpPr>
          <p:cNvPr id="3125" name="Line"/>
          <p:cNvSpPr/>
          <p:nvPr/>
        </p:nvSpPr>
        <p:spPr>
          <a:xfrm>
            <a:off x="537006" y="9427802"/>
            <a:ext cx="23309988" cy="1"/>
          </a:xfrm>
          <a:prstGeom prst="line">
            <a:avLst/>
          </a:prstGeom>
          <a:ln w="25400">
            <a:solidFill>
              <a:srgbClr val="FFFFFF">
                <a:alpha val="15000"/>
              </a:srgbClr>
            </a:solidFill>
            <a:miter lim="400000"/>
          </a:ln>
        </p:spPr>
        <p:txBody>
          <a:bodyPr lIns="45718" tIns="45718" rIns="45718" bIns="45718"/>
          <a:lstStyle/>
          <a:p>
            <a:pPr/>
          </a:p>
        </p:txBody>
      </p:sp>
      <p:sp>
        <p:nvSpPr>
          <p:cNvPr id="3126" name="06 Photography"/>
          <p:cNvSpPr txBox="1"/>
          <p:nvPr>
            <p:ph type="title" hasCustomPrompt="1"/>
          </p:nvPr>
        </p:nvSpPr>
        <p:spPr>
          <a:xfrm>
            <a:off x="537006" y="584953"/>
            <a:ext cx="14338937" cy="1938992"/>
          </a:xfrm>
          <a:prstGeom prst="rect">
            <a:avLst/>
          </a:prstGeom>
        </p:spPr>
        <p:txBody>
          <a:bodyPr anchor="t"/>
          <a:lstStyle>
            <a:lvl1pPr>
              <a:defRPr spc="-450" sz="15000">
                <a:solidFill>
                  <a:srgbClr val="FFFFFF"/>
                </a:solidFill>
              </a:defRPr>
            </a:lvl1pPr>
          </a:lstStyle>
          <a:p>
            <a:pPr/>
            <a:r>
              <a:t>06 Photography</a:t>
            </a:r>
          </a:p>
        </p:txBody>
      </p:sp>
      <p:sp>
        <p:nvSpPr>
          <p:cNvPr id="3127" name="Body Level One…"/>
          <p:cNvSpPr txBox="1"/>
          <p:nvPr>
            <p:ph type="body" sz="quarter" idx="1" hasCustomPrompt="1"/>
          </p:nvPr>
        </p:nvSpPr>
        <p:spPr>
          <a:xfrm>
            <a:off x="20658867" y="8566811"/>
            <a:ext cx="1487422" cy="435826"/>
          </a:xfrm>
          <a:prstGeom prst="rect">
            <a:avLst/>
          </a:prstGeom>
        </p:spPr>
        <p:txBody>
          <a:bodyPr/>
          <a:lstStyle>
            <a:lvl1pPr algn="r">
              <a:lnSpc>
                <a:spcPct val="110000"/>
              </a:lnSpc>
              <a:defRPr sz="2200">
                <a:solidFill>
                  <a:srgbClr val="F2F2F2"/>
                </a:solidFill>
              </a:defRPr>
            </a:lvl1pPr>
            <a:lvl2pPr algn="r">
              <a:lnSpc>
                <a:spcPct val="110000"/>
              </a:lnSpc>
              <a:defRPr sz="2200">
                <a:solidFill>
                  <a:srgbClr val="F2F2F2"/>
                </a:solidFill>
              </a:defRPr>
            </a:lvl2pPr>
            <a:lvl3pPr algn="r">
              <a:lnSpc>
                <a:spcPct val="110000"/>
              </a:lnSpc>
              <a:defRPr sz="2200">
                <a:solidFill>
                  <a:srgbClr val="F2F2F2"/>
                </a:solidFill>
              </a:defRPr>
            </a:lvl3pPr>
            <a:lvl4pPr algn="r">
              <a:lnSpc>
                <a:spcPct val="110000"/>
              </a:lnSpc>
              <a:defRPr sz="2200">
                <a:solidFill>
                  <a:srgbClr val="F2F2F2"/>
                </a:solidFill>
              </a:defRPr>
            </a:lvl4pPr>
            <a:lvl5pPr algn="r">
              <a:lnSpc>
                <a:spcPct val="110000"/>
              </a:lnSpc>
              <a:defRPr sz="2200">
                <a:solidFill>
                  <a:srgbClr val="F2F2F2"/>
                </a:solidFill>
              </a:defRPr>
            </a:lvl5pPr>
          </a:lstStyle>
          <a:p>
            <a:pPr/>
            <a:r>
              <a:t>56</a:t>
            </a:r>
          </a:p>
          <a:p>
            <a:pPr lvl="1"/>
            <a:r>
              <a:t/>
            </a:r>
          </a:p>
          <a:p>
            <a:pPr lvl="2"/>
            <a:r>
              <a:t/>
            </a:r>
          </a:p>
          <a:p>
            <a:pPr lvl="3"/>
            <a:r>
              <a:t/>
            </a:r>
          </a:p>
          <a:p>
            <a:pPr lvl="4"/>
            <a:r>
              <a:t/>
            </a:r>
          </a:p>
        </p:txBody>
      </p:sp>
      <p:sp>
        <p:nvSpPr>
          <p:cNvPr id="3128" name="Text Placeholder 14"/>
          <p:cNvSpPr/>
          <p:nvPr>
            <p:ph type="body" sz="quarter" idx="21" hasCustomPrompt="1"/>
          </p:nvPr>
        </p:nvSpPr>
        <p:spPr>
          <a:xfrm>
            <a:off x="537006" y="8566811"/>
            <a:ext cx="5519813" cy="523221"/>
          </a:xfrm>
          <a:prstGeom prst="rect">
            <a:avLst/>
          </a:prstGeom>
        </p:spPr>
        <p:txBody>
          <a:bodyPr/>
          <a:lstStyle>
            <a:lvl1pPr>
              <a:defRPr sz="2800">
                <a:solidFill>
                  <a:srgbClr val="FFFFFF"/>
                </a:solidFill>
              </a:defRPr>
            </a:lvl1pPr>
          </a:lstStyle>
          <a:p>
            <a:pPr/>
            <a:r>
              <a:t>Team</a:t>
            </a:r>
          </a:p>
        </p:txBody>
      </p:sp>
      <p:sp>
        <p:nvSpPr>
          <p:cNvPr id="3129"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3130" name="Text Placeholder 14"/>
          <p:cNvSpPr/>
          <p:nvPr>
            <p:ph type="body" sz="quarter" idx="22" hasCustomPrompt="1"/>
          </p:nvPr>
        </p:nvSpPr>
        <p:spPr>
          <a:xfrm>
            <a:off x="20658867" y="9539795"/>
            <a:ext cx="1487422" cy="435826"/>
          </a:xfrm>
          <a:prstGeom prst="rect">
            <a:avLst/>
          </a:prstGeom>
        </p:spPr>
        <p:txBody>
          <a:bodyPr/>
          <a:lstStyle>
            <a:lvl1pPr algn="r">
              <a:lnSpc>
                <a:spcPct val="110000"/>
              </a:lnSpc>
              <a:defRPr sz="2200">
                <a:solidFill>
                  <a:srgbClr val="F2F2F2"/>
                </a:solidFill>
              </a:defRPr>
            </a:lvl1pPr>
          </a:lstStyle>
          <a:p>
            <a:pPr/>
            <a:r>
              <a:t>57</a:t>
            </a:r>
          </a:p>
        </p:txBody>
      </p:sp>
      <p:sp>
        <p:nvSpPr>
          <p:cNvPr id="3131" name="Text Placeholder 14"/>
          <p:cNvSpPr/>
          <p:nvPr>
            <p:ph type="body" sz="quarter" idx="23" hasCustomPrompt="1"/>
          </p:nvPr>
        </p:nvSpPr>
        <p:spPr>
          <a:xfrm>
            <a:off x="537006" y="9539795"/>
            <a:ext cx="5519813" cy="523221"/>
          </a:xfrm>
          <a:prstGeom prst="rect">
            <a:avLst/>
          </a:prstGeom>
        </p:spPr>
        <p:txBody>
          <a:bodyPr/>
          <a:lstStyle>
            <a:lvl1pPr>
              <a:defRPr sz="2800">
                <a:solidFill>
                  <a:srgbClr val="FFFFFF"/>
                </a:solidFill>
              </a:defRPr>
            </a:lvl1pPr>
          </a:lstStyle>
          <a:p>
            <a:pPr/>
            <a:r>
              <a:t>Portraits</a:t>
            </a:r>
          </a:p>
        </p:txBody>
      </p:sp>
      <p:sp>
        <p:nvSpPr>
          <p:cNvPr id="3132" name="Text Placeholder 14"/>
          <p:cNvSpPr/>
          <p:nvPr>
            <p:ph type="body" sz="quarter" idx="24" hasCustomPrompt="1"/>
          </p:nvPr>
        </p:nvSpPr>
        <p:spPr>
          <a:xfrm>
            <a:off x="20658867" y="10512776"/>
            <a:ext cx="1487422" cy="435826"/>
          </a:xfrm>
          <a:prstGeom prst="rect">
            <a:avLst/>
          </a:prstGeom>
        </p:spPr>
        <p:txBody>
          <a:bodyPr/>
          <a:lstStyle>
            <a:lvl1pPr algn="r">
              <a:lnSpc>
                <a:spcPct val="110000"/>
              </a:lnSpc>
              <a:defRPr sz="2200">
                <a:solidFill>
                  <a:srgbClr val="F2F2F2"/>
                </a:solidFill>
              </a:defRPr>
            </a:lvl1pPr>
          </a:lstStyle>
          <a:p>
            <a:pPr/>
            <a:r>
              <a:t>58</a:t>
            </a:r>
          </a:p>
        </p:txBody>
      </p:sp>
      <p:sp>
        <p:nvSpPr>
          <p:cNvPr id="3133" name="Text Placeholder 14"/>
          <p:cNvSpPr/>
          <p:nvPr>
            <p:ph type="body" sz="quarter" idx="25" hasCustomPrompt="1"/>
          </p:nvPr>
        </p:nvSpPr>
        <p:spPr>
          <a:xfrm>
            <a:off x="537006" y="10512776"/>
            <a:ext cx="5519813" cy="523221"/>
          </a:xfrm>
          <a:prstGeom prst="rect">
            <a:avLst/>
          </a:prstGeom>
        </p:spPr>
        <p:txBody>
          <a:bodyPr/>
          <a:lstStyle>
            <a:lvl1pPr>
              <a:defRPr sz="2800">
                <a:solidFill>
                  <a:srgbClr val="FFFFFF"/>
                </a:solidFill>
              </a:defRPr>
            </a:lvl1pPr>
          </a:lstStyle>
          <a:p>
            <a:pPr/>
            <a:r>
              <a:t>Lifestyle</a:t>
            </a:r>
          </a:p>
        </p:txBody>
      </p:sp>
      <p:sp>
        <p:nvSpPr>
          <p:cNvPr id="3134" name="Text Placeholder 14"/>
          <p:cNvSpPr/>
          <p:nvPr>
            <p:ph type="body" sz="quarter" idx="26" hasCustomPrompt="1"/>
          </p:nvPr>
        </p:nvSpPr>
        <p:spPr>
          <a:xfrm>
            <a:off x="20658867" y="11485759"/>
            <a:ext cx="1487422" cy="435826"/>
          </a:xfrm>
          <a:prstGeom prst="rect">
            <a:avLst/>
          </a:prstGeom>
        </p:spPr>
        <p:txBody>
          <a:bodyPr/>
          <a:lstStyle>
            <a:lvl1pPr algn="r">
              <a:lnSpc>
                <a:spcPct val="110000"/>
              </a:lnSpc>
              <a:defRPr sz="2200">
                <a:solidFill>
                  <a:srgbClr val="F2F2F2"/>
                </a:solidFill>
              </a:defRPr>
            </a:lvl1pPr>
          </a:lstStyle>
          <a:p>
            <a:pPr/>
            <a:r>
              <a:t>59</a:t>
            </a:r>
          </a:p>
        </p:txBody>
      </p:sp>
      <p:sp>
        <p:nvSpPr>
          <p:cNvPr id="3135" name="Text Placeholder 14"/>
          <p:cNvSpPr/>
          <p:nvPr>
            <p:ph type="body" sz="quarter" idx="27" hasCustomPrompt="1"/>
          </p:nvPr>
        </p:nvSpPr>
        <p:spPr>
          <a:xfrm>
            <a:off x="537006" y="11485759"/>
            <a:ext cx="5519813" cy="523221"/>
          </a:xfrm>
          <a:prstGeom prst="rect">
            <a:avLst/>
          </a:prstGeom>
        </p:spPr>
        <p:txBody>
          <a:bodyPr/>
          <a:lstStyle>
            <a:lvl1pPr>
              <a:defRPr sz="2800">
                <a:solidFill>
                  <a:srgbClr val="FFFFFF"/>
                </a:solidFill>
              </a:defRPr>
            </a:lvl1pPr>
          </a:lstStyle>
          <a:p>
            <a:pPr/>
            <a:r>
              <a:t>Product</a:t>
            </a:r>
          </a:p>
        </p:txBody>
      </p:sp>
      <p:sp>
        <p:nvSpPr>
          <p:cNvPr id="3136" name="Text Placeholder 14"/>
          <p:cNvSpPr/>
          <p:nvPr>
            <p:ph type="body" sz="quarter" idx="28" hasCustomPrompt="1"/>
          </p:nvPr>
        </p:nvSpPr>
        <p:spPr>
          <a:xfrm>
            <a:off x="20658867" y="12458741"/>
            <a:ext cx="1487422" cy="435826"/>
          </a:xfrm>
          <a:prstGeom prst="rect">
            <a:avLst/>
          </a:prstGeom>
        </p:spPr>
        <p:txBody>
          <a:bodyPr/>
          <a:lstStyle>
            <a:lvl1pPr algn="r">
              <a:lnSpc>
                <a:spcPct val="110000"/>
              </a:lnSpc>
              <a:defRPr sz="2200">
                <a:solidFill>
                  <a:srgbClr val="F2F2F2"/>
                </a:solidFill>
              </a:defRPr>
            </a:lvl1pPr>
          </a:lstStyle>
          <a:p>
            <a:pPr/>
            <a:r>
              <a:t>60</a:t>
            </a:r>
          </a:p>
        </p:txBody>
      </p:sp>
      <p:sp>
        <p:nvSpPr>
          <p:cNvPr id="3137" name="Text Placeholder 14"/>
          <p:cNvSpPr/>
          <p:nvPr>
            <p:ph type="body" sz="quarter" idx="29" hasCustomPrompt="1"/>
          </p:nvPr>
        </p:nvSpPr>
        <p:spPr>
          <a:xfrm>
            <a:off x="537006" y="12458741"/>
            <a:ext cx="5519813" cy="523221"/>
          </a:xfrm>
          <a:prstGeom prst="rect">
            <a:avLst/>
          </a:prstGeom>
        </p:spPr>
        <p:txBody>
          <a:bodyPr/>
          <a:lstStyle>
            <a:lvl1pPr>
              <a:defRPr sz="2800">
                <a:solidFill>
                  <a:srgbClr val="FFFFFF"/>
                </a:solidFill>
              </a:defRPr>
            </a:lvl1pPr>
          </a:lstStyle>
          <a:p>
            <a:pPr/>
            <a:r>
              <a:t>Things to avoid</a:t>
            </a:r>
          </a:p>
        </p:txBody>
      </p:sp>
      <p:sp>
        <p:nvSpPr>
          <p:cNvPr id="3138" name="Picture Placeholder 8"/>
          <p:cNvSpPr/>
          <p:nvPr>
            <p:ph type="pic" sz="quarter" idx="30"/>
          </p:nvPr>
        </p:nvSpPr>
        <p:spPr>
          <a:xfrm>
            <a:off x="22694904" y="8566811"/>
            <a:ext cx="1152091" cy="748908"/>
          </a:xfrm>
          <a:prstGeom prst="rect">
            <a:avLst/>
          </a:prstGeom>
        </p:spPr>
        <p:txBody>
          <a:bodyPr lIns="91439" rIns="91439">
            <a:noAutofit/>
          </a:bodyPr>
          <a:lstStyle/>
          <a:p>
            <a:pPr/>
          </a:p>
        </p:txBody>
      </p:sp>
      <p:sp>
        <p:nvSpPr>
          <p:cNvPr id="3139" name="Picture Placeholder 12"/>
          <p:cNvSpPr/>
          <p:nvPr>
            <p:ph type="pic" sz="quarter" idx="31"/>
          </p:nvPr>
        </p:nvSpPr>
        <p:spPr>
          <a:xfrm>
            <a:off x="22694904" y="9539795"/>
            <a:ext cx="1152091" cy="748908"/>
          </a:xfrm>
          <a:prstGeom prst="rect">
            <a:avLst/>
          </a:prstGeom>
        </p:spPr>
        <p:txBody>
          <a:bodyPr lIns="91439" rIns="91439">
            <a:noAutofit/>
          </a:bodyPr>
          <a:lstStyle/>
          <a:p>
            <a:pPr/>
          </a:p>
        </p:txBody>
      </p:sp>
      <p:sp>
        <p:nvSpPr>
          <p:cNvPr id="3140" name="Picture Placeholder 15"/>
          <p:cNvSpPr/>
          <p:nvPr>
            <p:ph type="pic" sz="quarter" idx="32"/>
          </p:nvPr>
        </p:nvSpPr>
        <p:spPr>
          <a:xfrm>
            <a:off x="22694904" y="10512776"/>
            <a:ext cx="1152091" cy="748908"/>
          </a:xfrm>
          <a:prstGeom prst="rect">
            <a:avLst/>
          </a:prstGeom>
        </p:spPr>
        <p:txBody>
          <a:bodyPr lIns="91439" rIns="91439">
            <a:noAutofit/>
          </a:bodyPr>
          <a:lstStyle/>
          <a:p>
            <a:pPr/>
          </a:p>
        </p:txBody>
      </p:sp>
      <p:sp>
        <p:nvSpPr>
          <p:cNvPr id="3141" name="Picture Placeholder 19"/>
          <p:cNvSpPr/>
          <p:nvPr>
            <p:ph type="pic" sz="quarter" idx="33"/>
          </p:nvPr>
        </p:nvSpPr>
        <p:spPr>
          <a:xfrm>
            <a:off x="22694904" y="11485759"/>
            <a:ext cx="1152091" cy="748908"/>
          </a:xfrm>
          <a:prstGeom prst="rect">
            <a:avLst/>
          </a:prstGeom>
        </p:spPr>
        <p:txBody>
          <a:bodyPr lIns="91439" rIns="91439">
            <a:noAutofit/>
          </a:bodyPr>
          <a:lstStyle/>
          <a:p>
            <a:pPr/>
          </a:p>
        </p:txBody>
      </p:sp>
      <p:sp>
        <p:nvSpPr>
          <p:cNvPr id="3142" name="Picture Placeholder 22"/>
          <p:cNvSpPr/>
          <p:nvPr>
            <p:ph type="pic" sz="quarter" idx="34"/>
          </p:nvPr>
        </p:nvSpPr>
        <p:spPr>
          <a:xfrm>
            <a:off x="22694904" y="12458741"/>
            <a:ext cx="1152091" cy="748908"/>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15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tion header 6 – Black">
    <p:bg>
      <p:bgPr>
        <a:solidFill>
          <a:srgbClr val="000000"/>
        </a:solidFill>
      </p:bgPr>
    </p:bg>
    <p:spTree>
      <p:nvGrpSpPr>
        <p:cNvPr id="1" name=""/>
        <p:cNvGrpSpPr/>
        <p:nvPr/>
      </p:nvGrpSpPr>
      <p:grpSpPr>
        <a:xfrm>
          <a:off x="0" y="0"/>
          <a:ext cx="0" cy="0"/>
          <a:chOff x="0" y="0"/>
          <a:chExt cx="0" cy="0"/>
        </a:xfrm>
      </p:grpSpPr>
      <p:sp>
        <p:nvSpPr>
          <p:cNvPr id="3149" name="Line"/>
          <p:cNvSpPr/>
          <p:nvPr/>
        </p:nvSpPr>
        <p:spPr>
          <a:xfrm>
            <a:off x="537006" y="10400786"/>
            <a:ext cx="23309988" cy="1"/>
          </a:xfrm>
          <a:prstGeom prst="line">
            <a:avLst/>
          </a:prstGeom>
          <a:ln w="25400">
            <a:solidFill>
              <a:srgbClr val="FFFFFF">
                <a:alpha val="15000"/>
              </a:srgbClr>
            </a:solidFill>
            <a:miter lim="400000"/>
          </a:ln>
        </p:spPr>
        <p:txBody>
          <a:bodyPr lIns="45718" tIns="45718" rIns="45718" bIns="45718"/>
          <a:lstStyle/>
          <a:p>
            <a:pPr/>
          </a:p>
        </p:txBody>
      </p:sp>
      <p:sp>
        <p:nvSpPr>
          <p:cNvPr id="3150" name="Line"/>
          <p:cNvSpPr/>
          <p:nvPr/>
        </p:nvSpPr>
        <p:spPr>
          <a:xfrm>
            <a:off x="537006" y="11373766"/>
            <a:ext cx="23309988" cy="1"/>
          </a:xfrm>
          <a:prstGeom prst="line">
            <a:avLst/>
          </a:prstGeom>
          <a:ln w="25400">
            <a:solidFill>
              <a:srgbClr val="FFFFFF">
                <a:alpha val="15000"/>
              </a:srgbClr>
            </a:solidFill>
            <a:miter lim="400000"/>
          </a:ln>
        </p:spPr>
        <p:txBody>
          <a:bodyPr lIns="45718" tIns="45718" rIns="45718" bIns="45718"/>
          <a:lstStyle/>
          <a:p>
            <a:pPr/>
          </a:p>
        </p:txBody>
      </p:sp>
      <p:sp>
        <p:nvSpPr>
          <p:cNvPr id="3151" name="Line"/>
          <p:cNvSpPr/>
          <p:nvPr/>
        </p:nvSpPr>
        <p:spPr>
          <a:xfrm>
            <a:off x="537006" y="12346748"/>
            <a:ext cx="23309988" cy="1"/>
          </a:xfrm>
          <a:prstGeom prst="line">
            <a:avLst/>
          </a:prstGeom>
          <a:ln w="25400">
            <a:solidFill>
              <a:srgbClr val="FFFFFF">
                <a:alpha val="15000"/>
              </a:srgbClr>
            </a:solidFill>
            <a:miter lim="400000"/>
          </a:ln>
        </p:spPr>
        <p:txBody>
          <a:bodyPr lIns="45718" tIns="45718" rIns="45718" bIns="45718"/>
          <a:lstStyle/>
          <a:p>
            <a:pPr/>
          </a:p>
        </p:txBody>
      </p:sp>
      <p:sp>
        <p:nvSpPr>
          <p:cNvPr id="3152" name="Line"/>
          <p:cNvSpPr/>
          <p:nvPr/>
        </p:nvSpPr>
        <p:spPr>
          <a:xfrm>
            <a:off x="537006" y="9427802"/>
            <a:ext cx="23309988" cy="1"/>
          </a:xfrm>
          <a:prstGeom prst="line">
            <a:avLst/>
          </a:prstGeom>
          <a:ln w="25400">
            <a:solidFill>
              <a:srgbClr val="FFFFFF">
                <a:alpha val="15000"/>
              </a:srgbClr>
            </a:solidFill>
            <a:miter lim="400000"/>
          </a:ln>
        </p:spPr>
        <p:txBody>
          <a:bodyPr lIns="45718" tIns="45718" rIns="45718" bIns="45718"/>
          <a:lstStyle/>
          <a:p>
            <a:pPr/>
          </a:p>
        </p:txBody>
      </p:sp>
      <p:sp>
        <p:nvSpPr>
          <p:cNvPr id="3153" name="06 Photography"/>
          <p:cNvSpPr txBox="1"/>
          <p:nvPr>
            <p:ph type="title" hasCustomPrompt="1"/>
          </p:nvPr>
        </p:nvSpPr>
        <p:spPr>
          <a:xfrm>
            <a:off x="537006" y="584953"/>
            <a:ext cx="14338937" cy="1938992"/>
          </a:xfrm>
          <a:prstGeom prst="rect">
            <a:avLst/>
          </a:prstGeom>
        </p:spPr>
        <p:txBody>
          <a:bodyPr anchor="t"/>
          <a:lstStyle>
            <a:lvl1pPr>
              <a:defRPr spc="-450" sz="15000">
                <a:solidFill>
                  <a:srgbClr val="FFFFFF"/>
                </a:solidFill>
              </a:defRPr>
            </a:lvl1pPr>
          </a:lstStyle>
          <a:p>
            <a:pPr/>
            <a:r>
              <a:t>06 Photography</a:t>
            </a:r>
          </a:p>
        </p:txBody>
      </p:sp>
      <p:sp>
        <p:nvSpPr>
          <p:cNvPr id="3154" name="Body Level One…"/>
          <p:cNvSpPr txBox="1"/>
          <p:nvPr>
            <p:ph type="body" sz="quarter" idx="1" hasCustomPrompt="1"/>
          </p:nvPr>
        </p:nvSpPr>
        <p:spPr>
          <a:xfrm>
            <a:off x="20658867" y="8566811"/>
            <a:ext cx="1487422" cy="435826"/>
          </a:xfrm>
          <a:prstGeom prst="rect">
            <a:avLst/>
          </a:prstGeom>
        </p:spPr>
        <p:txBody>
          <a:bodyPr/>
          <a:lstStyle>
            <a:lvl1pPr algn="r">
              <a:lnSpc>
                <a:spcPct val="110000"/>
              </a:lnSpc>
              <a:defRPr sz="2200">
                <a:solidFill>
                  <a:srgbClr val="808080"/>
                </a:solidFill>
              </a:defRPr>
            </a:lvl1pPr>
            <a:lvl2pPr algn="r">
              <a:lnSpc>
                <a:spcPct val="110000"/>
              </a:lnSpc>
              <a:defRPr sz="2200">
                <a:solidFill>
                  <a:srgbClr val="808080"/>
                </a:solidFill>
              </a:defRPr>
            </a:lvl2pPr>
            <a:lvl3pPr algn="r">
              <a:lnSpc>
                <a:spcPct val="110000"/>
              </a:lnSpc>
              <a:defRPr sz="2200">
                <a:solidFill>
                  <a:srgbClr val="808080"/>
                </a:solidFill>
              </a:defRPr>
            </a:lvl3pPr>
            <a:lvl4pPr algn="r">
              <a:lnSpc>
                <a:spcPct val="110000"/>
              </a:lnSpc>
              <a:defRPr sz="2200">
                <a:solidFill>
                  <a:srgbClr val="808080"/>
                </a:solidFill>
              </a:defRPr>
            </a:lvl4pPr>
            <a:lvl5pPr algn="r">
              <a:lnSpc>
                <a:spcPct val="110000"/>
              </a:lnSpc>
              <a:defRPr sz="2200">
                <a:solidFill>
                  <a:srgbClr val="808080"/>
                </a:solidFill>
              </a:defRPr>
            </a:lvl5pPr>
          </a:lstStyle>
          <a:p>
            <a:pPr/>
            <a:r>
              <a:t>56</a:t>
            </a:r>
          </a:p>
          <a:p>
            <a:pPr lvl="1"/>
            <a:r>
              <a:t/>
            </a:r>
          </a:p>
          <a:p>
            <a:pPr lvl="2"/>
            <a:r>
              <a:t/>
            </a:r>
          </a:p>
          <a:p>
            <a:pPr lvl="3"/>
            <a:r>
              <a:t/>
            </a:r>
          </a:p>
          <a:p>
            <a:pPr lvl="4"/>
            <a:r>
              <a:t/>
            </a:r>
          </a:p>
        </p:txBody>
      </p:sp>
      <p:sp>
        <p:nvSpPr>
          <p:cNvPr id="3155" name="Text Placeholder 14"/>
          <p:cNvSpPr/>
          <p:nvPr>
            <p:ph type="body" sz="quarter" idx="21" hasCustomPrompt="1"/>
          </p:nvPr>
        </p:nvSpPr>
        <p:spPr>
          <a:xfrm>
            <a:off x="537006" y="8566811"/>
            <a:ext cx="5519813" cy="523221"/>
          </a:xfrm>
          <a:prstGeom prst="rect">
            <a:avLst/>
          </a:prstGeom>
        </p:spPr>
        <p:txBody>
          <a:bodyPr/>
          <a:lstStyle>
            <a:lvl1pPr>
              <a:defRPr sz="2800">
                <a:solidFill>
                  <a:srgbClr val="FFFFFF"/>
                </a:solidFill>
              </a:defRPr>
            </a:lvl1pPr>
          </a:lstStyle>
          <a:p>
            <a:pPr/>
            <a:r>
              <a:t>Team</a:t>
            </a:r>
          </a:p>
        </p:txBody>
      </p:sp>
      <p:sp>
        <p:nvSpPr>
          <p:cNvPr id="3156"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3157" name="Text Placeholder 14"/>
          <p:cNvSpPr/>
          <p:nvPr>
            <p:ph type="body" sz="quarter" idx="22" hasCustomPrompt="1"/>
          </p:nvPr>
        </p:nvSpPr>
        <p:spPr>
          <a:xfrm>
            <a:off x="20658867" y="9539795"/>
            <a:ext cx="1487422" cy="435826"/>
          </a:xfrm>
          <a:prstGeom prst="rect">
            <a:avLst/>
          </a:prstGeom>
        </p:spPr>
        <p:txBody>
          <a:bodyPr/>
          <a:lstStyle>
            <a:lvl1pPr algn="r">
              <a:lnSpc>
                <a:spcPct val="110000"/>
              </a:lnSpc>
              <a:defRPr sz="2200">
                <a:solidFill>
                  <a:srgbClr val="808080"/>
                </a:solidFill>
              </a:defRPr>
            </a:lvl1pPr>
          </a:lstStyle>
          <a:p>
            <a:pPr/>
            <a:r>
              <a:t>57</a:t>
            </a:r>
          </a:p>
        </p:txBody>
      </p:sp>
      <p:sp>
        <p:nvSpPr>
          <p:cNvPr id="3158" name="Text Placeholder 14"/>
          <p:cNvSpPr/>
          <p:nvPr>
            <p:ph type="body" sz="quarter" idx="23" hasCustomPrompt="1"/>
          </p:nvPr>
        </p:nvSpPr>
        <p:spPr>
          <a:xfrm>
            <a:off x="537006" y="9539795"/>
            <a:ext cx="5519813" cy="523221"/>
          </a:xfrm>
          <a:prstGeom prst="rect">
            <a:avLst/>
          </a:prstGeom>
        </p:spPr>
        <p:txBody>
          <a:bodyPr/>
          <a:lstStyle>
            <a:lvl1pPr>
              <a:defRPr sz="2800">
                <a:solidFill>
                  <a:srgbClr val="FFFFFF"/>
                </a:solidFill>
              </a:defRPr>
            </a:lvl1pPr>
          </a:lstStyle>
          <a:p>
            <a:pPr/>
            <a:r>
              <a:t>Portraits</a:t>
            </a:r>
          </a:p>
        </p:txBody>
      </p:sp>
      <p:sp>
        <p:nvSpPr>
          <p:cNvPr id="3159" name="Text Placeholder 14"/>
          <p:cNvSpPr/>
          <p:nvPr>
            <p:ph type="body" sz="quarter" idx="24" hasCustomPrompt="1"/>
          </p:nvPr>
        </p:nvSpPr>
        <p:spPr>
          <a:xfrm>
            <a:off x="20658867" y="10512776"/>
            <a:ext cx="1487422" cy="435826"/>
          </a:xfrm>
          <a:prstGeom prst="rect">
            <a:avLst/>
          </a:prstGeom>
        </p:spPr>
        <p:txBody>
          <a:bodyPr/>
          <a:lstStyle>
            <a:lvl1pPr algn="r">
              <a:lnSpc>
                <a:spcPct val="110000"/>
              </a:lnSpc>
              <a:defRPr sz="2200">
                <a:solidFill>
                  <a:srgbClr val="808080"/>
                </a:solidFill>
              </a:defRPr>
            </a:lvl1pPr>
          </a:lstStyle>
          <a:p>
            <a:pPr/>
            <a:r>
              <a:t>58</a:t>
            </a:r>
          </a:p>
        </p:txBody>
      </p:sp>
      <p:sp>
        <p:nvSpPr>
          <p:cNvPr id="3160" name="Text Placeholder 14"/>
          <p:cNvSpPr/>
          <p:nvPr>
            <p:ph type="body" sz="quarter" idx="25" hasCustomPrompt="1"/>
          </p:nvPr>
        </p:nvSpPr>
        <p:spPr>
          <a:xfrm>
            <a:off x="537006" y="10512776"/>
            <a:ext cx="5519813" cy="523221"/>
          </a:xfrm>
          <a:prstGeom prst="rect">
            <a:avLst/>
          </a:prstGeom>
        </p:spPr>
        <p:txBody>
          <a:bodyPr/>
          <a:lstStyle>
            <a:lvl1pPr>
              <a:defRPr sz="2800">
                <a:solidFill>
                  <a:srgbClr val="FFFFFF"/>
                </a:solidFill>
              </a:defRPr>
            </a:lvl1pPr>
          </a:lstStyle>
          <a:p>
            <a:pPr/>
            <a:r>
              <a:t>Lifestyle</a:t>
            </a:r>
          </a:p>
        </p:txBody>
      </p:sp>
      <p:sp>
        <p:nvSpPr>
          <p:cNvPr id="3161" name="Text Placeholder 14"/>
          <p:cNvSpPr/>
          <p:nvPr>
            <p:ph type="body" sz="quarter" idx="26" hasCustomPrompt="1"/>
          </p:nvPr>
        </p:nvSpPr>
        <p:spPr>
          <a:xfrm>
            <a:off x="20658867" y="11485759"/>
            <a:ext cx="1487422" cy="435826"/>
          </a:xfrm>
          <a:prstGeom prst="rect">
            <a:avLst/>
          </a:prstGeom>
        </p:spPr>
        <p:txBody>
          <a:bodyPr/>
          <a:lstStyle>
            <a:lvl1pPr algn="r">
              <a:lnSpc>
                <a:spcPct val="110000"/>
              </a:lnSpc>
              <a:defRPr sz="2200">
                <a:solidFill>
                  <a:srgbClr val="808080"/>
                </a:solidFill>
              </a:defRPr>
            </a:lvl1pPr>
          </a:lstStyle>
          <a:p>
            <a:pPr/>
            <a:r>
              <a:t>59</a:t>
            </a:r>
          </a:p>
        </p:txBody>
      </p:sp>
      <p:sp>
        <p:nvSpPr>
          <p:cNvPr id="3162" name="Text Placeholder 14"/>
          <p:cNvSpPr/>
          <p:nvPr>
            <p:ph type="body" sz="quarter" idx="27" hasCustomPrompt="1"/>
          </p:nvPr>
        </p:nvSpPr>
        <p:spPr>
          <a:xfrm>
            <a:off x="537006" y="11485759"/>
            <a:ext cx="5519813" cy="523221"/>
          </a:xfrm>
          <a:prstGeom prst="rect">
            <a:avLst/>
          </a:prstGeom>
        </p:spPr>
        <p:txBody>
          <a:bodyPr/>
          <a:lstStyle>
            <a:lvl1pPr>
              <a:defRPr sz="2800">
                <a:solidFill>
                  <a:srgbClr val="FFFFFF"/>
                </a:solidFill>
              </a:defRPr>
            </a:lvl1pPr>
          </a:lstStyle>
          <a:p>
            <a:pPr/>
            <a:r>
              <a:t>Product</a:t>
            </a:r>
          </a:p>
        </p:txBody>
      </p:sp>
      <p:sp>
        <p:nvSpPr>
          <p:cNvPr id="3163" name="Text Placeholder 14"/>
          <p:cNvSpPr/>
          <p:nvPr>
            <p:ph type="body" sz="quarter" idx="28" hasCustomPrompt="1"/>
          </p:nvPr>
        </p:nvSpPr>
        <p:spPr>
          <a:xfrm>
            <a:off x="20658867" y="12458741"/>
            <a:ext cx="1487422" cy="435826"/>
          </a:xfrm>
          <a:prstGeom prst="rect">
            <a:avLst/>
          </a:prstGeom>
        </p:spPr>
        <p:txBody>
          <a:bodyPr/>
          <a:lstStyle>
            <a:lvl1pPr algn="r">
              <a:lnSpc>
                <a:spcPct val="110000"/>
              </a:lnSpc>
              <a:defRPr sz="2200">
                <a:solidFill>
                  <a:srgbClr val="808080"/>
                </a:solidFill>
              </a:defRPr>
            </a:lvl1pPr>
          </a:lstStyle>
          <a:p>
            <a:pPr/>
            <a:r>
              <a:t>60</a:t>
            </a:r>
          </a:p>
        </p:txBody>
      </p:sp>
      <p:sp>
        <p:nvSpPr>
          <p:cNvPr id="3164" name="Text Placeholder 14"/>
          <p:cNvSpPr/>
          <p:nvPr>
            <p:ph type="body" sz="quarter" idx="29" hasCustomPrompt="1"/>
          </p:nvPr>
        </p:nvSpPr>
        <p:spPr>
          <a:xfrm>
            <a:off x="537006" y="12458741"/>
            <a:ext cx="5519813" cy="523221"/>
          </a:xfrm>
          <a:prstGeom prst="rect">
            <a:avLst/>
          </a:prstGeom>
        </p:spPr>
        <p:txBody>
          <a:bodyPr/>
          <a:lstStyle>
            <a:lvl1pPr>
              <a:defRPr sz="2800">
                <a:solidFill>
                  <a:srgbClr val="FFFFFF"/>
                </a:solidFill>
              </a:defRPr>
            </a:lvl1pPr>
          </a:lstStyle>
          <a:p>
            <a:pPr/>
            <a:r>
              <a:t>Things to avoid</a:t>
            </a:r>
          </a:p>
        </p:txBody>
      </p:sp>
      <p:sp>
        <p:nvSpPr>
          <p:cNvPr id="3165" name="Picture Placeholder 8"/>
          <p:cNvSpPr/>
          <p:nvPr>
            <p:ph type="pic" sz="quarter" idx="30"/>
          </p:nvPr>
        </p:nvSpPr>
        <p:spPr>
          <a:xfrm>
            <a:off x="22694904" y="8566811"/>
            <a:ext cx="1152091" cy="748908"/>
          </a:xfrm>
          <a:prstGeom prst="rect">
            <a:avLst/>
          </a:prstGeom>
        </p:spPr>
        <p:txBody>
          <a:bodyPr lIns="91439" rIns="91439">
            <a:noAutofit/>
          </a:bodyPr>
          <a:lstStyle/>
          <a:p>
            <a:pPr/>
          </a:p>
        </p:txBody>
      </p:sp>
      <p:sp>
        <p:nvSpPr>
          <p:cNvPr id="3166" name="Picture Placeholder 12"/>
          <p:cNvSpPr/>
          <p:nvPr>
            <p:ph type="pic" sz="quarter" idx="31"/>
          </p:nvPr>
        </p:nvSpPr>
        <p:spPr>
          <a:xfrm>
            <a:off x="22694904" y="9539795"/>
            <a:ext cx="1152091" cy="748908"/>
          </a:xfrm>
          <a:prstGeom prst="rect">
            <a:avLst/>
          </a:prstGeom>
        </p:spPr>
        <p:txBody>
          <a:bodyPr lIns="91439" rIns="91439">
            <a:noAutofit/>
          </a:bodyPr>
          <a:lstStyle/>
          <a:p>
            <a:pPr/>
          </a:p>
        </p:txBody>
      </p:sp>
      <p:sp>
        <p:nvSpPr>
          <p:cNvPr id="3167" name="Picture Placeholder 15"/>
          <p:cNvSpPr/>
          <p:nvPr>
            <p:ph type="pic" sz="quarter" idx="32"/>
          </p:nvPr>
        </p:nvSpPr>
        <p:spPr>
          <a:xfrm>
            <a:off x="22694904" y="10512776"/>
            <a:ext cx="1152091" cy="748908"/>
          </a:xfrm>
          <a:prstGeom prst="rect">
            <a:avLst/>
          </a:prstGeom>
        </p:spPr>
        <p:txBody>
          <a:bodyPr lIns="91439" rIns="91439">
            <a:noAutofit/>
          </a:bodyPr>
          <a:lstStyle/>
          <a:p>
            <a:pPr/>
          </a:p>
        </p:txBody>
      </p:sp>
      <p:sp>
        <p:nvSpPr>
          <p:cNvPr id="3168" name="Picture Placeholder 19"/>
          <p:cNvSpPr/>
          <p:nvPr>
            <p:ph type="pic" sz="quarter" idx="33"/>
          </p:nvPr>
        </p:nvSpPr>
        <p:spPr>
          <a:xfrm>
            <a:off x="22694904" y="11485759"/>
            <a:ext cx="1152091" cy="748908"/>
          </a:xfrm>
          <a:prstGeom prst="rect">
            <a:avLst/>
          </a:prstGeom>
        </p:spPr>
        <p:txBody>
          <a:bodyPr lIns="91439" rIns="91439">
            <a:noAutofit/>
          </a:bodyPr>
          <a:lstStyle/>
          <a:p>
            <a:pPr/>
          </a:p>
        </p:txBody>
      </p:sp>
      <p:sp>
        <p:nvSpPr>
          <p:cNvPr id="3169" name="Picture Placeholder 22"/>
          <p:cNvSpPr/>
          <p:nvPr>
            <p:ph type="pic" sz="quarter" idx="34"/>
          </p:nvPr>
        </p:nvSpPr>
        <p:spPr>
          <a:xfrm>
            <a:off x="22694904" y="12458741"/>
            <a:ext cx="1152091" cy="748908"/>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1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Foreword 2">
    <p:spTree>
      <p:nvGrpSpPr>
        <p:cNvPr id="1" name=""/>
        <p:cNvGrpSpPr/>
        <p:nvPr/>
      </p:nvGrpSpPr>
      <p:grpSpPr>
        <a:xfrm>
          <a:off x="0" y="0"/>
          <a:ext cx="0" cy="0"/>
          <a:chOff x="0" y="0"/>
          <a:chExt cx="0" cy="0"/>
        </a:xfrm>
      </p:grpSpPr>
      <p:sp>
        <p:nvSpPr>
          <p:cNvPr id="263" name="Body Level One…"/>
          <p:cNvSpPr txBox="1"/>
          <p:nvPr>
            <p:ph type="body" sz="quarter" idx="1" hasCustomPrompt="1"/>
          </p:nvPr>
        </p:nvSpPr>
        <p:spPr>
          <a:xfrm>
            <a:off x="537005" y="508753"/>
            <a:ext cx="5194801" cy="369333"/>
          </a:xfrm>
          <a:prstGeom prst="rect">
            <a:avLst/>
          </a:prstGeom>
        </p:spPr>
        <p:txBody>
          <a:bodyPr/>
          <a:lstStyle>
            <a:lvl1pPr>
              <a:lnSpc>
                <a:spcPct val="90000"/>
              </a:lnSpc>
              <a:defRPr sz="2000">
                <a:solidFill>
                  <a:srgbClr val="C0C0C0"/>
                </a:solidFill>
              </a:defRPr>
            </a:lvl1pPr>
            <a:lvl2pPr>
              <a:lnSpc>
                <a:spcPct val="90000"/>
              </a:lnSpc>
              <a:defRPr sz="2000">
                <a:solidFill>
                  <a:srgbClr val="C0C0C0"/>
                </a:solidFill>
              </a:defRPr>
            </a:lvl2pPr>
            <a:lvl3pPr>
              <a:lnSpc>
                <a:spcPct val="90000"/>
              </a:lnSpc>
              <a:defRPr sz="2000">
                <a:solidFill>
                  <a:srgbClr val="C0C0C0"/>
                </a:solidFill>
              </a:defRPr>
            </a:lvl3pPr>
            <a:lvl4pPr>
              <a:lnSpc>
                <a:spcPct val="90000"/>
              </a:lnSpc>
              <a:defRPr sz="2000">
                <a:solidFill>
                  <a:srgbClr val="C0C0C0"/>
                </a:solidFill>
              </a:defRPr>
            </a:lvl4pPr>
            <a:lvl5pPr>
              <a:lnSpc>
                <a:spcPct val="90000"/>
              </a:lnSpc>
              <a:defRPr sz="2000">
                <a:solidFill>
                  <a:srgbClr val="C0C0C0"/>
                </a:solidFill>
              </a:defRPr>
            </a:lvl5pPr>
          </a:lstStyle>
          <a:p>
            <a:pPr/>
            <a:r>
              <a:t>Foreword</a:t>
            </a:r>
          </a:p>
          <a:p>
            <a:pPr lvl="1"/>
            <a:r>
              <a:t/>
            </a:r>
          </a:p>
          <a:p>
            <a:pPr lvl="2"/>
            <a:r>
              <a:t/>
            </a:r>
          </a:p>
          <a:p>
            <a:pPr lvl="3"/>
            <a:r>
              <a:t/>
            </a:r>
          </a:p>
          <a:p>
            <a:pPr lvl="4"/>
            <a:r>
              <a:t/>
            </a:r>
          </a:p>
        </p:txBody>
      </p:sp>
      <p:sp>
        <p:nvSpPr>
          <p:cNvPr id="264" name="Lorem ipsum dolor sit amet, consectetur adipiscing elit. Sed do eiusmod tempor incididunt ut labore et dolore magna aliqua. Ut enim ad minim veniam, quis nostrud exercitation ullamco laboris nisi ut aliquip ex ea commodo consequat."/>
          <p:cNvSpPr txBox="1"/>
          <p:nvPr>
            <p:ph type="title" hasCustomPrompt="1"/>
          </p:nvPr>
        </p:nvSpPr>
        <p:spPr>
          <a:xfrm>
            <a:off x="537005" y="936381"/>
            <a:ext cx="14250970" cy="5078314"/>
          </a:xfrm>
          <a:prstGeom prst="rect">
            <a:avLst/>
          </a:prstGeom>
        </p:spPr>
        <p:txBody>
          <a:bodyPr anchor="t"/>
          <a:lstStyle>
            <a:lvl1pPr>
              <a:lnSpc>
                <a:spcPct val="90000"/>
              </a:lnSpc>
              <a:defRPr spc="-180" sz="6000"/>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265"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6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eam">
    <p:spTree>
      <p:nvGrpSpPr>
        <p:cNvPr id="1" name=""/>
        <p:cNvGrpSpPr/>
        <p:nvPr/>
      </p:nvGrpSpPr>
      <p:grpSpPr>
        <a:xfrm>
          <a:off x="0" y="0"/>
          <a:ext cx="0" cy="0"/>
          <a:chOff x="0" y="0"/>
          <a:chExt cx="0" cy="0"/>
        </a:xfrm>
      </p:grpSpPr>
      <p:sp>
        <p:nvSpPr>
          <p:cNvPr id="3176" name="Picture Placeholder 6"/>
          <p:cNvSpPr/>
          <p:nvPr>
            <p:ph type="pic" sz="half" idx="21"/>
          </p:nvPr>
        </p:nvSpPr>
        <p:spPr>
          <a:xfrm>
            <a:off x="6437531" y="500555"/>
            <a:ext cx="11508981" cy="6223003"/>
          </a:xfrm>
          <a:prstGeom prst="rect">
            <a:avLst/>
          </a:prstGeom>
        </p:spPr>
        <p:txBody>
          <a:bodyPr lIns="91439" rIns="91439">
            <a:noAutofit/>
          </a:bodyPr>
          <a:lstStyle/>
          <a:p>
            <a:pPr/>
          </a:p>
        </p:txBody>
      </p:sp>
      <p:sp>
        <p:nvSpPr>
          <p:cNvPr id="3177" name="Picture Placeholder 8"/>
          <p:cNvSpPr/>
          <p:nvPr>
            <p:ph type="pic" sz="half" idx="22"/>
          </p:nvPr>
        </p:nvSpPr>
        <p:spPr>
          <a:xfrm>
            <a:off x="12338056" y="6990894"/>
            <a:ext cx="11508981" cy="6223002"/>
          </a:xfrm>
          <a:prstGeom prst="rect">
            <a:avLst/>
          </a:prstGeom>
        </p:spPr>
        <p:txBody>
          <a:bodyPr lIns="91439" rIns="91439">
            <a:noAutofit/>
          </a:bodyPr>
          <a:lstStyle/>
          <a:p>
            <a:pPr/>
          </a:p>
        </p:txBody>
      </p:sp>
      <p:sp>
        <p:nvSpPr>
          <p:cNvPr id="3178" name="Picture Placeholder 7"/>
          <p:cNvSpPr/>
          <p:nvPr>
            <p:ph type="pic" sz="quarter" idx="23"/>
          </p:nvPr>
        </p:nvSpPr>
        <p:spPr>
          <a:xfrm>
            <a:off x="6437531" y="6990894"/>
            <a:ext cx="5608640" cy="6223003"/>
          </a:xfrm>
          <a:prstGeom prst="rect">
            <a:avLst/>
          </a:prstGeom>
        </p:spPr>
        <p:txBody>
          <a:bodyPr lIns="91439" rIns="91439">
            <a:noAutofit/>
          </a:bodyPr>
          <a:lstStyle/>
          <a:p>
            <a:pPr/>
          </a:p>
        </p:txBody>
      </p:sp>
      <p:sp>
        <p:nvSpPr>
          <p:cNvPr id="3179" name="Picture Placeholder 5"/>
          <p:cNvSpPr/>
          <p:nvPr>
            <p:ph type="pic" sz="quarter" idx="24"/>
          </p:nvPr>
        </p:nvSpPr>
        <p:spPr>
          <a:xfrm>
            <a:off x="18238579" y="500555"/>
            <a:ext cx="5608641" cy="6223003"/>
          </a:xfrm>
          <a:prstGeom prst="rect">
            <a:avLst/>
          </a:prstGeom>
        </p:spPr>
        <p:txBody>
          <a:bodyPr lIns="91439" rIns="91439">
            <a:noAutofit/>
          </a:bodyPr>
          <a:lstStyle/>
          <a:p>
            <a:pPr/>
          </a:p>
        </p:txBody>
      </p:sp>
      <p:sp>
        <p:nvSpPr>
          <p:cNvPr id="3180" name="Body Level One…"/>
          <p:cNvSpPr txBox="1"/>
          <p:nvPr>
            <p:ph type="body" sz="quarter" idx="1" hasCustomPrompt="1"/>
          </p:nvPr>
        </p:nvSpPr>
        <p:spPr>
          <a:xfrm>
            <a:off x="537006" y="8746581"/>
            <a:ext cx="4951300" cy="4467314"/>
          </a:xfrm>
          <a:prstGeom prst="rect">
            <a:avLst/>
          </a:prstGeom>
        </p:spPr>
        <p:txBody>
          <a:bodyPr anchor="b"/>
          <a:lstStyle>
            <a:lvl1pPr>
              <a:lnSpc>
                <a:spcPct val="110000"/>
              </a:lnSpc>
              <a:defRPr sz="2000">
                <a:solidFill>
                  <a:srgbClr val="808080"/>
                </a:solidFill>
              </a:defRPr>
            </a:lvl1pPr>
            <a:lvl2pPr>
              <a:lnSpc>
                <a:spcPct val="110000"/>
              </a:lnSpc>
              <a:defRPr sz="2000">
                <a:solidFill>
                  <a:srgbClr val="808080"/>
                </a:solidFill>
              </a:defRPr>
            </a:lvl2pPr>
            <a:lvl3pPr>
              <a:lnSpc>
                <a:spcPct val="110000"/>
              </a:lnSpc>
              <a:defRPr sz="2000">
                <a:solidFill>
                  <a:srgbClr val="808080"/>
                </a:solidFill>
              </a:defRPr>
            </a:lvl3pPr>
            <a:lvl4pPr>
              <a:lnSpc>
                <a:spcPct val="110000"/>
              </a:lnSpc>
              <a:defRPr sz="2000">
                <a:solidFill>
                  <a:srgbClr val="808080"/>
                </a:solidFill>
              </a:defRPr>
            </a:lvl4pPr>
            <a:lvl5pPr>
              <a:lnSpc>
                <a:spcPct val="110000"/>
              </a:lnSpc>
              <a:defRPr sz="2000">
                <a:solidFill>
                  <a:srgbClr val="808080"/>
                </a:solidFill>
              </a:defRPr>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3181" name="Text Placeholder 14"/>
          <p:cNvSpPr/>
          <p:nvPr>
            <p:ph type="body" sz="quarter" idx="25" hasCustomPrompt="1"/>
          </p:nvPr>
        </p:nvSpPr>
        <p:spPr>
          <a:xfrm>
            <a:off x="537005" y="508753"/>
            <a:ext cx="5194801" cy="369333"/>
          </a:xfrm>
          <a:prstGeom prst="rect">
            <a:avLst/>
          </a:prstGeom>
        </p:spPr>
        <p:txBody>
          <a:bodyPr/>
          <a:lstStyle>
            <a:lvl1pPr defTabSz="734694">
              <a:lnSpc>
                <a:spcPct val="90000"/>
              </a:lnSpc>
              <a:defRPr sz="1779">
                <a:solidFill>
                  <a:srgbClr val="C0C0C0"/>
                </a:solidFill>
              </a:defRPr>
            </a:lvl1pPr>
          </a:lstStyle>
          <a:p>
            <a:pPr/>
            <a:r>
              <a:t>Art Direction</a:t>
            </a:r>
          </a:p>
        </p:txBody>
      </p:sp>
      <p:sp>
        <p:nvSpPr>
          <p:cNvPr id="3182" name="PhotographyTeam"/>
          <p:cNvSpPr txBox="1"/>
          <p:nvPr>
            <p:ph type="title" hasCustomPrompt="1"/>
          </p:nvPr>
        </p:nvSpPr>
        <p:spPr>
          <a:xfrm>
            <a:off x="537005" y="936381"/>
            <a:ext cx="5470683" cy="1754328"/>
          </a:xfrm>
          <a:prstGeom prst="rect">
            <a:avLst/>
          </a:prstGeom>
        </p:spPr>
        <p:txBody>
          <a:bodyPr anchor="t"/>
          <a:lstStyle>
            <a:lvl1pPr>
              <a:lnSpc>
                <a:spcPct val="90000"/>
              </a:lnSpc>
              <a:defRPr spc="-180" sz="6000"/>
            </a:lvl1pPr>
          </a:lstStyle>
          <a:p>
            <a:pPr/>
            <a:r>
              <a:t>PhotographyTeam</a:t>
            </a:r>
          </a:p>
        </p:txBody>
      </p:sp>
      <p:sp>
        <p:nvSpPr>
          <p:cNvPr id="3183"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6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eam – Grey">
    <p:bg>
      <p:bgPr>
        <a:solidFill>
          <a:srgbClr val="CCCDD1"/>
        </a:solidFill>
      </p:bgPr>
    </p:bg>
    <p:spTree>
      <p:nvGrpSpPr>
        <p:cNvPr id="1" name=""/>
        <p:cNvGrpSpPr/>
        <p:nvPr/>
      </p:nvGrpSpPr>
      <p:grpSpPr>
        <a:xfrm>
          <a:off x="0" y="0"/>
          <a:ext cx="0" cy="0"/>
          <a:chOff x="0" y="0"/>
          <a:chExt cx="0" cy="0"/>
        </a:xfrm>
      </p:grpSpPr>
      <p:sp>
        <p:nvSpPr>
          <p:cNvPr id="3190" name="Body Level One…"/>
          <p:cNvSpPr txBox="1"/>
          <p:nvPr>
            <p:ph type="body" sz="quarter" idx="1" hasCustomPrompt="1"/>
          </p:nvPr>
        </p:nvSpPr>
        <p:spPr>
          <a:xfrm>
            <a:off x="537006" y="8746581"/>
            <a:ext cx="4951300" cy="4467314"/>
          </a:xfrm>
          <a:prstGeom prst="rect">
            <a:avLst/>
          </a:prstGeom>
        </p:spPr>
        <p:txBody>
          <a:bodyPr anchor="b"/>
          <a:lstStyle>
            <a:lvl1pPr>
              <a:lnSpc>
                <a:spcPct val="110000"/>
              </a:lnSpc>
              <a:defRPr sz="2000">
                <a:solidFill>
                  <a:srgbClr val="FFFFFF"/>
                </a:solidFill>
              </a:defRPr>
            </a:lvl1pPr>
            <a:lvl2pPr>
              <a:lnSpc>
                <a:spcPct val="110000"/>
              </a:lnSpc>
              <a:defRPr sz="2000">
                <a:solidFill>
                  <a:srgbClr val="FFFFFF"/>
                </a:solidFill>
              </a:defRPr>
            </a:lvl2pPr>
            <a:lvl3pPr>
              <a:lnSpc>
                <a:spcPct val="110000"/>
              </a:lnSpc>
              <a:defRPr sz="2000">
                <a:solidFill>
                  <a:srgbClr val="FFFFFF"/>
                </a:solidFill>
              </a:defRPr>
            </a:lvl3pPr>
            <a:lvl4pPr>
              <a:lnSpc>
                <a:spcPct val="110000"/>
              </a:lnSpc>
              <a:defRPr sz="2000">
                <a:solidFill>
                  <a:srgbClr val="FFFFFF"/>
                </a:solidFill>
              </a:defRPr>
            </a:lvl4pPr>
            <a:lvl5pPr>
              <a:lnSpc>
                <a:spcPct val="110000"/>
              </a:lnSpc>
              <a:defRPr sz="2000">
                <a:solidFill>
                  <a:srgbClr val="FFFFFF"/>
                </a:solidFill>
              </a:defRPr>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3191" name="Text Placeholder 14"/>
          <p:cNvSpPr/>
          <p:nvPr>
            <p:ph type="body" sz="quarter" idx="21" hasCustomPrompt="1"/>
          </p:nvPr>
        </p:nvSpPr>
        <p:spPr>
          <a:xfrm>
            <a:off x="537005" y="508753"/>
            <a:ext cx="5194801" cy="369333"/>
          </a:xfrm>
          <a:prstGeom prst="rect">
            <a:avLst/>
          </a:prstGeom>
        </p:spPr>
        <p:txBody>
          <a:bodyPr/>
          <a:lstStyle>
            <a:lvl1pPr defTabSz="734694">
              <a:lnSpc>
                <a:spcPct val="90000"/>
              </a:lnSpc>
              <a:defRPr sz="1779">
                <a:solidFill>
                  <a:srgbClr val="F2F2F2"/>
                </a:solidFill>
              </a:defRPr>
            </a:lvl1pPr>
          </a:lstStyle>
          <a:p>
            <a:pPr/>
            <a:r>
              <a:t>Art Direction</a:t>
            </a:r>
          </a:p>
        </p:txBody>
      </p:sp>
      <p:sp>
        <p:nvSpPr>
          <p:cNvPr id="3192" name="PhotographyTeam"/>
          <p:cNvSpPr txBox="1"/>
          <p:nvPr>
            <p:ph type="title" hasCustomPrompt="1"/>
          </p:nvPr>
        </p:nvSpPr>
        <p:spPr>
          <a:xfrm>
            <a:off x="537005" y="936381"/>
            <a:ext cx="5470683" cy="1754328"/>
          </a:xfrm>
          <a:prstGeom prst="rect">
            <a:avLst/>
          </a:prstGeom>
        </p:spPr>
        <p:txBody>
          <a:bodyPr anchor="t"/>
          <a:lstStyle>
            <a:lvl1pPr>
              <a:lnSpc>
                <a:spcPct val="90000"/>
              </a:lnSpc>
              <a:defRPr spc="-180" sz="6000">
                <a:solidFill>
                  <a:srgbClr val="FFFFFF"/>
                </a:solidFill>
              </a:defRPr>
            </a:lvl1pPr>
          </a:lstStyle>
          <a:p>
            <a:pPr/>
            <a:r>
              <a:t>PhotographyTeam</a:t>
            </a:r>
          </a:p>
        </p:txBody>
      </p:sp>
      <p:sp>
        <p:nvSpPr>
          <p:cNvPr id="3193"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3194" name="Picture Placeholder 6"/>
          <p:cNvSpPr/>
          <p:nvPr>
            <p:ph type="pic" sz="half" idx="22"/>
          </p:nvPr>
        </p:nvSpPr>
        <p:spPr>
          <a:xfrm>
            <a:off x="6437531" y="500555"/>
            <a:ext cx="11508981" cy="6223003"/>
          </a:xfrm>
          <a:prstGeom prst="rect">
            <a:avLst/>
          </a:prstGeom>
        </p:spPr>
        <p:txBody>
          <a:bodyPr lIns="91439" rIns="91439">
            <a:noAutofit/>
          </a:bodyPr>
          <a:lstStyle/>
          <a:p>
            <a:pPr/>
          </a:p>
        </p:txBody>
      </p:sp>
      <p:sp>
        <p:nvSpPr>
          <p:cNvPr id="3195" name="Picture Placeholder 8"/>
          <p:cNvSpPr/>
          <p:nvPr>
            <p:ph type="pic" sz="half" idx="23"/>
          </p:nvPr>
        </p:nvSpPr>
        <p:spPr>
          <a:xfrm>
            <a:off x="12338056" y="6990894"/>
            <a:ext cx="11508981" cy="6223002"/>
          </a:xfrm>
          <a:prstGeom prst="rect">
            <a:avLst/>
          </a:prstGeom>
        </p:spPr>
        <p:txBody>
          <a:bodyPr lIns="91439" rIns="91439">
            <a:noAutofit/>
          </a:bodyPr>
          <a:lstStyle/>
          <a:p>
            <a:pPr/>
          </a:p>
        </p:txBody>
      </p:sp>
      <p:sp>
        <p:nvSpPr>
          <p:cNvPr id="3196" name="Picture Placeholder 7"/>
          <p:cNvSpPr/>
          <p:nvPr>
            <p:ph type="pic" sz="quarter" idx="24"/>
          </p:nvPr>
        </p:nvSpPr>
        <p:spPr>
          <a:xfrm>
            <a:off x="6437531" y="6990894"/>
            <a:ext cx="5608640" cy="6223003"/>
          </a:xfrm>
          <a:prstGeom prst="rect">
            <a:avLst/>
          </a:prstGeom>
        </p:spPr>
        <p:txBody>
          <a:bodyPr lIns="91439" rIns="91439">
            <a:noAutofit/>
          </a:bodyPr>
          <a:lstStyle/>
          <a:p>
            <a:pPr/>
          </a:p>
        </p:txBody>
      </p:sp>
      <p:sp>
        <p:nvSpPr>
          <p:cNvPr id="3197" name="Picture Placeholder 5"/>
          <p:cNvSpPr/>
          <p:nvPr>
            <p:ph type="pic" sz="quarter" idx="25"/>
          </p:nvPr>
        </p:nvSpPr>
        <p:spPr>
          <a:xfrm>
            <a:off x="18238579" y="500555"/>
            <a:ext cx="5608641" cy="6223003"/>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16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eam – Black">
    <p:bg>
      <p:bgPr>
        <a:solidFill>
          <a:srgbClr val="000000"/>
        </a:solidFill>
      </p:bgPr>
    </p:bg>
    <p:spTree>
      <p:nvGrpSpPr>
        <p:cNvPr id="1" name=""/>
        <p:cNvGrpSpPr/>
        <p:nvPr/>
      </p:nvGrpSpPr>
      <p:grpSpPr>
        <a:xfrm>
          <a:off x="0" y="0"/>
          <a:ext cx="0" cy="0"/>
          <a:chOff x="0" y="0"/>
          <a:chExt cx="0" cy="0"/>
        </a:xfrm>
      </p:grpSpPr>
      <p:sp>
        <p:nvSpPr>
          <p:cNvPr id="3204" name="Body Level One…"/>
          <p:cNvSpPr txBox="1"/>
          <p:nvPr>
            <p:ph type="body" sz="quarter" idx="1" hasCustomPrompt="1"/>
          </p:nvPr>
        </p:nvSpPr>
        <p:spPr>
          <a:xfrm>
            <a:off x="537006" y="8746581"/>
            <a:ext cx="4951300" cy="4467314"/>
          </a:xfrm>
          <a:prstGeom prst="rect">
            <a:avLst/>
          </a:prstGeom>
        </p:spPr>
        <p:txBody>
          <a:bodyPr anchor="b"/>
          <a:lstStyle>
            <a:lvl1pPr>
              <a:lnSpc>
                <a:spcPct val="110000"/>
              </a:lnSpc>
              <a:defRPr sz="2000">
                <a:solidFill>
                  <a:srgbClr val="808080"/>
                </a:solidFill>
              </a:defRPr>
            </a:lvl1pPr>
            <a:lvl2pPr>
              <a:lnSpc>
                <a:spcPct val="110000"/>
              </a:lnSpc>
              <a:defRPr sz="2000">
                <a:solidFill>
                  <a:srgbClr val="808080"/>
                </a:solidFill>
              </a:defRPr>
            </a:lvl2pPr>
            <a:lvl3pPr>
              <a:lnSpc>
                <a:spcPct val="110000"/>
              </a:lnSpc>
              <a:defRPr sz="2000">
                <a:solidFill>
                  <a:srgbClr val="808080"/>
                </a:solidFill>
              </a:defRPr>
            </a:lvl3pPr>
            <a:lvl4pPr>
              <a:lnSpc>
                <a:spcPct val="110000"/>
              </a:lnSpc>
              <a:defRPr sz="2000">
                <a:solidFill>
                  <a:srgbClr val="808080"/>
                </a:solidFill>
              </a:defRPr>
            </a:lvl4pPr>
            <a:lvl5pPr>
              <a:lnSpc>
                <a:spcPct val="110000"/>
              </a:lnSpc>
              <a:defRPr sz="2000">
                <a:solidFill>
                  <a:srgbClr val="808080"/>
                </a:solidFill>
              </a:defRPr>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3205" name="Text Placeholder 14"/>
          <p:cNvSpPr/>
          <p:nvPr>
            <p:ph type="body" sz="quarter" idx="21" hasCustomPrompt="1"/>
          </p:nvPr>
        </p:nvSpPr>
        <p:spPr>
          <a:xfrm>
            <a:off x="537005" y="508753"/>
            <a:ext cx="5194801" cy="369333"/>
          </a:xfrm>
          <a:prstGeom prst="rect">
            <a:avLst/>
          </a:prstGeom>
        </p:spPr>
        <p:txBody>
          <a:bodyPr/>
          <a:lstStyle>
            <a:lvl1pPr defTabSz="734694">
              <a:lnSpc>
                <a:spcPct val="90000"/>
              </a:lnSpc>
              <a:defRPr sz="1779">
                <a:solidFill>
                  <a:srgbClr val="808080"/>
                </a:solidFill>
              </a:defRPr>
            </a:lvl1pPr>
          </a:lstStyle>
          <a:p>
            <a:pPr/>
            <a:r>
              <a:t>Art Direction</a:t>
            </a:r>
          </a:p>
        </p:txBody>
      </p:sp>
      <p:sp>
        <p:nvSpPr>
          <p:cNvPr id="3206" name="PhotographyTeam"/>
          <p:cNvSpPr txBox="1"/>
          <p:nvPr>
            <p:ph type="title" hasCustomPrompt="1"/>
          </p:nvPr>
        </p:nvSpPr>
        <p:spPr>
          <a:xfrm>
            <a:off x="537005" y="936381"/>
            <a:ext cx="5470683" cy="1754328"/>
          </a:xfrm>
          <a:prstGeom prst="rect">
            <a:avLst/>
          </a:prstGeom>
        </p:spPr>
        <p:txBody>
          <a:bodyPr anchor="t"/>
          <a:lstStyle>
            <a:lvl1pPr>
              <a:lnSpc>
                <a:spcPct val="90000"/>
              </a:lnSpc>
              <a:defRPr spc="-180" sz="6000">
                <a:solidFill>
                  <a:srgbClr val="FFFFFF"/>
                </a:solidFill>
              </a:defRPr>
            </a:lvl1pPr>
          </a:lstStyle>
          <a:p>
            <a:pPr/>
            <a:r>
              <a:t>PhotographyTeam</a:t>
            </a:r>
          </a:p>
        </p:txBody>
      </p:sp>
      <p:sp>
        <p:nvSpPr>
          <p:cNvPr id="3207"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3208" name="Picture Placeholder 6"/>
          <p:cNvSpPr/>
          <p:nvPr>
            <p:ph type="pic" sz="half" idx="22"/>
          </p:nvPr>
        </p:nvSpPr>
        <p:spPr>
          <a:xfrm>
            <a:off x="6437531" y="500555"/>
            <a:ext cx="11508981" cy="6223003"/>
          </a:xfrm>
          <a:prstGeom prst="rect">
            <a:avLst/>
          </a:prstGeom>
        </p:spPr>
        <p:txBody>
          <a:bodyPr lIns="91439" rIns="91439">
            <a:noAutofit/>
          </a:bodyPr>
          <a:lstStyle/>
          <a:p>
            <a:pPr/>
          </a:p>
        </p:txBody>
      </p:sp>
      <p:sp>
        <p:nvSpPr>
          <p:cNvPr id="3209" name="Picture Placeholder 8"/>
          <p:cNvSpPr/>
          <p:nvPr>
            <p:ph type="pic" sz="half" idx="23"/>
          </p:nvPr>
        </p:nvSpPr>
        <p:spPr>
          <a:xfrm>
            <a:off x="12338056" y="6990894"/>
            <a:ext cx="11508981" cy="6223002"/>
          </a:xfrm>
          <a:prstGeom prst="rect">
            <a:avLst/>
          </a:prstGeom>
        </p:spPr>
        <p:txBody>
          <a:bodyPr lIns="91439" rIns="91439">
            <a:noAutofit/>
          </a:bodyPr>
          <a:lstStyle/>
          <a:p>
            <a:pPr/>
          </a:p>
        </p:txBody>
      </p:sp>
      <p:sp>
        <p:nvSpPr>
          <p:cNvPr id="3210" name="Picture Placeholder 7"/>
          <p:cNvSpPr/>
          <p:nvPr>
            <p:ph type="pic" sz="quarter" idx="24"/>
          </p:nvPr>
        </p:nvSpPr>
        <p:spPr>
          <a:xfrm>
            <a:off x="6437531" y="6990894"/>
            <a:ext cx="5608640" cy="6223003"/>
          </a:xfrm>
          <a:prstGeom prst="rect">
            <a:avLst/>
          </a:prstGeom>
        </p:spPr>
        <p:txBody>
          <a:bodyPr lIns="91439" rIns="91439">
            <a:noAutofit/>
          </a:bodyPr>
          <a:lstStyle/>
          <a:p>
            <a:pPr/>
          </a:p>
        </p:txBody>
      </p:sp>
      <p:sp>
        <p:nvSpPr>
          <p:cNvPr id="3211" name="Picture Placeholder 5"/>
          <p:cNvSpPr/>
          <p:nvPr>
            <p:ph type="pic" sz="quarter" idx="25"/>
          </p:nvPr>
        </p:nvSpPr>
        <p:spPr>
          <a:xfrm>
            <a:off x="18238579" y="500555"/>
            <a:ext cx="5608641" cy="6223003"/>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16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ortraits">
    <p:spTree>
      <p:nvGrpSpPr>
        <p:cNvPr id="1" name=""/>
        <p:cNvGrpSpPr/>
        <p:nvPr/>
      </p:nvGrpSpPr>
      <p:grpSpPr>
        <a:xfrm>
          <a:off x="0" y="0"/>
          <a:ext cx="0" cy="0"/>
          <a:chOff x="0" y="0"/>
          <a:chExt cx="0" cy="0"/>
        </a:xfrm>
      </p:grpSpPr>
      <p:sp>
        <p:nvSpPr>
          <p:cNvPr id="3218" name="Picture Placeholder 9"/>
          <p:cNvSpPr/>
          <p:nvPr>
            <p:ph type="pic" sz="quarter" idx="21"/>
          </p:nvPr>
        </p:nvSpPr>
        <p:spPr>
          <a:xfrm>
            <a:off x="6437531" y="500555"/>
            <a:ext cx="5608640" cy="6223003"/>
          </a:xfrm>
          <a:prstGeom prst="rect">
            <a:avLst/>
          </a:prstGeom>
        </p:spPr>
        <p:txBody>
          <a:bodyPr lIns="91439" rIns="91439">
            <a:noAutofit/>
          </a:bodyPr>
          <a:lstStyle/>
          <a:p>
            <a:pPr/>
          </a:p>
        </p:txBody>
      </p:sp>
      <p:sp>
        <p:nvSpPr>
          <p:cNvPr id="3219" name="Picture Placeholder 10"/>
          <p:cNvSpPr/>
          <p:nvPr>
            <p:ph type="pic" sz="quarter" idx="22"/>
          </p:nvPr>
        </p:nvSpPr>
        <p:spPr>
          <a:xfrm>
            <a:off x="6437531" y="6990894"/>
            <a:ext cx="5608640" cy="6223003"/>
          </a:xfrm>
          <a:prstGeom prst="rect">
            <a:avLst/>
          </a:prstGeom>
        </p:spPr>
        <p:txBody>
          <a:bodyPr lIns="91439" rIns="91439">
            <a:noAutofit/>
          </a:bodyPr>
          <a:lstStyle/>
          <a:p>
            <a:pPr/>
          </a:p>
        </p:txBody>
      </p:sp>
      <p:sp>
        <p:nvSpPr>
          <p:cNvPr id="3220" name="Picture Placeholder 8"/>
          <p:cNvSpPr/>
          <p:nvPr>
            <p:ph type="pic" sz="quarter" idx="23"/>
          </p:nvPr>
        </p:nvSpPr>
        <p:spPr>
          <a:xfrm>
            <a:off x="12338056" y="500555"/>
            <a:ext cx="5608641" cy="6223003"/>
          </a:xfrm>
          <a:prstGeom prst="rect">
            <a:avLst/>
          </a:prstGeom>
        </p:spPr>
        <p:txBody>
          <a:bodyPr lIns="91439" rIns="91439">
            <a:noAutofit/>
          </a:bodyPr>
          <a:lstStyle/>
          <a:p>
            <a:pPr/>
          </a:p>
        </p:txBody>
      </p:sp>
      <p:sp>
        <p:nvSpPr>
          <p:cNvPr id="3221" name="Picture Placeholder 11"/>
          <p:cNvSpPr/>
          <p:nvPr>
            <p:ph type="pic" sz="quarter" idx="24"/>
          </p:nvPr>
        </p:nvSpPr>
        <p:spPr>
          <a:xfrm>
            <a:off x="12338056" y="6990894"/>
            <a:ext cx="5608641" cy="6223003"/>
          </a:xfrm>
          <a:prstGeom prst="rect">
            <a:avLst/>
          </a:prstGeom>
        </p:spPr>
        <p:txBody>
          <a:bodyPr lIns="91439" rIns="91439">
            <a:noAutofit/>
          </a:bodyPr>
          <a:lstStyle/>
          <a:p>
            <a:pPr/>
          </a:p>
        </p:txBody>
      </p:sp>
      <p:sp>
        <p:nvSpPr>
          <p:cNvPr id="3222" name="Picture Placeholder 7"/>
          <p:cNvSpPr/>
          <p:nvPr>
            <p:ph type="pic" sz="quarter" idx="25"/>
          </p:nvPr>
        </p:nvSpPr>
        <p:spPr>
          <a:xfrm>
            <a:off x="18238579" y="500555"/>
            <a:ext cx="5608641" cy="6223003"/>
          </a:xfrm>
          <a:prstGeom prst="rect">
            <a:avLst/>
          </a:prstGeom>
        </p:spPr>
        <p:txBody>
          <a:bodyPr lIns="91439" rIns="91439">
            <a:noAutofit/>
          </a:bodyPr>
          <a:lstStyle/>
          <a:p>
            <a:pPr/>
          </a:p>
        </p:txBody>
      </p:sp>
      <p:sp>
        <p:nvSpPr>
          <p:cNvPr id="3223" name="Picture Placeholder 12"/>
          <p:cNvSpPr/>
          <p:nvPr>
            <p:ph type="pic" sz="quarter" idx="26"/>
          </p:nvPr>
        </p:nvSpPr>
        <p:spPr>
          <a:xfrm>
            <a:off x="18238579" y="6990894"/>
            <a:ext cx="5608641" cy="6223003"/>
          </a:xfrm>
          <a:prstGeom prst="rect">
            <a:avLst/>
          </a:prstGeom>
        </p:spPr>
        <p:txBody>
          <a:bodyPr lIns="91439" rIns="91439">
            <a:noAutofit/>
          </a:bodyPr>
          <a:lstStyle/>
          <a:p>
            <a:pPr/>
          </a:p>
        </p:txBody>
      </p:sp>
      <p:sp>
        <p:nvSpPr>
          <p:cNvPr id="3224" name="Body Level One…"/>
          <p:cNvSpPr txBox="1"/>
          <p:nvPr>
            <p:ph type="body" sz="quarter" idx="1" hasCustomPrompt="1"/>
          </p:nvPr>
        </p:nvSpPr>
        <p:spPr>
          <a:xfrm>
            <a:off x="537006" y="8746581"/>
            <a:ext cx="4951300" cy="4467314"/>
          </a:xfrm>
          <a:prstGeom prst="rect">
            <a:avLst/>
          </a:prstGeom>
        </p:spPr>
        <p:txBody>
          <a:bodyPr anchor="b"/>
          <a:lstStyle>
            <a:lvl1pPr>
              <a:lnSpc>
                <a:spcPct val="110000"/>
              </a:lnSpc>
              <a:defRPr sz="2000">
                <a:solidFill>
                  <a:srgbClr val="808080"/>
                </a:solidFill>
              </a:defRPr>
            </a:lvl1pPr>
            <a:lvl2pPr>
              <a:lnSpc>
                <a:spcPct val="110000"/>
              </a:lnSpc>
              <a:defRPr sz="2000">
                <a:solidFill>
                  <a:srgbClr val="808080"/>
                </a:solidFill>
              </a:defRPr>
            </a:lvl2pPr>
            <a:lvl3pPr>
              <a:lnSpc>
                <a:spcPct val="110000"/>
              </a:lnSpc>
              <a:defRPr sz="2000">
                <a:solidFill>
                  <a:srgbClr val="808080"/>
                </a:solidFill>
              </a:defRPr>
            </a:lvl3pPr>
            <a:lvl4pPr>
              <a:lnSpc>
                <a:spcPct val="110000"/>
              </a:lnSpc>
              <a:defRPr sz="2000">
                <a:solidFill>
                  <a:srgbClr val="808080"/>
                </a:solidFill>
              </a:defRPr>
            </a:lvl4pPr>
            <a:lvl5pPr>
              <a:lnSpc>
                <a:spcPct val="110000"/>
              </a:lnSpc>
              <a:defRPr sz="2000">
                <a:solidFill>
                  <a:srgbClr val="808080"/>
                </a:solidFill>
              </a:defRPr>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3225" name="Text Placeholder 14"/>
          <p:cNvSpPr/>
          <p:nvPr>
            <p:ph type="body" sz="quarter" idx="27" hasCustomPrompt="1"/>
          </p:nvPr>
        </p:nvSpPr>
        <p:spPr>
          <a:xfrm>
            <a:off x="537005" y="508753"/>
            <a:ext cx="5194801" cy="369333"/>
          </a:xfrm>
          <a:prstGeom prst="rect">
            <a:avLst/>
          </a:prstGeom>
        </p:spPr>
        <p:txBody>
          <a:bodyPr/>
          <a:lstStyle>
            <a:lvl1pPr defTabSz="734694">
              <a:lnSpc>
                <a:spcPct val="90000"/>
              </a:lnSpc>
              <a:defRPr sz="1779">
                <a:solidFill>
                  <a:srgbClr val="C0C0C0"/>
                </a:solidFill>
              </a:defRPr>
            </a:lvl1pPr>
          </a:lstStyle>
          <a:p>
            <a:pPr/>
            <a:r>
              <a:t>Art Direction</a:t>
            </a:r>
          </a:p>
        </p:txBody>
      </p:sp>
      <p:sp>
        <p:nvSpPr>
          <p:cNvPr id="3226" name="PhotographyPortraits"/>
          <p:cNvSpPr txBox="1"/>
          <p:nvPr>
            <p:ph type="title" hasCustomPrompt="1"/>
          </p:nvPr>
        </p:nvSpPr>
        <p:spPr>
          <a:xfrm>
            <a:off x="537005" y="936381"/>
            <a:ext cx="5470683" cy="1754328"/>
          </a:xfrm>
          <a:prstGeom prst="rect">
            <a:avLst/>
          </a:prstGeom>
        </p:spPr>
        <p:txBody>
          <a:bodyPr anchor="t"/>
          <a:lstStyle>
            <a:lvl1pPr>
              <a:lnSpc>
                <a:spcPct val="90000"/>
              </a:lnSpc>
              <a:defRPr spc="-180" sz="6000"/>
            </a:lvl1pPr>
          </a:lstStyle>
          <a:p>
            <a:pPr/>
            <a:r>
              <a:t>PhotographyPortraits</a:t>
            </a:r>
          </a:p>
        </p:txBody>
      </p:sp>
      <p:sp>
        <p:nvSpPr>
          <p:cNvPr id="3227"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6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ortraits – Grey">
    <p:bg>
      <p:bgPr>
        <a:solidFill>
          <a:srgbClr val="CCCDD1"/>
        </a:solidFill>
      </p:bgPr>
    </p:bg>
    <p:spTree>
      <p:nvGrpSpPr>
        <p:cNvPr id="1" name=""/>
        <p:cNvGrpSpPr/>
        <p:nvPr/>
      </p:nvGrpSpPr>
      <p:grpSpPr>
        <a:xfrm>
          <a:off x="0" y="0"/>
          <a:ext cx="0" cy="0"/>
          <a:chOff x="0" y="0"/>
          <a:chExt cx="0" cy="0"/>
        </a:xfrm>
      </p:grpSpPr>
      <p:sp>
        <p:nvSpPr>
          <p:cNvPr id="3234" name="Body Level One…"/>
          <p:cNvSpPr txBox="1"/>
          <p:nvPr>
            <p:ph type="body" sz="quarter" idx="1" hasCustomPrompt="1"/>
          </p:nvPr>
        </p:nvSpPr>
        <p:spPr>
          <a:xfrm>
            <a:off x="537006" y="8746581"/>
            <a:ext cx="4951300" cy="4467314"/>
          </a:xfrm>
          <a:prstGeom prst="rect">
            <a:avLst/>
          </a:prstGeom>
        </p:spPr>
        <p:txBody>
          <a:bodyPr anchor="b"/>
          <a:lstStyle>
            <a:lvl1pPr>
              <a:lnSpc>
                <a:spcPct val="110000"/>
              </a:lnSpc>
              <a:defRPr sz="2000">
                <a:solidFill>
                  <a:srgbClr val="FFFFFF"/>
                </a:solidFill>
              </a:defRPr>
            </a:lvl1pPr>
            <a:lvl2pPr>
              <a:lnSpc>
                <a:spcPct val="110000"/>
              </a:lnSpc>
              <a:defRPr sz="2000">
                <a:solidFill>
                  <a:srgbClr val="FFFFFF"/>
                </a:solidFill>
              </a:defRPr>
            </a:lvl2pPr>
            <a:lvl3pPr>
              <a:lnSpc>
                <a:spcPct val="110000"/>
              </a:lnSpc>
              <a:defRPr sz="2000">
                <a:solidFill>
                  <a:srgbClr val="FFFFFF"/>
                </a:solidFill>
              </a:defRPr>
            </a:lvl3pPr>
            <a:lvl4pPr>
              <a:lnSpc>
                <a:spcPct val="110000"/>
              </a:lnSpc>
              <a:defRPr sz="2000">
                <a:solidFill>
                  <a:srgbClr val="FFFFFF"/>
                </a:solidFill>
              </a:defRPr>
            </a:lvl4pPr>
            <a:lvl5pPr>
              <a:lnSpc>
                <a:spcPct val="110000"/>
              </a:lnSpc>
              <a:defRPr sz="2000">
                <a:solidFill>
                  <a:srgbClr val="FFFFFF"/>
                </a:solidFill>
              </a:defRPr>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3235" name="Text Placeholder 14"/>
          <p:cNvSpPr/>
          <p:nvPr>
            <p:ph type="body" sz="quarter" idx="21" hasCustomPrompt="1"/>
          </p:nvPr>
        </p:nvSpPr>
        <p:spPr>
          <a:xfrm>
            <a:off x="537005" y="508753"/>
            <a:ext cx="5194801" cy="369333"/>
          </a:xfrm>
          <a:prstGeom prst="rect">
            <a:avLst/>
          </a:prstGeom>
        </p:spPr>
        <p:txBody>
          <a:bodyPr/>
          <a:lstStyle>
            <a:lvl1pPr defTabSz="734694">
              <a:lnSpc>
                <a:spcPct val="90000"/>
              </a:lnSpc>
              <a:defRPr sz="1779">
                <a:solidFill>
                  <a:srgbClr val="F2F2F2"/>
                </a:solidFill>
              </a:defRPr>
            </a:lvl1pPr>
          </a:lstStyle>
          <a:p>
            <a:pPr/>
            <a:r>
              <a:t>Art Direction</a:t>
            </a:r>
          </a:p>
        </p:txBody>
      </p:sp>
      <p:sp>
        <p:nvSpPr>
          <p:cNvPr id="3236" name="PhotographyPortraits"/>
          <p:cNvSpPr txBox="1"/>
          <p:nvPr>
            <p:ph type="title" hasCustomPrompt="1"/>
          </p:nvPr>
        </p:nvSpPr>
        <p:spPr>
          <a:xfrm>
            <a:off x="537005" y="936381"/>
            <a:ext cx="5470683" cy="1754328"/>
          </a:xfrm>
          <a:prstGeom prst="rect">
            <a:avLst/>
          </a:prstGeom>
        </p:spPr>
        <p:txBody>
          <a:bodyPr anchor="t"/>
          <a:lstStyle>
            <a:lvl1pPr>
              <a:lnSpc>
                <a:spcPct val="90000"/>
              </a:lnSpc>
              <a:defRPr spc="-180" sz="6000">
                <a:solidFill>
                  <a:srgbClr val="FFFFFF"/>
                </a:solidFill>
              </a:defRPr>
            </a:lvl1pPr>
          </a:lstStyle>
          <a:p>
            <a:pPr/>
            <a:r>
              <a:t>PhotographyPortraits</a:t>
            </a:r>
          </a:p>
        </p:txBody>
      </p:sp>
      <p:sp>
        <p:nvSpPr>
          <p:cNvPr id="3237"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3238" name="Picture Placeholder 9"/>
          <p:cNvSpPr/>
          <p:nvPr>
            <p:ph type="pic" sz="quarter" idx="22"/>
          </p:nvPr>
        </p:nvSpPr>
        <p:spPr>
          <a:xfrm>
            <a:off x="6437531" y="500555"/>
            <a:ext cx="5608640" cy="6223003"/>
          </a:xfrm>
          <a:prstGeom prst="rect">
            <a:avLst/>
          </a:prstGeom>
        </p:spPr>
        <p:txBody>
          <a:bodyPr lIns="91439" rIns="91439">
            <a:noAutofit/>
          </a:bodyPr>
          <a:lstStyle/>
          <a:p>
            <a:pPr/>
          </a:p>
        </p:txBody>
      </p:sp>
      <p:sp>
        <p:nvSpPr>
          <p:cNvPr id="3239" name="Picture Placeholder 10"/>
          <p:cNvSpPr/>
          <p:nvPr>
            <p:ph type="pic" sz="quarter" idx="23"/>
          </p:nvPr>
        </p:nvSpPr>
        <p:spPr>
          <a:xfrm>
            <a:off x="6437531" y="6990894"/>
            <a:ext cx="5608640" cy="6223003"/>
          </a:xfrm>
          <a:prstGeom prst="rect">
            <a:avLst/>
          </a:prstGeom>
        </p:spPr>
        <p:txBody>
          <a:bodyPr lIns="91439" rIns="91439">
            <a:noAutofit/>
          </a:bodyPr>
          <a:lstStyle/>
          <a:p>
            <a:pPr/>
          </a:p>
        </p:txBody>
      </p:sp>
      <p:sp>
        <p:nvSpPr>
          <p:cNvPr id="3240" name="Picture Placeholder 8"/>
          <p:cNvSpPr/>
          <p:nvPr>
            <p:ph type="pic" sz="quarter" idx="24"/>
          </p:nvPr>
        </p:nvSpPr>
        <p:spPr>
          <a:xfrm>
            <a:off x="12338056" y="500555"/>
            <a:ext cx="5608641" cy="6223003"/>
          </a:xfrm>
          <a:prstGeom prst="rect">
            <a:avLst/>
          </a:prstGeom>
        </p:spPr>
        <p:txBody>
          <a:bodyPr lIns="91439" rIns="91439">
            <a:noAutofit/>
          </a:bodyPr>
          <a:lstStyle/>
          <a:p>
            <a:pPr/>
          </a:p>
        </p:txBody>
      </p:sp>
      <p:sp>
        <p:nvSpPr>
          <p:cNvPr id="3241" name="Picture Placeholder 11"/>
          <p:cNvSpPr/>
          <p:nvPr>
            <p:ph type="pic" sz="quarter" idx="25"/>
          </p:nvPr>
        </p:nvSpPr>
        <p:spPr>
          <a:xfrm>
            <a:off x="12338056" y="6990894"/>
            <a:ext cx="5608641" cy="6223003"/>
          </a:xfrm>
          <a:prstGeom prst="rect">
            <a:avLst/>
          </a:prstGeom>
        </p:spPr>
        <p:txBody>
          <a:bodyPr lIns="91439" rIns="91439">
            <a:noAutofit/>
          </a:bodyPr>
          <a:lstStyle/>
          <a:p>
            <a:pPr/>
          </a:p>
        </p:txBody>
      </p:sp>
      <p:sp>
        <p:nvSpPr>
          <p:cNvPr id="3242" name="Picture Placeholder 7"/>
          <p:cNvSpPr/>
          <p:nvPr>
            <p:ph type="pic" sz="quarter" idx="26"/>
          </p:nvPr>
        </p:nvSpPr>
        <p:spPr>
          <a:xfrm>
            <a:off x="18238579" y="500555"/>
            <a:ext cx="5608641" cy="6223003"/>
          </a:xfrm>
          <a:prstGeom prst="rect">
            <a:avLst/>
          </a:prstGeom>
        </p:spPr>
        <p:txBody>
          <a:bodyPr lIns="91439" rIns="91439">
            <a:noAutofit/>
          </a:bodyPr>
          <a:lstStyle/>
          <a:p>
            <a:pPr/>
          </a:p>
        </p:txBody>
      </p:sp>
      <p:sp>
        <p:nvSpPr>
          <p:cNvPr id="3243" name="Picture Placeholder 12"/>
          <p:cNvSpPr/>
          <p:nvPr>
            <p:ph type="pic" sz="quarter" idx="27"/>
          </p:nvPr>
        </p:nvSpPr>
        <p:spPr>
          <a:xfrm>
            <a:off x="18238579" y="6990894"/>
            <a:ext cx="5608641" cy="6223003"/>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16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ortraits – Black">
    <p:bg>
      <p:bgPr>
        <a:solidFill>
          <a:srgbClr val="000000"/>
        </a:solidFill>
      </p:bgPr>
    </p:bg>
    <p:spTree>
      <p:nvGrpSpPr>
        <p:cNvPr id="1" name=""/>
        <p:cNvGrpSpPr/>
        <p:nvPr/>
      </p:nvGrpSpPr>
      <p:grpSpPr>
        <a:xfrm>
          <a:off x="0" y="0"/>
          <a:ext cx="0" cy="0"/>
          <a:chOff x="0" y="0"/>
          <a:chExt cx="0" cy="0"/>
        </a:xfrm>
      </p:grpSpPr>
      <p:sp>
        <p:nvSpPr>
          <p:cNvPr id="3250" name="Body Level One…"/>
          <p:cNvSpPr txBox="1"/>
          <p:nvPr>
            <p:ph type="body" sz="quarter" idx="1" hasCustomPrompt="1"/>
          </p:nvPr>
        </p:nvSpPr>
        <p:spPr>
          <a:xfrm>
            <a:off x="537006" y="8746581"/>
            <a:ext cx="4951300" cy="4467314"/>
          </a:xfrm>
          <a:prstGeom prst="rect">
            <a:avLst/>
          </a:prstGeom>
        </p:spPr>
        <p:txBody>
          <a:bodyPr anchor="b"/>
          <a:lstStyle>
            <a:lvl1pPr>
              <a:lnSpc>
                <a:spcPct val="110000"/>
              </a:lnSpc>
              <a:defRPr sz="2000">
                <a:solidFill>
                  <a:srgbClr val="808080"/>
                </a:solidFill>
              </a:defRPr>
            </a:lvl1pPr>
            <a:lvl2pPr>
              <a:lnSpc>
                <a:spcPct val="110000"/>
              </a:lnSpc>
              <a:defRPr sz="2000">
                <a:solidFill>
                  <a:srgbClr val="808080"/>
                </a:solidFill>
              </a:defRPr>
            </a:lvl2pPr>
            <a:lvl3pPr>
              <a:lnSpc>
                <a:spcPct val="110000"/>
              </a:lnSpc>
              <a:defRPr sz="2000">
                <a:solidFill>
                  <a:srgbClr val="808080"/>
                </a:solidFill>
              </a:defRPr>
            </a:lvl3pPr>
            <a:lvl4pPr>
              <a:lnSpc>
                <a:spcPct val="110000"/>
              </a:lnSpc>
              <a:defRPr sz="2000">
                <a:solidFill>
                  <a:srgbClr val="808080"/>
                </a:solidFill>
              </a:defRPr>
            </a:lvl4pPr>
            <a:lvl5pPr>
              <a:lnSpc>
                <a:spcPct val="110000"/>
              </a:lnSpc>
              <a:defRPr sz="2000">
                <a:solidFill>
                  <a:srgbClr val="808080"/>
                </a:solidFill>
              </a:defRPr>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3251" name="Text Placeholder 14"/>
          <p:cNvSpPr/>
          <p:nvPr>
            <p:ph type="body" sz="quarter" idx="21" hasCustomPrompt="1"/>
          </p:nvPr>
        </p:nvSpPr>
        <p:spPr>
          <a:xfrm>
            <a:off x="537005" y="508753"/>
            <a:ext cx="5194801" cy="369333"/>
          </a:xfrm>
          <a:prstGeom prst="rect">
            <a:avLst/>
          </a:prstGeom>
        </p:spPr>
        <p:txBody>
          <a:bodyPr/>
          <a:lstStyle>
            <a:lvl1pPr defTabSz="734694">
              <a:lnSpc>
                <a:spcPct val="90000"/>
              </a:lnSpc>
              <a:defRPr sz="1779">
                <a:solidFill>
                  <a:srgbClr val="808080"/>
                </a:solidFill>
              </a:defRPr>
            </a:lvl1pPr>
          </a:lstStyle>
          <a:p>
            <a:pPr/>
            <a:r>
              <a:t>Art Direction</a:t>
            </a:r>
          </a:p>
        </p:txBody>
      </p:sp>
      <p:sp>
        <p:nvSpPr>
          <p:cNvPr id="3252" name="PhotographyPortraits"/>
          <p:cNvSpPr txBox="1"/>
          <p:nvPr>
            <p:ph type="title" hasCustomPrompt="1"/>
          </p:nvPr>
        </p:nvSpPr>
        <p:spPr>
          <a:xfrm>
            <a:off x="537005" y="936381"/>
            <a:ext cx="5470683" cy="1754328"/>
          </a:xfrm>
          <a:prstGeom prst="rect">
            <a:avLst/>
          </a:prstGeom>
        </p:spPr>
        <p:txBody>
          <a:bodyPr anchor="t"/>
          <a:lstStyle>
            <a:lvl1pPr>
              <a:lnSpc>
                <a:spcPct val="90000"/>
              </a:lnSpc>
              <a:defRPr spc="-180" sz="6000">
                <a:solidFill>
                  <a:srgbClr val="FFFFFF"/>
                </a:solidFill>
              </a:defRPr>
            </a:lvl1pPr>
          </a:lstStyle>
          <a:p>
            <a:pPr/>
            <a:r>
              <a:t>PhotographyPortraits</a:t>
            </a:r>
          </a:p>
        </p:txBody>
      </p:sp>
      <p:sp>
        <p:nvSpPr>
          <p:cNvPr id="3253"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3254" name="Picture Placeholder 9"/>
          <p:cNvSpPr/>
          <p:nvPr>
            <p:ph type="pic" sz="quarter" idx="22"/>
          </p:nvPr>
        </p:nvSpPr>
        <p:spPr>
          <a:xfrm>
            <a:off x="6437531" y="500555"/>
            <a:ext cx="5608640" cy="6223003"/>
          </a:xfrm>
          <a:prstGeom prst="rect">
            <a:avLst/>
          </a:prstGeom>
        </p:spPr>
        <p:txBody>
          <a:bodyPr lIns="91439" rIns="91439">
            <a:noAutofit/>
          </a:bodyPr>
          <a:lstStyle/>
          <a:p>
            <a:pPr/>
          </a:p>
        </p:txBody>
      </p:sp>
      <p:sp>
        <p:nvSpPr>
          <p:cNvPr id="3255" name="Picture Placeholder 10"/>
          <p:cNvSpPr/>
          <p:nvPr>
            <p:ph type="pic" sz="quarter" idx="23"/>
          </p:nvPr>
        </p:nvSpPr>
        <p:spPr>
          <a:xfrm>
            <a:off x="6437531" y="6990894"/>
            <a:ext cx="5608640" cy="6223003"/>
          </a:xfrm>
          <a:prstGeom prst="rect">
            <a:avLst/>
          </a:prstGeom>
        </p:spPr>
        <p:txBody>
          <a:bodyPr lIns="91439" rIns="91439">
            <a:noAutofit/>
          </a:bodyPr>
          <a:lstStyle/>
          <a:p>
            <a:pPr/>
          </a:p>
        </p:txBody>
      </p:sp>
      <p:sp>
        <p:nvSpPr>
          <p:cNvPr id="3256" name="Picture Placeholder 8"/>
          <p:cNvSpPr/>
          <p:nvPr>
            <p:ph type="pic" sz="quarter" idx="24"/>
          </p:nvPr>
        </p:nvSpPr>
        <p:spPr>
          <a:xfrm>
            <a:off x="12338056" y="500555"/>
            <a:ext cx="5608641" cy="6223003"/>
          </a:xfrm>
          <a:prstGeom prst="rect">
            <a:avLst/>
          </a:prstGeom>
        </p:spPr>
        <p:txBody>
          <a:bodyPr lIns="91439" rIns="91439">
            <a:noAutofit/>
          </a:bodyPr>
          <a:lstStyle/>
          <a:p>
            <a:pPr/>
          </a:p>
        </p:txBody>
      </p:sp>
      <p:sp>
        <p:nvSpPr>
          <p:cNvPr id="3257" name="Picture Placeholder 11"/>
          <p:cNvSpPr/>
          <p:nvPr>
            <p:ph type="pic" sz="quarter" idx="25"/>
          </p:nvPr>
        </p:nvSpPr>
        <p:spPr>
          <a:xfrm>
            <a:off x="12338056" y="6990894"/>
            <a:ext cx="5608641" cy="6223003"/>
          </a:xfrm>
          <a:prstGeom prst="rect">
            <a:avLst/>
          </a:prstGeom>
        </p:spPr>
        <p:txBody>
          <a:bodyPr lIns="91439" rIns="91439">
            <a:noAutofit/>
          </a:bodyPr>
          <a:lstStyle/>
          <a:p>
            <a:pPr/>
          </a:p>
        </p:txBody>
      </p:sp>
      <p:sp>
        <p:nvSpPr>
          <p:cNvPr id="3258" name="Picture Placeholder 7"/>
          <p:cNvSpPr/>
          <p:nvPr>
            <p:ph type="pic" sz="quarter" idx="26"/>
          </p:nvPr>
        </p:nvSpPr>
        <p:spPr>
          <a:xfrm>
            <a:off x="18238579" y="500555"/>
            <a:ext cx="5608641" cy="6223003"/>
          </a:xfrm>
          <a:prstGeom prst="rect">
            <a:avLst/>
          </a:prstGeom>
        </p:spPr>
        <p:txBody>
          <a:bodyPr lIns="91439" rIns="91439">
            <a:noAutofit/>
          </a:bodyPr>
          <a:lstStyle/>
          <a:p>
            <a:pPr/>
          </a:p>
        </p:txBody>
      </p:sp>
      <p:sp>
        <p:nvSpPr>
          <p:cNvPr id="3259" name="Picture Placeholder 12"/>
          <p:cNvSpPr/>
          <p:nvPr>
            <p:ph type="pic" sz="quarter" idx="27"/>
          </p:nvPr>
        </p:nvSpPr>
        <p:spPr>
          <a:xfrm>
            <a:off x="18238579" y="6990894"/>
            <a:ext cx="5608641" cy="6223003"/>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16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ifestyle">
    <p:spTree>
      <p:nvGrpSpPr>
        <p:cNvPr id="1" name=""/>
        <p:cNvGrpSpPr/>
        <p:nvPr/>
      </p:nvGrpSpPr>
      <p:grpSpPr>
        <a:xfrm>
          <a:off x="0" y="0"/>
          <a:ext cx="0" cy="0"/>
          <a:chOff x="0" y="0"/>
          <a:chExt cx="0" cy="0"/>
        </a:xfrm>
      </p:grpSpPr>
      <p:sp>
        <p:nvSpPr>
          <p:cNvPr id="3266" name="Picture Placeholder 19"/>
          <p:cNvSpPr/>
          <p:nvPr>
            <p:ph type="pic" sz="quarter" idx="21"/>
          </p:nvPr>
        </p:nvSpPr>
        <p:spPr>
          <a:xfrm>
            <a:off x="6437531" y="500554"/>
            <a:ext cx="5608640" cy="8385972"/>
          </a:xfrm>
          <a:prstGeom prst="rect">
            <a:avLst/>
          </a:prstGeom>
        </p:spPr>
        <p:txBody>
          <a:bodyPr lIns="91439" rIns="91439">
            <a:noAutofit/>
          </a:bodyPr>
          <a:lstStyle/>
          <a:p>
            <a:pPr/>
          </a:p>
        </p:txBody>
      </p:sp>
      <p:sp>
        <p:nvSpPr>
          <p:cNvPr id="3267" name="Picture Placeholder 15"/>
          <p:cNvSpPr/>
          <p:nvPr>
            <p:ph type="pic" sz="quarter" idx="22"/>
          </p:nvPr>
        </p:nvSpPr>
        <p:spPr>
          <a:xfrm>
            <a:off x="12338056" y="7776309"/>
            <a:ext cx="5608641" cy="5437587"/>
          </a:xfrm>
          <a:prstGeom prst="rect">
            <a:avLst/>
          </a:prstGeom>
        </p:spPr>
        <p:txBody>
          <a:bodyPr lIns="91439" rIns="91439">
            <a:noAutofit/>
          </a:bodyPr>
          <a:lstStyle/>
          <a:p>
            <a:pPr/>
          </a:p>
        </p:txBody>
      </p:sp>
      <p:sp>
        <p:nvSpPr>
          <p:cNvPr id="3268" name="Picture Placeholder 18"/>
          <p:cNvSpPr/>
          <p:nvPr>
            <p:ph type="pic" sz="quarter" idx="23"/>
          </p:nvPr>
        </p:nvSpPr>
        <p:spPr>
          <a:xfrm>
            <a:off x="6437531" y="9155810"/>
            <a:ext cx="5608640" cy="4059637"/>
          </a:xfrm>
          <a:prstGeom prst="rect">
            <a:avLst/>
          </a:prstGeom>
        </p:spPr>
        <p:txBody>
          <a:bodyPr lIns="91439" rIns="91439">
            <a:noAutofit/>
          </a:bodyPr>
          <a:lstStyle/>
          <a:p>
            <a:pPr/>
          </a:p>
        </p:txBody>
      </p:sp>
      <p:sp>
        <p:nvSpPr>
          <p:cNvPr id="3269" name="Picture Placeholder 20"/>
          <p:cNvSpPr/>
          <p:nvPr>
            <p:ph type="pic" sz="quarter" idx="24"/>
          </p:nvPr>
        </p:nvSpPr>
        <p:spPr>
          <a:xfrm>
            <a:off x="12338056" y="500555"/>
            <a:ext cx="5608641" cy="4058445"/>
          </a:xfrm>
          <a:prstGeom prst="rect">
            <a:avLst/>
          </a:prstGeom>
        </p:spPr>
        <p:txBody>
          <a:bodyPr lIns="91439" rIns="91439">
            <a:noAutofit/>
          </a:bodyPr>
          <a:lstStyle/>
          <a:p>
            <a:pPr/>
          </a:p>
        </p:txBody>
      </p:sp>
      <p:sp>
        <p:nvSpPr>
          <p:cNvPr id="3270" name="Picture Placeholder 16"/>
          <p:cNvSpPr/>
          <p:nvPr>
            <p:ph type="pic" sz="quarter" idx="25"/>
          </p:nvPr>
        </p:nvSpPr>
        <p:spPr>
          <a:xfrm>
            <a:off x="15287023" y="4827546"/>
            <a:ext cx="2657602" cy="2674941"/>
          </a:xfrm>
          <a:prstGeom prst="rect">
            <a:avLst/>
          </a:prstGeom>
        </p:spPr>
        <p:txBody>
          <a:bodyPr lIns="91439" rIns="91439">
            <a:noAutofit/>
          </a:bodyPr>
          <a:lstStyle/>
          <a:p>
            <a:pPr/>
          </a:p>
        </p:txBody>
      </p:sp>
      <p:sp>
        <p:nvSpPr>
          <p:cNvPr id="3271" name="Picture Placeholder 17"/>
          <p:cNvSpPr/>
          <p:nvPr>
            <p:ph type="pic" sz="quarter" idx="26"/>
          </p:nvPr>
        </p:nvSpPr>
        <p:spPr>
          <a:xfrm>
            <a:off x="12338054" y="4827546"/>
            <a:ext cx="2657601" cy="2674941"/>
          </a:xfrm>
          <a:prstGeom prst="rect">
            <a:avLst/>
          </a:prstGeom>
        </p:spPr>
        <p:txBody>
          <a:bodyPr lIns="91439" rIns="91439">
            <a:noAutofit/>
          </a:bodyPr>
          <a:lstStyle/>
          <a:p>
            <a:pPr/>
          </a:p>
        </p:txBody>
      </p:sp>
      <p:sp>
        <p:nvSpPr>
          <p:cNvPr id="3272" name="Picture Placeholder 14"/>
          <p:cNvSpPr/>
          <p:nvPr>
            <p:ph type="pic" sz="quarter" idx="27"/>
          </p:nvPr>
        </p:nvSpPr>
        <p:spPr>
          <a:xfrm>
            <a:off x="18241246" y="10507743"/>
            <a:ext cx="2657602" cy="2705897"/>
          </a:xfrm>
          <a:prstGeom prst="rect">
            <a:avLst/>
          </a:prstGeom>
        </p:spPr>
        <p:txBody>
          <a:bodyPr lIns="91439" rIns="91439">
            <a:noAutofit/>
          </a:bodyPr>
          <a:lstStyle/>
          <a:p>
            <a:pPr/>
          </a:p>
        </p:txBody>
      </p:sp>
      <p:sp>
        <p:nvSpPr>
          <p:cNvPr id="3273" name="Picture Placeholder 13"/>
          <p:cNvSpPr/>
          <p:nvPr>
            <p:ph type="pic" sz="quarter" idx="28"/>
          </p:nvPr>
        </p:nvSpPr>
        <p:spPr>
          <a:xfrm>
            <a:off x="21188644" y="10538955"/>
            <a:ext cx="2657602" cy="2674940"/>
          </a:xfrm>
          <a:prstGeom prst="rect">
            <a:avLst/>
          </a:prstGeom>
        </p:spPr>
        <p:txBody>
          <a:bodyPr lIns="91439" rIns="91439">
            <a:noAutofit/>
          </a:bodyPr>
          <a:lstStyle/>
          <a:p>
            <a:pPr/>
          </a:p>
        </p:txBody>
      </p:sp>
      <p:sp>
        <p:nvSpPr>
          <p:cNvPr id="3274" name="Picture Placeholder 12"/>
          <p:cNvSpPr/>
          <p:nvPr>
            <p:ph type="pic" sz="quarter" idx="29"/>
          </p:nvPr>
        </p:nvSpPr>
        <p:spPr>
          <a:xfrm>
            <a:off x="18244207" y="4828697"/>
            <a:ext cx="5608637" cy="5387183"/>
          </a:xfrm>
          <a:prstGeom prst="rect">
            <a:avLst/>
          </a:prstGeom>
        </p:spPr>
        <p:txBody>
          <a:bodyPr lIns="91439" rIns="91439">
            <a:noAutofit/>
          </a:bodyPr>
          <a:lstStyle/>
          <a:p>
            <a:pPr/>
          </a:p>
        </p:txBody>
      </p:sp>
      <p:sp>
        <p:nvSpPr>
          <p:cNvPr id="3275" name="Body Level One…"/>
          <p:cNvSpPr txBox="1"/>
          <p:nvPr>
            <p:ph type="body" sz="quarter" idx="1" hasCustomPrompt="1"/>
          </p:nvPr>
        </p:nvSpPr>
        <p:spPr>
          <a:xfrm>
            <a:off x="537006" y="8746581"/>
            <a:ext cx="4951300" cy="4467314"/>
          </a:xfrm>
          <a:prstGeom prst="rect">
            <a:avLst/>
          </a:prstGeom>
        </p:spPr>
        <p:txBody>
          <a:bodyPr anchor="b"/>
          <a:lstStyle>
            <a:lvl1pPr>
              <a:lnSpc>
                <a:spcPct val="110000"/>
              </a:lnSpc>
              <a:defRPr sz="2000">
                <a:solidFill>
                  <a:srgbClr val="808080"/>
                </a:solidFill>
              </a:defRPr>
            </a:lvl1pPr>
            <a:lvl2pPr>
              <a:lnSpc>
                <a:spcPct val="110000"/>
              </a:lnSpc>
              <a:defRPr sz="2000">
                <a:solidFill>
                  <a:srgbClr val="808080"/>
                </a:solidFill>
              </a:defRPr>
            </a:lvl2pPr>
            <a:lvl3pPr>
              <a:lnSpc>
                <a:spcPct val="110000"/>
              </a:lnSpc>
              <a:defRPr sz="2000">
                <a:solidFill>
                  <a:srgbClr val="808080"/>
                </a:solidFill>
              </a:defRPr>
            </a:lvl3pPr>
            <a:lvl4pPr>
              <a:lnSpc>
                <a:spcPct val="110000"/>
              </a:lnSpc>
              <a:defRPr sz="2000">
                <a:solidFill>
                  <a:srgbClr val="808080"/>
                </a:solidFill>
              </a:defRPr>
            </a:lvl4pPr>
            <a:lvl5pPr>
              <a:lnSpc>
                <a:spcPct val="110000"/>
              </a:lnSpc>
              <a:defRPr sz="2000">
                <a:solidFill>
                  <a:srgbClr val="808080"/>
                </a:solidFill>
              </a:defRPr>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3276" name="Text Placeholder 14"/>
          <p:cNvSpPr/>
          <p:nvPr>
            <p:ph type="body" sz="quarter" idx="30" hasCustomPrompt="1"/>
          </p:nvPr>
        </p:nvSpPr>
        <p:spPr>
          <a:xfrm>
            <a:off x="537005" y="508753"/>
            <a:ext cx="5194801" cy="369333"/>
          </a:xfrm>
          <a:prstGeom prst="rect">
            <a:avLst/>
          </a:prstGeom>
        </p:spPr>
        <p:txBody>
          <a:bodyPr/>
          <a:lstStyle>
            <a:lvl1pPr defTabSz="734694">
              <a:lnSpc>
                <a:spcPct val="90000"/>
              </a:lnSpc>
              <a:defRPr sz="1779">
                <a:solidFill>
                  <a:srgbClr val="C0C0C0"/>
                </a:solidFill>
              </a:defRPr>
            </a:lvl1pPr>
          </a:lstStyle>
          <a:p>
            <a:pPr/>
            <a:r>
              <a:t>Art Direction</a:t>
            </a:r>
          </a:p>
        </p:txBody>
      </p:sp>
      <p:sp>
        <p:nvSpPr>
          <p:cNvPr id="3277" name="PhotographyLifestyle"/>
          <p:cNvSpPr txBox="1"/>
          <p:nvPr>
            <p:ph type="title" hasCustomPrompt="1"/>
          </p:nvPr>
        </p:nvSpPr>
        <p:spPr>
          <a:xfrm>
            <a:off x="537005" y="936381"/>
            <a:ext cx="5470683" cy="1754328"/>
          </a:xfrm>
          <a:prstGeom prst="rect">
            <a:avLst/>
          </a:prstGeom>
        </p:spPr>
        <p:txBody>
          <a:bodyPr anchor="t"/>
          <a:lstStyle>
            <a:lvl1pPr>
              <a:lnSpc>
                <a:spcPct val="90000"/>
              </a:lnSpc>
              <a:defRPr spc="-180" sz="6000"/>
            </a:lvl1pPr>
          </a:lstStyle>
          <a:p>
            <a:pPr/>
            <a:r>
              <a:t>PhotographyLifestyle</a:t>
            </a:r>
          </a:p>
        </p:txBody>
      </p:sp>
      <p:sp>
        <p:nvSpPr>
          <p:cNvPr id="3278"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3279" name="Picture Placeholder 11"/>
          <p:cNvSpPr/>
          <p:nvPr>
            <p:ph type="pic" sz="quarter" idx="31"/>
          </p:nvPr>
        </p:nvSpPr>
        <p:spPr>
          <a:xfrm>
            <a:off x="18238579" y="500555"/>
            <a:ext cx="5608641" cy="4058445"/>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16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ifestyle – Grey">
    <p:bg>
      <p:bgPr>
        <a:solidFill>
          <a:srgbClr val="CCCDD1"/>
        </a:solidFill>
      </p:bgPr>
    </p:bg>
    <p:spTree>
      <p:nvGrpSpPr>
        <p:cNvPr id="1" name=""/>
        <p:cNvGrpSpPr/>
        <p:nvPr/>
      </p:nvGrpSpPr>
      <p:grpSpPr>
        <a:xfrm>
          <a:off x="0" y="0"/>
          <a:ext cx="0" cy="0"/>
          <a:chOff x="0" y="0"/>
          <a:chExt cx="0" cy="0"/>
        </a:xfrm>
      </p:grpSpPr>
      <p:sp>
        <p:nvSpPr>
          <p:cNvPr id="3286" name="Body Level One…"/>
          <p:cNvSpPr txBox="1"/>
          <p:nvPr>
            <p:ph type="body" sz="quarter" idx="1" hasCustomPrompt="1"/>
          </p:nvPr>
        </p:nvSpPr>
        <p:spPr>
          <a:xfrm>
            <a:off x="537006" y="8746581"/>
            <a:ext cx="4951300" cy="4467314"/>
          </a:xfrm>
          <a:prstGeom prst="rect">
            <a:avLst/>
          </a:prstGeom>
        </p:spPr>
        <p:txBody>
          <a:bodyPr anchor="b"/>
          <a:lstStyle>
            <a:lvl1pPr>
              <a:lnSpc>
                <a:spcPct val="110000"/>
              </a:lnSpc>
              <a:defRPr sz="2000">
                <a:solidFill>
                  <a:srgbClr val="FFFFFF"/>
                </a:solidFill>
              </a:defRPr>
            </a:lvl1pPr>
            <a:lvl2pPr>
              <a:lnSpc>
                <a:spcPct val="110000"/>
              </a:lnSpc>
              <a:defRPr sz="2000">
                <a:solidFill>
                  <a:srgbClr val="FFFFFF"/>
                </a:solidFill>
              </a:defRPr>
            </a:lvl2pPr>
            <a:lvl3pPr>
              <a:lnSpc>
                <a:spcPct val="110000"/>
              </a:lnSpc>
              <a:defRPr sz="2000">
                <a:solidFill>
                  <a:srgbClr val="FFFFFF"/>
                </a:solidFill>
              </a:defRPr>
            </a:lvl3pPr>
            <a:lvl4pPr>
              <a:lnSpc>
                <a:spcPct val="110000"/>
              </a:lnSpc>
              <a:defRPr sz="2000">
                <a:solidFill>
                  <a:srgbClr val="FFFFFF"/>
                </a:solidFill>
              </a:defRPr>
            </a:lvl4pPr>
            <a:lvl5pPr>
              <a:lnSpc>
                <a:spcPct val="110000"/>
              </a:lnSpc>
              <a:defRPr sz="2000">
                <a:solidFill>
                  <a:srgbClr val="FFFFFF"/>
                </a:solidFill>
              </a:defRPr>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3287" name="Text Placeholder 14"/>
          <p:cNvSpPr/>
          <p:nvPr>
            <p:ph type="body" sz="quarter" idx="21" hasCustomPrompt="1"/>
          </p:nvPr>
        </p:nvSpPr>
        <p:spPr>
          <a:xfrm>
            <a:off x="537005" y="508753"/>
            <a:ext cx="5194801" cy="369333"/>
          </a:xfrm>
          <a:prstGeom prst="rect">
            <a:avLst/>
          </a:prstGeom>
        </p:spPr>
        <p:txBody>
          <a:bodyPr/>
          <a:lstStyle>
            <a:lvl1pPr defTabSz="734694">
              <a:lnSpc>
                <a:spcPct val="90000"/>
              </a:lnSpc>
              <a:defRPr sz="1779">
                <a:solidFill>
                  <a:srgbClr val="F2F2F2"/>
                </a:solidFill>
              </a:defRPr>
            </a:lvl1pPr>
          </a:lstStyle>
          <a:p>
            <a:pPr/>
            <a:r>
              <a:t>Art Direction</a:t>
            </a:r>
          </a:p>
        </p:txBody>
      </p:sp>
      <p:sp>
        <p:nvSpPr>
          <p:cNvPr id="3288" name="PhotographyLifestyle"/>
          <p:cNvSpPr txBox="1"/>
          <p:nvPr>
            <p:ph type="title" hasCustomPrompt="1"/>
          </p:nvPr>
        </p:nvSpPr>
        <p:spPr>
          <a:xfrm>
            <a:off x="537005" y="936381"/>
            <a:ext cx="5470683" cy="1754328"/>
          </a:xfrm>
          <a:prstGeom prst="rect">
            <a:avLst/>
          </a:prstGeom>
        </p:spPr>
        <p:txBody>
          <a:bodyPr anchor="t"/>
          <a:lstStyle>
            <a:lvl1pPr>
              <a:lnSpc>
                <a:spcPct val="90000"/>
              </a:lnSpc>
              <a:defRPr spc="-180" sz="6000">
                <a:solidFill>
                  <a:srgbClr val="FFFFFF"/>
                </a:solidFill>
              </a:defRPr>
            </a:lvl1pPr>
          </a:lstStyle>
          <a:p>
            <a:pPr/>
            <a:r>
              <a:t>PhotographyLifestyle</a:t>
            </a:r>
          </a:p>
        </p:txBody>
      </p:sp>
      <p:sp>
        <p:nvSpPr>
          <p:cNvPr id="3289"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3290" name="Picture Placeholder 19"/>
          <p:cNvSpPr/>
          <p:nvPr>
            <p:ph type="pic" sz="quarter" idx="22"/>
          </p:nvPr>
        </p:nvSpPr>
        <p:spPr>
          <a:xfrm>
            <a:off x="6437531" y="500554"/>
            <a:ext cx="5608640" cy="8385972"/>
          </a:xfrm>
          <a:prstGeom prst="rect">
            <a:avLst/>
          </a:prstGeom>
        </p:spPr>
        <p:txBody>
          <a:bodyPr lIns="91439" rIns="91439">
            <a:noAutofit/>
          </a:bodyPr>
          <a:lstStyle/>
          <a:p>
            <a:pPr/>
          </a:p>
        </p:txBody>
      </p:sp>
      <p:sp>
        <p:nvSpPr>
          <p:cNvPr id="3291" name="Picture Placeholder 15"/>
          <p:cNvSpPr/>
          <p:nvPr>
            <p:ph type="pic" sz="quarter" idx="23"/>
          </p:nvPr>
        </p:nvSpPr>
        <p:spPr>
          <a:xfrm>
            <a:off x="12338056" y="7776309"/>
            <a:ext cx="5608641" cy="5437587"/>
          </a:xfrm>
          <a:prstGeom prst="rect">
            <a:avLst/>
          </a:prstGeom>
        </p:spPr>
        <p:txBody>
          <a:bodyPr lIns="91439" rIns="91439">
            <a:noAutofit/>
          </a:bodyPr>
          <a:lstStyle/>
          <a:p>
            <a:pPr/>
          </a:p>
        </p:txBody>
      </p:sp>
      <p:sp>
        <p:nvSpPr>
          <p:cNvPr id="3292" name="Picture Placeholder 18"/>
          <p:cNvSpPr/>
          <p:nvPr>
            <p:ph type="pic" sz="quarter" idx="24"/>
          </p:nvPr>
        </p:nvSpPr>
        <p:spPr>
          <a:xfrm>
            <a:off x="6437531" y="9155810"/>
            <a:ext cx="5608640" cy="4059637"/>
          </a:xfrm>
          <a:prstGeom prst="rect">
            <a:avLst/>
          </a:prstGeom>
        </p:spPr>
        <p:txBody>
          <a:bodyPr lIns="91439" rIns="91439">
            <a:noAutofit/>
          </a:bodyPr>
          <a:lstStyle/>
          <a:p>
            <a:pPr/>
          </a:p>
        </p:txBody>
      </p:sp>
      <p:sp>
        <p:nvSpPr>
          <p:cNvPr id="3293" name="Picture Placeholder 20"/>
          <p:cNvSpPr/>
          <p:nvPr>
            <p:ph type="pic" sz="quarter" idx="25"/>
          </p:nvPr>
        </p:nvSpPr>
        <p:spPr>
          <a:xfrm>
            <a:off x="12338056" y="500555"/>
            <a:ext cx="5608641" cy="4058445"/>
          </a:xfrm>
          <a:prstGeom prst="rect">
            <a:avLst/>
          </a:prstGeom>
        </p:spPr>
        <p:txBody>
          <a:bodyPr lIns="91439" rIns="91439">
            <a:noAutofit/>
          </a:bodyPr>
          <a:lstStyle/>
          <a:p>
            <a:pPr/>
          </a:p>
        </p:txBody>
      </p:sp>
      <p:sp>
        <p:nvSpPr>
          <p:cNvPr id="3294" name="Picture Placeholder 16"/>
          <p:cNvSpPr/>
          <p:nvPr>
            <p:ph type="pic" sz="quarter" idx="26"/>
          </p:nvPr>
        </p:nvSpPr>
        <p:spPr>
          <a:xfrm>
            <a:off x="15287023" y="4827546"/>
            <a:ext cx="2657602" cy="2674941"/>
          </a:xfrm>
          <a:prstGeom prst="rect">
            <a:avLst/>
          </a:prstGeom>
        </p:spPr>
        <p:txBody>
          <a:bodyPr lIns="91439" rIns="91439">
            <a:noAutofit/>
          </a:bodyPr>
          <a:lstStyle/>
          <a:p>
            <a:pPr/>
          </a:p>
        </p:txBody>
      </p:sp>
      <p:sp>
        <p:nvSpPr>
          <p:cNvPr id="3295" name="Picture Placeholder 17"/>
          <p:cNvSpPr/>
          <p:nvPr>
            <p:ph type="pic" sz="quarter" idx="27"/>
          </p:nvPr>
        </p:nvSpPr>
        <p:spPr>
          <a:xfrm>
            <a:off x="12338054" y="4827546"/>
            <a:ext cx="2657601" cy="2674941"/>
          </a:xfrm>
          <a:prstGeom prst="rect">
            <a:avLst/>
          </a:prstGeom>
        </p:spPr>
        <p:txBody>
          <a:bodyPr lIns="91439" rIns="91439">
            <a:noAutofit/>
          </a:bodyPr>
          <a:lstStyle/>
          <a:p>
            <a:pPr/>
          </a:p>
        </p:txBody>
      </p:sp>
      <p:sp>
        <p:nvSpPr>
          <p:cNvPr id="3296" name="Picture Placeholder 14"/>
          <p:cNvSpPr/>
          <p:nvPr>
            <p:ph type="pic" sz="quarter" idx="28"/>
          </p:nvPr>
        </p:nvSpPr>
        <p:spPr>
          <a:xfrm>
            <a:off x="18241246" y="10507743"/>
            <a:ext cx="2657602" cy="2705897"/>
          </a:xfrm>
          <a:prstGeom prst="rect">
            <a:avLst/>
          </a:prstGeom>
        </p:spPr>
        <p:txBody>
          <a:bodyPr lIns="91439" rIns="91439">
            <a:noAutofit/>
          </a:bodyPr>
          <a:lstStyle/>
          <a:p>
            <a:pPr/>
          </a:p>
        </p:txBody>
      </p:sp>
      <p:sp>
        <p:nvSpPr>
          <p:cNvPr id="3297" name="Picture Placeholder 13"/>
          <p:cNvSpPr/>
          <p:nvPr>
            <p:ph type="pic" sz="quarter" idx="29"/>
          </p:nvPr>
        </p:nvSpPr>
        <p:spPr>
          <a:xfrm>
            <a:off x="21188644" y="10538955"/>
            <a:ext cx="2657602" cy="2674940"/>
          </a:xfrm>
          <a:prstGeom prst="rect">
            <a:avLst/>
          </a:prstGeom>
        </p:spPr>
        <p:txBody>
          <a:bodyPr lIns="91439" rIns="91439">
            <a:noAutofit/>
          </a:bodyPr>
          <a:lstStyle/>
          <a:p>
            <a:pPr/>
          </a:p>
        </p:txBody>
      </p:sp>
      <p:sp>
        <p:nvSpPr>
          <p:cNvPr id="3298" name="Picture Placeholder 12"/>
          <p:cNvSpPr/>
          <p:nvPr>
            <p:ph type="pic" sz="quarter" idx="30"/>
          </p:nvPr>
        </p:nvSpPr>
        <p:spPr>
          <a:xfrm>
            <a:off x="18244207" y="4828697"/>
            <a:ext cx="5608637" cy="5387183"/>
          </a:xfrm>
          <a:prstGeom prst="rect">
            <a:avLst/>
          </a:prstGeom>
        </p:spPr>
        <p:txBody>
          <a:bodyPr lIns="91439" rIns="91439">
            <a:noAutofit/>
          </a:bodyPr>
          <a:lstStyle/>
          <a:p>
            <a:pPr/>
          </a:p>
        </p:txBody>
      </p:sp>
      <p:sp>
        <p:nvSpPr>
          <p:cNvPr id="3299" name="Picture Placeholder 11"/>
          <p:cNvSpPr/>
          <p:nvPr>
            <p:ph type="pic" sz="quarter" idx="31"/>
          </p:nvPr>
        </p:nvSpPr>
        <p:spPr>
          <a:xfrm>
            <a:off x="18238579" y="500555"/>
            <a:ext cx="5608641" cy="4058445"/>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16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ifestyle – Black">
    <p:bg>
      <p:bgPr>
        <a:solidFill>
          <a:srgbClr val="000000"/>
        </a:solidFill>
      </p:bgPr>
    </p:bg>
    <p:spTree>
      <p:nvGrpSpPr>
        <p:cNvPr id="1" name=""/>
        <p:cNvGrpSpPr/>
        <p:nvPr/>
      </p:nvGrpSpPr>
      <p:grpSpPr>
        <a:xfrm>
          <a:off x="0" y="0"/>
          <a:ext cx="0" cy="0"/>
          <a:chOff x="0" y="0"/>
          <a:chExt cx="0" cy="0"/>
        </a:xfrm>
      </p:grpSpPr>
      <p:sp>
        <p:nvSpPr>
          <p:cNvPr id="3306" name="Picture Placeholder 11"/>
          <p:cNvSpPr/>
          <p:nvPr>
            <p:ph type="pic" sz="quarter" idx="21"/>
          </p:nvPr>
        </p:nvSpPr>
        <p:spPr>
          <a:xfrm>
            <a:off x="18238579" y="500555"/>
            <a:ext cx="5608641" cy="4058445"/>
          </a:xfrm>
          <a:prstGeom prst="rect">
            <a:avLst/>
          </a:prstGeom>
        </p:spPr>
        <p:txBody>
          <a:bodyPr lIns="91439" rIns="91439">
            <a:noAutofit/>
          </a:bodyPr>
          <a:lstStyle/>
          <a:p>
            <a:pPr/>
          </a:p>
        </p:txBody>
      </p:sp>
      <p:sp>
        <p:nvSpPr>
          <p:cNvPr id="3307" name="Body Level One…"/>
          <p:cNvSpPr txBox="1"/>
          <p:nvPr>
            <p:ph type="body" sz="quarter" idx="1" hasCustomPrompt="1"/>
          </p:nvPr>
        </p:nvSpPr>
        <p:spPr>
          <a:xfrm>
            <a:off x="537006" y="8746581"/>
            <a:ext cx="4951300" cy="4467314"/>
          </a:xfrm>
          <a:prstGeom prst="rect">
            <a:avLst/>
          </a:prstGeom>
        </p:spPr>
        <p:txBody>
          <a:bodyPr anchor="b"/>
          <a:lstStyle>
            <a:lvl1pPr>
              <a:lnSpc>
                <a:spcPct val="110000"/>
              </a:lnSpc>
              <a:defRPr sz="2000">
                <a:solidFill>
                  <a:srgbClr val="808080"/>
                </a:solidFill>
              </a:defRPr>
            </a:lvl1pPr>
            <a:lvl2pPr>
              <a:lnSpc>
                <a:spcPct val="110000"/>
              </a:lnSpc>
              <a:defRPr sz="2000">
                <a:solidFill>
                  <a:srgbClr val="808080"/>
                </a:solidFill>
              </a:defRPr>
            </a:lvl2pPr>
            <a:lvl3pPr>
              <a:lnSpc>
                <a:spcPct val="110000"/>
              </a:lnSpc>
              <a:defRPr sz="2000">
                <a:solidFill>
                  <a:srgbClr val="808080"/>
                </a:solidFill>
              </a:defRPr>
            </a:lvl3pPr>
            <a:lvl4pPr>
              <a:lnSpc>
                <a:spcPct val="110000"/>
              </a:lnSpc>
              <a:defRPr sz="2000">
                <a:solidFill>
                  <a:srgbClr val="808080"/>
                </a:solidFill>
              </a:defRPr>
            </a:lvl4pPr>
            <a:lvl5pPr>
              <a:lnSpc>
                <a:spcPct val="110000"/>
              </a:lnSpc>
              <a:defRPr sz="2000">
                <a:solidFill>
                  <a:srgbClr val="808080"/>
                </a:solidFill>
              </a:defRPr>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3308" name="Text Placeholder 14"/>
          <p:cNvSpPr/>
          <p:nvPr>
            <p:ph type="body" sz="quarter" idx="22" hasCustomPrompt="1"/>
          </p:nvPr>
        </p:nvSpPr>
        <p:spPr>
          <a:xfrm>
            <a:off x="537005" y="508753"/>
            <a:ext cx="5194801" cy="369333"/>
          </a:xfrm>
          <a:prstGeom prst="rect">
            <a:avLst/>
          </a:prstGeom>
        </p:spPr>
        <p:txBody>
          <a:bodyPr/>
          <a:lstStyle>
            <a:lvl1pPr defTabSz="734694">
              <a:lnSpc>
                <a:spcPct val="90000"/>
              </a:lnSpc>
              <a:defRPr sz="1779">
                <a:solidFill>
                  <a:srgbClr val="808080"/>
                </a:solidFill>
              </a:defRPr>
            </a:lvl1pPr>
          </a:lstStyle>
          <a:p>
            <a:pPr/>
            <a:r>
              <a:t>Art Direction</a:t>
            </a:r>
          </a:p>
        </p:txBody>
      </p:sp>
      <p:sp>
        <p:nvSpPr>
          <p:cNvPr id="3309" name="PhotographyLifestyle"/>
          <p:cNvSpPr txBox="1"/>
          <p:nvPr>
            <p:ph type="title" hasCustomPrompt="1"/>
          </p:nvPr>
        </p:nvSpPr>
        <p:spPr>
          <a:xfrm>
            <a:off x="537005" y="936381"/>
            <a:ext cx="5470683" cy="1754328"/>
          </a:xfrm>
          <a:prstGeom prst="rect">
            <a:avLst/>
          </a:prstGeom>
        </p:spPr>
        <p:txBody>
          <a:bodyPr anchor="t"/>
          <a:lstStyle>
            <a:lvl1pPr>
              <a:lnSpc>
                <a:spcPct val="90000"/>
              </a:lnSpc>
              <a:defRPr spc="-180" sz="6000">
                <a:solidFill>
                  <a:srgbClr val="FFFFFF"/>
                </a:solidFill>
              </a:defRPr>
            </a:lvl1pPr>
          </a:lstStyle>
          <a:p>
            <a:pPr/>
            <a:r>
              <a:t>PhotographyLifestyle</a:t>
            </a:r>
          </a:p>
        </p:txBody>
      </p:sp>
      <p:sp>
        <p:nvSpPr>
          <p:cNvPr id="3310"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3311" name="Picture Placeholder 19"/>
          <p:cNvSpPr/>
          <p:nvPr>
            <p:ph type="pic" sz="quarter" idx="23"/>
          </p:nvPr>
        </p:nvSpPr>
        <p:spPr>
          <a:xfrm>
            <a:off x="6437531" y="500554"/>
            <a:ext cx="5608640" cy="8385972"/>
          </a:xfrm>
          <a:prstGeom prst="rect">
            <a:avLst/>
          </a:prstGeom>
        </p:spPr>
        <p:txBody>
          <a:bodyPr lIns="91439" rIns="91439">
            <a:noAutofit/>
          </a:bodyPr>
          <a:lstStyle/>
          <a:p>
            <a:pPr/>
          </a:p>
        </p:txBody>
      </p:sp>
      <p:sp>
        <p:nvSpPr>
          <p:cNvPr id="3312" name="Picture Placeholder 15"/>
          <p:cNvSpPr/>
          <p:nvPr>
            <p:ph type="pic" sz="quarter" idx="24"/>
          </p:nvPr>
        </p:nvSpPr>
        <p:spPr>
          <a:xfrm>
            <a:off x="12338056" y="7776309"/>
            <a:ext cx="5608641" cy="5437587"/>
          </a:xfrm>
          <a:prstGeom prst="rect">
            <a:avLst/>
          </a:prstGeom>
        </p:spPr>
        <p:txBody>
          <a:bodyPr lIns="91439" rIns="91439">
            <a:noAutofit/>
          </a:bodyPr>
          <a:lstStyle/>
          <a:p>
            <a:pPr/>
          </a:p>
        </p:txBody>
      </p:sp>
      <p:sp>
        <p:nvSpPr>
          <p:cNvPr id="3313" name="Picture Placeholder 18"/>
          <p:cNvSpPr/>
          <p:nvPr>
            <p:ph type="pic" sz="quarter" idx="25"/>
          </p:nvPr>
        </p:nvSpPr>
        <p:spPr>
          <a:xfrm>
            <a:off x="6437531" y="9155810"/>
            <a:ext cx="5608640" cy="4059637"/>
          </a:xfrm>
          <a:prstGeom prst="rect">
            <a:avLst/>
          </a:prstGeom>
        </p:spPr>
        <p:txBody>
          <a:bodyPr lIns="91439" rIns="91439">
            <a:noAutofit/>
          </a:bodyPr>
          <a:lstStyle/>
          <a:p>
            <a:pPr/>
          </a:p>
        </p:txBody>
      </p:sp>
      <p:sp>
        <p:nvSpPr>
          <p:cNvPr id="3314" name="Picture Placeholder 20"/>
          <p:cNvSpPr/>
          <p:nvPr>
            <p:ph type="pic" sz="quarter" idx="26"/>
          </p:nvPr>
        </p:nvSpPr>
        <p:spPr>
          <a:xfrm>
            <a:off x="12338056" y="500555"/>
            <a:ext cx="5608641" cy="4058445"/>
          </a:xfrm>
          <a:prstGeom prst="rect">
            <a:avLst/>
          </a:prstGeom>
        </p:spPr>
        <p:txBody>
          <a:bodyPr lIns="91439" rIns="91439">
            <a:noAutofit/>
          </a:bodyPr>
          <a:lstStyle/>
          <a:p>
            <a:pPr/>
          </a:p>
        </p:txBody>
      </p:sp>
      <p:sp>
        <p:nvSpPr>
          <p:cNvPr id="3315" name="Picture Placeholder 16"/>
          <p:cNvSpPr/>
          <p:nvPr>
            <p:ph type="pic" sz="quarter" idx="27"/>
          </p:nvPr>
        </p:nvSpPr>
        <p:spPr>
          <a:xfrm>
            <a:off x="15287023" y="4827546"/>
            <a:ext cx="2657602" cy="2674941"/>
          </a:xfrm>
          <a:prstGeom prst="rect">
            <a:avLst/>
          </a:prstGeom>
        </p:spPr>
        <p:txBody>
          <a:bodyPr lIns="91439" rIns="91439">
            <a:noAutofit/>
          </a:bodyPr>
          <a:lstStyle/>
          <a:p>
            <a:pPr/>
          </a:p>
        </p:txBody>
      </p:sp>
      <p:sp>
        <p:nvSpPr>
          <p:cNvPr id="3316" name="Picture Placeholder 17"/>
          <p:cNvSpPr/>
          <p:nvPr>
            <p:ph type="pic" sz="quarter" idx="28"/>
          </p:nvPr>
        </p:nvSpPr>
        <p:spPr>
          <a:xfrm>
            <a:off x="12338054" y="4827546"/>
            <a:ext cx="2657601" cy="2674941"/>
          </a:xfrm>
          <a:prstGeom prst="rect">
            <a:avLst/>
          </a:prstGeom>
        </p:spPr>
        <p:txBody>
          <a:bodyPr lIns="91439" rIns="91439">
            <a:noAutofit/>
          </a:bodyPr>
          <a:lstStyle/>
          <a:p>
            <a:pPr/>
          </a:p>
        </p:txBody>
      </p:sp>
      <p:sp>
        <p:nvSpPr>
          <p:cNvPr id="3317" name="Picture Placeholder 14"/>
          <p:cNvSpPr/>
          <p:nvPr>
            <p:ph type="pic" sz="quarter" idx="29"/>
          </p:nvPr>
        </p:nvSpPr>
        <p:spPr>
          <a:xfrm>
            <a:off x="18241246" y="10507743"/>
            <a:ext cx="2657602" cy="2705897"/>
          </a:xfrm>
          <a:prstGeom prst="rect">
            <a:avLst/>
          </a:prstGeom>
        </p:spPr>
        <p:txBody>
          <a:bodyPr lIns="91439" rIns="91439">
            <a:noAutofit/>
          </a:bodyPr>
          <a:lstStyle/>
          <a:p>
            <a:pPr/>
          </a:p>
        </p:txBody>
      </p:sp>
      <p:sp>
        <p:nvSpPr>
          <p:cNvPr id="3318" name="Picture Placeholder 13"/>
          <p:cNvSpPr/>
          <p:nvPr>
            <p:ph type="pic" sz="quarter" idx="30"/>
          </p:nvPr>
        </p:nvSpPr>
        <p:spPr>
          <a:xfrm>
            <a:off x="21188644" y="10538955"/>
            <a:ext cx="2657602" cy="2674940"/>
          </a:xfrm>
          <a:prstGeom prst="rect">
            <a:avLst/>
          </a:prstGeom>
        </p:spPr>
        <p:txBody>
          <a:bodyPr lIns="91439" rIns="91439">
            <a:noAutofit/>
          </a:bodyPr>
          <a:lstStyle/>
          <a:p>
            <a:pPr/>
          </a:p>
        </p:txBody>
      </p:sp>
      <p:sp>
        <p:nvSpPr>
          <p:cNvPr id="3319" name="Picture Placeholder 12"/>
          <p:cNvSpPr/>
          <p:nvPr>
            <p:ph type="pic" sz="quarter" idx="31"/>
          </p:nvPr>
        </p:nvSpPr>
        <p:spPr>
          <a:xfrm>
            <a:off x="18244207" y="4828697"/>
            <a:ext cx="5608637" cy="5387183"/>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16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roduct">
    <p:spTree>
      <p:nvGrpSpPr>
        <p:cNvPr id="1" name=""/>
        <p:cNvGrpSpPr/>
        <p:nvPr/>
      </p:nvGrpSpPr>
      <p:grpSpPr>
        <a:xfrm>
          <a:off x="0" y="0"/>
          <a:ext cx="0" cy="0"/>
          <a:chOff x="0" y="0"/>
          <a:chExt cx="0" cy="0"/>
        </a:xfrm>
      </p:grpSpPr>
      <p:sp>
        <p:nvSpPr>
          <p:cNvPr id="3326" name="Picture Placeholder 31"/>
          <p:cNvSpPr/>
          <p:nvPr>
            <p:ph type="pic" sz="quarter" idx="21"/>
          </p:nvPr>
        </p:nvSpPr>
        <p:spPr>
          <a:xfrm>
            <a:off x="18244207" y="6987675"/>
            <a:ext cx="5608641" cy="3228183"/>
          </a:xfrm>
          <a:prstGeom prst="rect">
            <a:avLst/>
          </a:prstGeom>
        </p:spPr>
        <p:txBody>
          <a:bodyPr lIns="91439" rIns="91439">
            <a:noAutofit/>
          </a:bodyPr>
          <a:lstStyle/>
          <a:p>
            <a:pPr/>
          </a:p>
        </p:txBody>
      </p:sp>
      <p:sp>
        <p:nvSpPr>
          <p:cNvPr id="3327" name="Picture Placeholder 38"/>
          <p:cNvSpPr/>
          <p:nvPr>
            <p:ph type="pic" sz="quarter" idx="22"/>
          </p:nvPr>
        </p:nvSpPr>
        <p:spPr>
          <a:xfrm flipV="1" rot="10800000">
            <a:off x="12343011" y="500696"/>
            <a:ext cx="2657601" cy="2705895"/>
          </a:xfrm>
          <a:prstGeom prst="rect">
            <a:avLst/>
          </a:prstGeom>
        </p:spPr>
        <p:txBody>
          <a:bodyPr lIns="91439" rIns="91439">
            <a:noAutofit/>
          </a:bodyPr>
          <a:lstStyle/>
          <a:p>
            <a:pPr/>
          </a:p>
        </p:txBody>
      </p:sp>
      <p:sp>
        <p:nvSpPr>
          <p:cNvPr id="3328" name="Picture Placeholder 37"/>
          <p:cNvSpPr/>
          <p:nvPr>
            <p:ph type="pic" sz="quarter" idx="23"/>
          </p:nvPr>
        </p:nvSpPr>
        <p:spPr>
          <a:xfrm flipV="1" rot="10800000">
            <a:off x="12336136" y="3498477"/>
            <a:ext cx="5608640" cy="3228183"/>
          </a:xfrm>
          <a:prstGeom prst="rect">
            <a:avLst/>
          </a:prstGeom>
        </p:spPr>
        <p:txBody>
          <a:bodyPr lIns="91439" rIns="91439">
            <a:noAutofit/>
          </a:bodyPr>
          <a:lstStyle/>
          <a:p>
            <a:pPr/>
          </a:p>
        </p:txBody>
      </p:sp>
      <p:sp>
        <p:nvSpPr>
          <p:cNvPr id="3329" name="Picture Placeholder 36"/>
          <p:cNvSpPr/>
          <p:nvPr>
            <p:ph type="pic" sz="quarter" idx="24"/>
          </p:nvPr>
        </p:nvSpPr>
        <p:spPr>
          <a:xfrm flipV="1" rot="10800000">
            <a:off x="15290133" y="500696"/>
            <a:ext cx="2657600" cy="2705895"/>
          </a:xfrm>
          <a:prstGeom prst="rect">
            <a:avLst/>
          </a:prstGeom>
        </p:spPr>
        <p:txBody>
          <a:bodyPr lIns="91439" rIns="91439">
            <a:noAutofit/>
          </a:bodyPr>
          <a:lstStyle/>
          <a:p>
            <a:pPr/>
          </a:p>
        </p:txBody>
      </p:sp>
      <p:sp>
        <p:nvSpPr>
          <p:cNvPr id="3330" name="Picture Placeholder 40"/>
          <p:cNvSpPr/>
          <p:nvPr>
            <p:ph type="pic" sz="quarter" idx="25"/>
          </p:nvPr>
        </p:nvSpPr>
        <p:spPr>
          <a:xfrm>
            <a:off x="6437533" y="6981132"/>
            <a:ext cx="8557419" cy="6238876"/>
          </a:xfrm>
          <a:prstGeom prst="rect">
            <a:avLst/>
          </a:prstGeom>
        </p:spPr>
        <p:txBody>
          <a:bodyPr lIns="91439" rIns="91439">
            <a:noAutofit/>
          </a:bodyPr>
          <a:lstStyle/>
          <a:p>
            <a:pPr/>
          </a:p>
        </p:txBody>
      </p:sp>
      <p:sp>
        <p:nvSpPr>
          <p:cNvPr id="3331" name="Picture Placeholder 39"/>
          <p:cNvSpPr/>
          <p:nvPr>
            <p:ph type="pic" sz="quarter" idx="26"/>
          </p:nvPr>
        </p:nvSpPr>
        <p:spPr>
          <a:xfrm>
            <a:off x="6437531" y="500555"/>
            <a:ext cx="5608640" cy="6213874"/>
          </a:xfrm>
          <a:prstGeom prst="rect">
            <a:avLst/>
          </a:prstGeom>
        </p:spPr>
        <p:txBody>
          <a:bodyPr lIns="91439" rIns="91439">
            <a:noAutofit/>
          </a:bodyPr>
          <a:lstStyle/>
          <a:p>
            <a:pPr/>
          </a:p>
        </p:txBody>
      </p:sp>
      <p:sp>
        <p:nvSpPr>
          <p:cNvPr id="3332" name="Picture Placeholder 35"/>
          <p:cNvSpPr/>
          <p:nvPr>
            <p:ph type="pic" sz="quarter" idx="27"/>
          </p:nvPr>
        </p:nvSpPr>
        <p:spPr>
          <a:xfrm>
            <a:off x="15288809" y="9167989"/>
            <a:ext cx="2653906" cy="4045747"/>
          </a:xfrm>
          <a:prstGeom prst="rect">
            <a:avLst/>
          </a:prstGeom>
        </p:spPr>
        <p:txBody>
          <a:bodyPr lIns="91439" rIns="91439">
            <a:noAutofit/>
          </a:bodyPr>
          <a:lstStyle/>
          <a:p>
            <a:pPr/>
          </a:p>
        </p:txBody>
      </p:sp>
      <p:sp>
        <p:nvSpPr>
          <p:cNvPr id="3333" name="Picture Placeholder 41"/>
          <p:cNvSpPr/>
          <p:nvPr>
            <p:ph type="pic" sz="quarter" idx="28"/>
          </p:nvPr>
        </p:nvSpPr>
        <p:spPr>
          <a:xfrm>
            <a:off x="15293274" y="6982973"/>
            <a:ext cx="2657600" cy="1890319"/>
          </a:xfrm>
          <a:prstGeom prst="rect">
            <a:avLst/>
          </a:prstGeom>
        </p:spPr>
        <p:txBody>
          <a:bodyPr lIns="91439" rIns="91439">
            <a:noAutofit/>
          </a:bodyPr>
          <a:lstStyle/>
          <a:p>
            <a:pPr/>
          </a:p>
        </p:txBody>
      </p:sp>
      <p:sp>
        <p:nvSpPr>
          <p:cNvPr id="3334" name="Body Level One…"/>
          <p:cNvSpPr txBox="1"/>
          <p:nvPr>
            <p:ph type="body" sz="quarter" idx="1" hasCustomPrompt="1"/>
          </p:nvPr>
        </p:nvSpPr>
        <p:spPr>
          <a:xfrm>
            <a:off x="537006" y="8746581"/>
            <a:ext cx="4951300" cy="4467314"/>
          </a:xfrm>
          <a:prstGeom prst="rect">
            <a:avLst/>
          </a:prstGeom>
        </p:spPr>
        <p:txBody>
          <a:bodyPr anchor="b"/>
          <a:lstStyle>
            <a:lvl1pPr>
              <a:lnSpc>
                <a:spcPct val="110000"/>
              </a:lnSpc>
              <a:defRPr sz="2000">
                <a:solidFill>
                  <a:srgbClr val="808080"/>
                </a:solidFill>
              </a:defRPr>
            </a:lvl1pPr>
            <a:lvl2pPr>
              <a:lnSpc>
                <a:spcPct val="110000"/>
              </a:lnSpc>
              <a:defRPr sz="2000">
                <a:solidFill>
                  <a:srgbClr val="808080"/>
                </a:solidFill>
              </a:defRPr>
            </a:lvl2pPr>
            <a:lvl3pPr>
              <a:lnSpc>
                <a:spcPct val="110000"/>
              </a:lnSpc>
              <a:defRPr sz="2000">
                <a:solidFill>
                  <a:srgbClr val="808080"/>
                </a:solidFill>
              </a:defRPr>
            </a:lvl3pPr>
            <a:lvl4pPr>
              <a:lnSpc>
                <a:spcPct val="110000"/>
              </a:lnSpc>
              <a:defRPr sz="2000">
                <a:solidFill>
                  <a:srgbClr val="808080"/>
                </a:solidFill>
              </a:defRPr>
            </a:lvl4pPr>
            <a:lvl5pPr>
              <a:lnSpc>
                <a:spcPct val="110000"/>
              </a:lnSpc>
              <a:defRPr sz="2000">
                <a:solidFill>
                  <a:srgbClr val="808080"/>
                </a:solidFill>
              </a:defRPr>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3335" name="Text Placeholder 14"/>
          <p:cNvSpPr/>
          <p:nvPr>
            <p:ph type="body" sz="quarter" idx="29" hasCustomPrompt="1"/>
          </p:nvPr>
        </p:nvSpPr>
        <p:spPr>
          <a:xfrm>
            <a:off x="537005" y="508753"/>
            <a:ext cx="5194801" cy="369333"/>
          </a:xfrm>
          <a:prstGeom prst="rect">
            <a:avLst/>
          </a:prstGeom>
        </p:spPr>
        <p:txBody>
          <a:bodyPr/>
          <a:lstStyle>
            <a:lvl1pPr defTabSz="734694">
              <a:lnSpc>
                <a:spcPct val="90000"/>
              </a:lnSpc>
              <a:defRPr sz="1779">
                <a:solidFill>
                  <a:srgbClr val="C0C0C0"/>
                </a:solidFill>
              </a:defRPr>
            </a:lvl1pPr>
          </a:lstStyle>
          <a:p>
            <a:pPr/>
            <a:r>
              <a:t>Art Direction</a:t>
            </a:r>
          </a:p>
        </p:txBody>
      </p:sp>
      <p:sp>
        <p:nvSpPr>
          <p:cNvPr id="3336" name="PhotographyProduct"/>
          <p:cNvSpPr txBox="1"/>
          <p:nvPr>
            <p:ph type="title" hasCustomPrompt="1"/>
          </p:nvPr>
        </p:nvSpPr>
        <p:spPr>
          <a:xfrm>
            <a:off x="537005" y="936381"/>
            <a:ext cx="5470683" cy="1754328"/>
          </a:xfrm>
          <a:prstGeom prst="rect">
            <a:avLst/>
          </a:prstGeom>
        </p:spPr>
        <p:txBody>
          <a:bodyPr anchor="t"/>
          <a:lstStyle>
            <a:lvl1pPr>
              <a:lnSpc>
                <a:spcPct val="90000"/>
              </a:lnSpc>
              <a:defRPr spc="-180" sz="6000"/>
            </a:lvl1pPr>
          </a:lstStyle>
          <a:p>
            <a:pPr/>
            <a:r>
              <a:t>PhotographyProduct</a:t>
            </a:r>
          </a:p>
        </p:txBody>
      </p:sp>
      <p:sp>
        <p:nvSpPr>
          <p:cNvPr id="3337"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3338" name="Picture Placeholder 33"/>
          <p:cNvSpPr/>
          <p:nvPr>
            <p:ph type="pic" sz="quarter" idx="30"/>
          </p:nvPr>
        </p:nvSpPr>
        <p:spPr>
          <a:xfrm>
            <a:off x="21188370" y="10507743"/>
            <a:ext cx="2657600" cy="2705897"/>
          </a:xfrm>
          <a:prstGeom prst="rect">
            <a:avLst/>
          </a:prstGeom>
        </p:spPr>
        <p:txBody>
          <a:bodyPr lIns="91439" rIns="91439">
            <a:noAutofit/>
          </a:bodyPr>
          <a:lstStyle/>
          <a:p>
            <a:pPr/>
          </a:p>
        </p:txBody>
      </p:sp>
      <p:sp>
        <p:nvSpPr>
          <p:cNvPr id="3339" name="Picture Placeholder 34"/>
          <p:cNvSpPr/>
          <p:nvPr>
            <p:ph type="pic" sz="quarter" idx="31"/>
          </p:nvPr>
        </p:nvSpPr>
        <p:spPr>
          <a:xfrm>
            <a:off x="18241246" y="10507743"/>
            <a:ext cx="2657602" cy="2705897"/>
          </a:xfrm>
          <a:prstGeom prst="rect">
            <a:avLst/>
          </a:prstGeom>
        </p:spPr>
        <p:txBody>
          <a:bodyPr lIns="91439" rIns="91439">
            <a:noAutofit/>
          </a:bodyPr>
          <a:lstStyle/>
          <a:p>
            <a:pPr/>
          </a:p>
        </p:txBody>
      </p:sp>
      <p:sp>
        <p:nvSpPr>
          <p:cNvPr id="3340" name="Picture Placeholder 30"/>
          <p:cNvSpPr/>
          <p:nvPr>
            <p:ph type="pic" sz="quarter" idx="32"/>
          </p:nvPr>
        </p:nvSpPr>
        <p:spPr>
          <a:xfrm>
            <a:off x="18244207" y="500555"/>
            <a:ext cx="5608641" cy="6213874"/>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1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Foreword 2 – Grey">
    <p:bg>
      <p:bgPr>
        <a:solidFill>
          <a:srgbClr val="CCCDD1"/>
        </a:solidFill>
      </p:bgPr>
    </p:bg>
    <p:spTree>
      <p:nvGrpSpPr>
        <p:cNvPr id="1" name=""/>
        <p:cNvGrpSpPr/>
        <p:nvPr/>
      </p:nvGrpSpPr>
      <p:grpSpPr>
        <a:xfrm>
          <a:off x="0" y="0"/>
          <a:ext cx="0" cy="0"/>
          <a:chOff x="0" y="0"/>
          <a:chExt cx="0" cy="0"/>
        </a:xfrm>
      </p:grpSpPr>
      <p:sp>
        <p:nvSpPr>
          <p:cNvPr id="272"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273" name="Body Level One…"/>
          <p:cNvSpPr txBox="1"/>
          <p:nvPr>
            <p:ph type="body" sz="quarter" idx="1" hasCustomPrompt="1"/>
          </p:nvPr>
        </p:nvSpPr>
        <p:spPr>
          <a:xfrm>
            <a:off x="537005" y="508753"/>
            <a:ext cx="5194801" cy="369333"/>
          </a:xfrm>
          <a:prstGeom prst="rect">
            <a:avLst/>
          </a:prstGeom>
        </p:spPr>
        <p:txBody>
          <a:bodyPr/>
          <a:lstStyle>
            <a:lvl1pPr>
              <a:lnSpc>
                <a:spcPct val="90000"/>
              </a:lnSpc>
              <a:defRPr sz="2000">
                <a:solidFill>
                  <a:srgbClr val="F2F2F2"/>
                </a:solidFill>
              </a:defRPr>
            </a:lvl1pPr>
            <a:lvl2pPr>
              <a:lnSpc>
                <a:spcPct val="90000"/>
              </a:lnSpc>
              <a:defRPr sz="2000">
                <a:solidFill>
                  <a:srgbClr val="F2F2F2"/>
                </a:solidFill>
              </a:defRPr>
            </a:lvl2pPr>
            <a:lvl3pPr>
              <a:lnSpc>
                <a:spcPct val="90000"/>
              </a:lnSpc>
              <a:defRPr sz="2000">
                <a:solidFill>
                  <a:srgbClr val="F2F2F2"/>
                </a:solidFill>
              </a:defRPr>
            </a:lvl3pPr>
            <a:lvl4pPr>
              <a:lnSpc>
                <a:spcPct val="90000"/>
              </a:lnSpc>
              <a:defRPr sz="2000">
                <a:solidFill>
                  <a:srgbClr val="F2F2F2"/>
                </a:solidFill>
              </a:defRPr>
            </a:lvl4pPr>
            <a:lvl5pPr>
              <a:lnSpc>
                <a:spcPct val="90000"/>
              </a:lnSpc>
              <a:defRPr sz="2000">
                <a:solidFill>
                  <a:srgbClr val="F2F2F2"/>
                </a:solidFill>
              </a:defRPr>
            </a:lvl5pPr>
          </a:lstStyle>
          <a:p>
            <a:pPr/>
            <a:r>
              <a:t>Foreword</a:t>
            </a:r>
          </a:p>
          <a:p>
            <a:pPr lvl="1"/>
            <a:r>
              <a:t/>
            </a:r>
          </a:p>
          <a:p>
            <a:pPr lvl="2"/>
            <a:r>
              <a:t/>
            </a:r>
          </a:p>
          <a:p>
            <a:pPr lvl="3"/>
            <a:r>
              <a:t/>
            </a:r>
          </a:p>
          <a:p>
            <a:pPr lvl="4"/>
            <a:r>
              <a:t/>
            </a:r>
          </a:p>
        </p:txBody>
      </p:sp>
      <p:sp>
        <p:nvSpPr>
          <p:cNvPr id="274" name="Lorem ipsum dolor sit amet, consectetur adipiscing elit. Sed do eiusmod tempor incididunt ut labore et dolore magna aliqua. Ut enim ad minim veniam, quis nostrud exercitation ullamco laboris nisi ut aliquip ex ea commodo consequat."/>
          <p:cNvSpPr txBox="1"/>
          <p:nvPr>
            <p:ph type="title" hasCustomPrompt="1"/>
          </p:nvPr>
        </p:nvSpPr>
        <p:spPr>
          <a:xfrm>
            <a:off x="537005" y="936381"/>
            <a:ext cx="14250970" cy="5078314"/>
          </a:xfrm>
          <a:prstGeom prst="rect">
            <a:avLst/>
          </a:prstGeom>
        </p:spPr>
        <p:txBody>
          <a:bodyPr anchor="t"/>
          <a:lstStyle>
            <a:lvl1pPr>
              <a:lnSpc>
                <a:spcPct val="90000"/>
              </a:lnSpc>
              <a:defRPr spc="-180" sz="6000">
                <a:solidFill>
                  <a:srgbClr val="FFFFFF"/>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Tree>
  </p:cSld>
  <p:clrMapOvr>
    <a:masterClrMapping/>
  </p:clrMapOvr>
  <p:transition xmlns:p14="http://schemas.microsoft.com/office/powerpoint/2010/main" spd="med" advClick="1"/>
</p:sldLayout>
</file>

<file path=ppt/slideLayouts/slideLayout17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roduct – Grey">
    <p:bg>
      <p:bgPr>
        <a:solidFill>
          <a:srgbClr val="CCCDD1"/>
        </a:solidFill>
      </p:bgPr>
    </p:bg>
    <p:spTree>
      <p:nvGrpSpPr>
        <p:cNvPr id="1" name=""/>
        <p:cNvGrpSpPr/>
        <p:nvPr/>
      </p:nvGrpSpPr>
      <p:grpSpPr>
        <a:xfrm>
          <a:off x="0" y="0"/>
          <a:ext cx="0" cy="0"/>
          <a:chOff x="0" y="0"/>
          <a:chExt cx="0" cy="0"/>
        </a:xfrm>
      </p:grpSpPr>
      <p:sp>
        <p:nvSpPr>
          <p:cNvPr id="3347" name="Body Level One…"/>
          <p:cNvSpPr txBox="1"/>
          <p:nvPr>
            <p:ph type="body" sz="quarter" idx="1" hasCustomPrompt="1"/>
          </p:nvPr>
        </p:nvSpPr>
        <p:spPr>
          <a:xfrm>
            <a:off x="537006" y="8746581"/>
            <a:ext cx="4951300" cy="4467314"/>
          </a:xfrm>
          <a:prstGeom prst="rect">
            <a:avLst/>
          </a:prstGeom>
        </p:spPr>
        <p:txBody>
          <a:bodyPr anchor="b"/>
          <a:lstStyle>
            <a:lvl1pPr>
              <a:lnSpc>
                <a:spcPct val="110000"/>
              </a:lnSpc>
              <a:defRPr sz="2000">
                <a:solidFill>
                  <a:srgbClr val="FFFFFF"/>
                </a:solidFill>
              </a:defRPr>
            </a:lvl1pPr>
            <a:lvl2pPr>
              <a:lnSpc>
                <a:spcPct val="110000"/>
              </a:lnSpc>
              <a:defRPr sz="2000">
                <a:solidFill>
                  <a:srgbClr val="FFFFFF"/>
                </a:solidFill>
              </a:defRPr>
            </a:lvl2pPr>
            <a:lvl3pPr>
              <a:lnSpc>
                <a:spcPct val="110000"/>
              </a:lnSpc>
              <a:defRPr sz="2000">
                <a:solidFill>
                  <a:srgbClr val="FFFFFF"/>
                </a:solidFill>
              </a:defRPr>
            </a:lvl3pPr>
            <a:lvl4pPr>
              <a:lnSpc>
                <a:spcPct val="110000"/>
              </a:lnSpc>
              <a:defRPr sz="2000">
                <a:solidFill>
                  <a:srgbClr val="FFFFFF"/>
                </a:solidFill>
              </a:defRPr>
            </a:lvl4pPr>
            <a:lvl5pPr>
              <a:lnSpc>
                <a:spcPct val="110000"/>
              </a:lnSpc>
              <a:defRPr sz="2000">
                <a:solidFill>
                  <a:srgbClr val="FFFFFF"/>
                </a:solidFill>
              </a:defRPr>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3348" name="Text Placeholder 14"/>
          <p:cNvSpPr/>
          <p:nvPr>
            <p:ph type="body" sz="quarter" idx="21" hasCustomPrompt="1"/>
          </p:nvPr>
        </p:nvSpPr>
        <p:spPr>
          <a:xfrm>
            <a:off x="537005" y="508753"/>
            <a:ext cx="5194801" cy="369333"/>
          </a:xfrm>
          <a:prstGeom prst="rect">
            <a:avLst/>
          </a:prstGeom>
        </p:spPr>
        <p:txBody>
          <a:bodyPr/>
          <a:lstStyle>
            <a:lvl1pPr defTabSz="734694">
              <a:lnSpc>
                <a:spcPct val="90000"/>
              </a:lnSpc>
              <a:defRPr sz="1779">
                <a:solidFill>
                  <a:srgbClr val="F2F2F2"/>
                </a:solidFill>
              </a:defRPr>
            </a:lvl1pPr>
          </a:lstStyle>
          <a:p>
            <a:pPr/>
            <a:r>
              <a:t>Art Direction</a:t>
            </a:r>
          </a:p>
        </p:txBody>
      </p:sp>
      <p:sp>
        <p:nvSpPr>
          <p:cNvPr id="3349" name="PhotographyProduct"/>
          <p:cNvSpPr txBox="1"/>
          <p:nvPr>
            <p:ph type="title" hasCustomPrompt="1"/>
          </p:nvPr>
        </p:nvSpPr>
        <p:spPr>
          <a:xfrm>
            <a:off x="537005" y="936381"/>
            <a:ext cx="5470683" cy="1754328"/>
          </a:xfrm>
          <a:prstGeom prst="rect">
            <a:avLst/>
          </a:prstGeom>
        </p:spPr>
        <p:txBody>
          <a:bodyPr anchor="t"/>
          <a:lstStyle>
            <a:lvl1pPr>
              <a:lnSpc>
                <a:spcPct val="90000"/>
              </a:lnSpc>
              <a:defRPr spc="-180" sz="6000">
                <a:solidFill>
                  <a:srgbClr val="FFFFFF"/>
                </a:solidFill>
              </a:defRPr>
            </a:lvl1pPr>
          </a:lstStyle>
          <a:p>
            <a:pPr/>
            <a:r>
              <a:t>PhotographyProduct</a:t>
            </a:r>
          </a:p>
        </p:txBody>
      </p:sp>
      <p:sp>
        <p:nvSpPr>
          <p:cNvPr id="3350"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3351" name="Picture Placeholder 31"/>
          <p:cNvSpPr/>
          <p:nvPr>
            <p:ph type="pic" sz="quarter" idx="22"/>
          </p:nvPr>
        </p:nvSpPr>
        <p:spPr>
          <a:xfrm>
            <a:off x="18244207" y="6987675"/>
            <a:ext cx="5608641" cy="3228183"/>
          </a:xfrm>
          <a:prstGeom prst="rect">
            <a:avLst/>
          </a:prstGeom>
        </p:spPr>
        <p:txBody>
          <a:bodyPr lIns="91439" rIns="91439">
            <a:noAutofit/>
          </a:bodyPr>
          <a:lstStyle/>
          <a:p>
            <a:pPr/>
          </a:p>
        </p:txBody>
      </p:sp>
      <p:sp>
        <p:nvSpPr>
          <p:cNvPr id="3352" name="Picture Placeholder 38"/>
          <p:cNvSpPr/>
          <p:nvPr>
            <p:ph type="pic" sz="quarter" idx="23"/>
          </p:nvPr>
        </p:nvSpPr>
        <p:spPr>
          <a:xfrm flipV="1" rot="10800000">
            <a:off x="12343011" y="500696"/>
            <a:ext cx="2657601" cy="2705895"/>
          </a:xfrm>
          <a:prstGeom prst="rect">
            <a:avLst/>
          </a:prstGeom>
        </p:spPr>
        <p:txBody>
          <a:bodyPr lIns="91439" rIns="91439">
            <a:noAutofit/>
          </a:bodyPr>
          <a:lstStyle/>
          <a:p>
            <a:pPr/>
          </a:p>
        </p:txBody>
      </p:sp>
      <p:sp>
        <p:nvSpPr>
          <p:cNvPr id="3353" name="Picture Placeholder 37"/>
          <p:cNvSpPr/>
          <p:nvPr>
            <p:ph type="pic" sz="quarter" idx="24"/>
          </p:nvPr>
        </p:nvSpPr>
        <p:spPr>
          <a:xfrm flipV="1" rot="10800000">
            <a:off x="12336136" y="3498477"/>
            <a:ext cx="5608640" cy="3228183"/>
          </a:xfrm>
          <a:prstGeom prst="rect">
            <a:avLst/>
          </a:prstGeom>
        </p:spPr>
        <p:txBody>
          <a:bodyPr lIns="91439" rIns="91439">
            <a:noAutofit/>
          </a:bodyPr>
          <a:lstStyle/>
          <a:p>
            <a:pPr/>
          </a:p>
        </p:txBody>
      </p:sp>
      <p:sp>
        <p:nvSpPr>
          <p:cNvPr id="3354" name="Picture Placeholder 36"/>
          <p:cNvSpPr/>
          <p:nvPr>
            <p:ph type="pic" sz="quarter" idx="25"/>
          </p:nvPr>
        </p:nvSpPr>
        <p:spPr>
          <a:xfrm flipV="1" rot="10800000">
            <a:off x="15290133" y="500696"/>
            <a:ext cx="2657600" cy="2705895"/>
          </a:xfrm>
          <a:prstGeom prst="rect">
            <a:avLst/>
          </a:prstGeom>
        </p:spPr>
        <p:txBody>
          <a:bodyPr lIns="91439" rIns="91439">
            <a:noAutofit/>
          </a:bodyPr>
          <a:lstStyle/>
          <a:p>
            <a:pPr/>
          </a:p>
        </p:txBody>
      </p:sp>
      <p:sp>
        <p:nvSpPr>
          <p:cNvPr id="3355" name="Picture Placeholder 40"/>
          <p:cNvSpPr/>
          <p:nvPr>
            <p:ph type="pic" sz="quarter" idx="26"/>
          </p:nvPr>
        </p:nvSpPr>
        <p:spPr>
          <a:xfrm>
            <a:off x="6437533" y="6981132"/>
            <a:ext cx="8557419" cy="6238876"/>
          </a:xfrm>
          <a:prstGeom prst="rect">
            <a:avLst/>
          </a:prstGeom>
        </p:spPr>
        <p:txBody>
          <a:bodyPr lIns="91439" rIns="91439">
            <a:noAutofit/>
          </a:bodyPr>
          <a:lstStyle/>
          <a:p>
            <a:pPr/>
          </a:p>
        </p:txBody>
      </p:sp>
      <p:sp>
        <p:nvSpPr>
          <p:cNvPr id="3356" name="Picture Placeholder 39"/>
          <p:cNvSpPr/>
          <p:nvPr>
            <p:ph type="pic" sz="quarter" idx="27"/>
          </p:nvPr>
        </p:nvSpPr>
        <p:spPr>
          <a:xfrm>
            <a:off x="6437531" y="500555"/>
            <a:ext cx="5608640" cy="6213874"/>
          </a:xfrm>
          <a:prstGeom prst="rect">
            <a:avLst/>
          </a:prstGeom>
        </p:spPr>
        <p:txBody>
          <a:bodyPr lIns="91439" rIns="91439">
            <a:noAutofit/>
          </a:bodyPr>
          <a:lstStyle/>
          <a:p>
            <a:pPr/>
          </a:p>
        </p:txBody>
      </p:sp>
      <p:sp>
        <p:nvSpPr>
          <p:cNvPr id="3357" name="Picture Placeholder 35"/>
          <p:cNvSpPr/>
          <p:nvPr>
            <p:ph type="pic" sz="quarter" idx="28"/>
          </p:nvPr>
        </p:nvSpPr>
        <p:spPr>
          <a:xfrm>
            <a:off x="15288809" y="9167989"/>
            <a:ext cx="2653906" cy="4045747"/>
          </a:xfrm>
          <a:prstGeom prst="rect">
            <a:avLst/>
          </a:prstGeom>
        </p:spPr>
        <p:txBody>
          <a:bodyPr lIns="91439" rIns="91439">
            <a:noAutofit/>
          </a:bodyPr>
          <a:lstStyle/>
          <a:p>
            <a:pPr/>
          </a:p>
        </p:txBody>
      </p:sp>
      <p:sp>
        <p:nvSpPr>
          <p:cNvPr id="3358" name="Picture Placeholder 41"/>
          <p:cNvSpPr/>
          <p:nvPr>
            <p:ph type="pic" sz="quarter" idx="29"/>
          </p:nvPr>
        </p:nvSpPr>
        <p:spPr>
          <a:xfrm>
            <a:off x="15293274" y="6982973"/>
            <a:ext cx="2657600" cy="1890319"/>
          </a:xfrm>
          <a:prstGeom prst="rect">
            <a:avLst/>
          </a:prstGeom>
        </p:spPr>
        <p:txBody>
          <a:bodyPr lIns="91439" rIns="91439">
            <a:noAutofit/>
          </a:bodyPr>
          <a:lstStyle/>
          <a:p>
            <a:pPr/>
          </a:p>
        </p:txBody>
      </p:sp>
      <p:sp>
        <p:nvSpPr>
          <p:cNvPr id="3359" name="Picture Placeholder 33"/>
          <p:cNvSpPr/>
          <p:nvPr>
            <p:ph type="pic" sz="quarter" idx="30"/>
          </p:nvPr>
        </p:nvSpPr>
        <p:spPr>
          <a:xfrm>
            <a:off x="21188370" y="10507743"/>
            <a:ext cx="2657600" cy="2705897"/>
          </a:xfrm>
          <a:prstGeom prst="rect">
            <a:avLst/>
          </a:prstGeom>
        </p:spPr>
        <p:txBody>
          <a:bodyPr lIns="91439" rIns="91439">
            <a:noAutofit/>
          </a:bodyPr>
          <a:lstStyle/>
          <a:p>
            <a:pPr/>
          </a:p>
        </p:txBody>
      </p:sp>
      <p:sp>
        <p:nvSpPr>
          <p:cNvPr id="3360" name="Picture Placeholder 34"/>
          <p:cNvSpPr/>
          <p:nvPr>
            <p:ph type="pic" sz="quarter" idx="31"/>
          </p:nvPr>
        </p:nvSpPr>
        <p:spPr>
          <a:xfrm>
            <a:off x="18241246" y="10507743"/>
            <a:ext cx="2657602" cy="2705897"/>
          </a:xfrm>
          <a:prstGeom prst="rect">
            <a:avLst/>
          </a:prstGeom>
        </p:spPr>
        <p:txBody>
          <a:bodyPr lIns="91439" rIns="91439">
            <a:noAutofit/>
          </a:bodyPr>
          <a:lstStyle/>
          <a:p>
            <a:pPr/>
          </a:p>
        </p:txBody>
      </p:sp>
      <p:sp>
        <p:nvSpPr>
          <p:cNvPr id="3361" name="Picture Placeholder 30"/>
          <p:cNvSpPr/>
          <p:nvPr>
            <p:ph type="pic" sz="quarter" idx="32"/>
          </p:nvPr>
        </p:nvSpPr>
        <p:spPr>
          <a:xfrm>
            <a:off x="18244207" y="500555"/>
            <a:ext cx="5608641" cy="6213874"/>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17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roduct – Black">
    <p:bg>
      <p:bgPr>
        <a:solidFill>
          <a:srgbClr val="000000"/>
        </a:solidFill>
      </p:bgPr>
    </p:bg>
    <p:spTree>
      <p:nvGrpSpPr>
        <p:cNvPr id="1" name=""/>
        <p:cNvGrpSpPr/>
        <p:nvPr/>
      </p:nvGrpSpPr>
      <p:grpSpPr>
        <a:xfrm>
          <a:off x="0" y="0"/>
          <a:ext cx="0" cy="0"/>
          <a:chOff x="0" y="0"/>
          <a:chExt cx="0" cy="0"/>
        </a:xfrm>
      </p:grpSpPr>
      <p:sp>
        <p:nvSpPr>
          <p:cNvPr id="3368" name="Picture Placeholder 33"/>
          <p:cNvSpPr/>
          <p:nvPr>
            <p:ph type="pic" sz="quarter" idx="21"/>
          </p:nvPr>
        </p:nvSpPr>
        <p:spPr>
          <a:xfrm>
            <a:off x="21188370" y="10507743"/>
            <a:ext cx="2657600" cy="2705897"/>
          </a:xfrm>
          <a:prstGeom prst="rect">
            <a:avLst/>
          </a:prstGeom>
        </p:spPr>
        <p:txBody>
          <a:bodyPr lIns="91439" rIns="91439">
            <a:noAutofit/>
          </a:bodyPr>
          <a:lstStyle/>
          <a:p>
            <a:pPr/>
          </a:p>
        </p:txBody>
      </p:sp>
      <p:sp>
        <p:nvSpPr>
          <p:cNvPr id="3369" name="Body Level One…"/>
          <p:cNvSpPr txBox="1"/>
          <p:nvPr>
            <p:ph type="body" sz="quarter" idx="1" hasCustomPrompt="1"/>
          </p:nvPr>
        </p:nvSpPr>
        <p:spPr>
          <a:xfrm>
            <a:off x="537006" y="8408027"/>
            <a:ext cx="4951300" cy="4805868"/>
          </a:xfrm>
          <a:prstGeom prst="rect">
            <a:avLst/>
          </a:prstGeom>
        </p:spPr>
        <p:txBody>
          <a:bodyPr anchor="b"/>
          <a:lstStyle>
            <a:lvl1pPr>
              <a:lnSpc>
                <a:spcPct val="110000"/>
              </a:lnSpc>
              <a:defRPr sz="2000">
                <a:solidFill>
                  <a:srgbClr val="808080"/>
                </a:solidFill>
              </a:defRPr>
            </a:lvl1pPr>
            <a:lvl2pPr>
              <a:lnSpc>
                <a:spcPct val="110000"/>
              </a:lnSpc>
              <a:defRPr sz="2000">
                <a:solidFill>
                  <a:srgbClr val="808080"/>
                </a:solidFill>
              </a:defRPr>
            </a:lvl2pPr>
            <a:lvl3pPr>
              <a:lnSpc>
                <a:spcPct val="110000"/>
              </a:lnSpc>
              <a:defRPr sz="2000">
                <a:solidFill>
                  <a:srgbClr val="808080"/>
                </a:solidFill>
              </a:defRPr>
            </a:lvl3pPr>
            <a:lvl4pPr>
              <a:lnSpc>
                <a:spcPct val="110000"/>
              </a:lnSpc>
              <a:defRPr sz="2000">
                <a:solidFill>
                  <a:srgbClr val="808080"/>
                </a:solidFill>
              </a:defRPr>
            </a:lvl4pPr>
            <a:lvl5pPr>
              <a:lnSpc>
                <a:spcPct val="110000"/>
              </a:lnSpc>
              <a:defRPr sz="2000">
                <a:solidFill>
                  <a:srgbClr val="808080"/>
                </a:solidFill>
              </a:defRPr>
            </a:lvl5pPr>
          </a:lstStyle>
          <a:p>
            <a:pPr/>
            <a:r>
              <a:t>Lorem ipsum dolor sit amet, conseaaaactetur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3370" name="Text Placeholder 14"/>
          <p:cNvSpPr/>
          <p:nvPr>
            <p:ph type="body" sz="quarter" idx="22" hasCustomPrompt="1"/>
          </p:nvPr>
        </p:nvSpPr>
        <p:spPr>
          <a:xfrm>
            <a:off x="537005" y="508753"/>
            <a:ext cx="5194801" cy="369333"/>
          </a:xfrm>
          <a:prstGeom prst="rect">
            <a:avLst/>
          </a:prstGeom>
        </p:spPr>
        <p:txBody>
          <a:bodyPr/>
          <a:lstStyle>
            <a:lvl1pPr defTabSz="734694">
              <a:lnSpc>
                <a:spcPct val="90000"/>
              </a:lnSpc>
              <a:defRPr sz="1779">
                <a:solidFill>
                  <a:srgbClr val="808080"/>
                </a:solidFill>
              </a:defRPr>
            </a:lvl1pPr>
          </a:lstStyle>
          <a:p>
            <a:pPr/>
            <a:r>
              <a:t>Art Diraection</a:t>
            </a:r>
          </a:p>
        </p:txBody>
      </p:sp>
      <p:sp>
        <p:nvSpPr>
          <p:cNvPr id="3371" name="PhotographyProduct"/>
          <p:cNvSpPr txBox="1"/>
          <p:nvPr>
            <p:ph type="title" hasCustomPrompt="1"/>
          </p:nvPr>
        </p:nvSpPr>
        <p:spPr>
          <a:xfrm>
            <a:off x="537005" y="936381"/>
            <a:ext cx="5470683" cy="1754328"/>
          </a:xfrm>
          <a:prstGeom prst="rect">
            <a:avLst/>
          </a:prstGeom>
        </p:spPr>
        <p:txBody>
          <a:bodyPr anchor="t"/>
          <a:lstStyle>
            <a:lvl1pPr>
              <a:lnSpc>
                <a:spcPct val="90000"/>
              </a:lnSpc>
              <a:defRPr spc="-180" sz="6000">
                <a:solidFill>
                  <a:srgbClr val="FFFFFF"/>
                </a:solidFill>
              </a:defRPr>
            </a:lvl1pPr>
          </a:lstStyle>
          <a:p>
            <a:pPr/>
            <a:r>
              <a:t>PhotographyProduct</a:t>
            </a:r>
          </a:p>
        </p:txBody>
      </p:sp>
      <p:sp>
        <p:nvSpPr>
          <p:cNvPr id="3372"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3373" name="Picture Placeholder 31"/>
          <p:cNvSpPr/>
          <p:nvPr>
            <p:ph type="pic" sz="quarter" idx="23"/>
          </p:nvPr>
        </p:nvSpPr>
        <p:spPr>
          <a:xfrm>
            <a:off x="18244207" y="6987675"/>
            <a:ext cx="5608641" cy="3228183"/>
          </a:xfrm>
          <a:prstGeom prst="rect">
            <a:avLst/>
          </a:prstGeom>
        </p:spPr>
        <p:txBody>
          <a:bodyPr lIns="91439" rIns="91439">
            <a:noAutofit/>
          </a:bodyPr>
          <a:lstStyle/>
          <a:p>
            <a:pPr/>
          </a:p>
        </p:txBody>
      </p:sp>
      <p:sp>
        <p:nvSpPr>
          <p:cNvPr id="3374" name="Picture Placeholder 34"/>
          <p:cNvSpPr/>
          <p:nvPr>
            <p:ph type="pic" sz="quarter" idx="24"/>
          </p:nvPr>
        </p:nvSpPr>
        <p:spPr>
          <a:xfrm>
            <a:off x="18241246" y="10507743"/>
            <a:ext cx="2657602" cy="2705897"/>
          </a:xfrm>
          <a:prstGeom prst="rect">
            <a:avLst/>
          </a:prstGeom>
        </p:spPr>
        <p:txBody>
          <a:bodyPr lIns="91439" rIns="91439">
            <a:noAutofit/>
          </a:bodyPr>
          <a:lstStyle/>
          <a:p>
            <a:pPr/>
          </a:p>
        </p:txBody>
      </p:sp>
      <p:sp>
        <p:nvSpPr>
          <p:cNvPr id="3375" name="Picture Placeholder 38"/>
          <p:cNvSpPr/>
          <p:nvPr>
            <p:ph type="pic" sz="quarter" idx="25"/>
          </p:nvPr>
        </p:nvSpPr>
        <p:spPr>
          <a:xfrm flipV="1" rot="10800000">
            <a:off x="12343011" y="500696"/>
            <a:ext cx="2657601" cy="2705895"/>
          </a:xfrm>
          <a:prstGeom prst="rect">
            <a:avLst/>
          </a:prstGeom>
        </p:spPr>
        <p:txBody>
          <a:bodyPr lIns="91439" rIns="91439">
            <a:noAutofit/>
          </a:bodyPr>
          <a:lstStyle/>
          <a:p>
            <a:pPr/>
          </a:p>
        </p:txBody>
      </p:sp>
      <p:sp>
        <p:nvSpPr>
          <p:cNvPr id="3376" name="Picture Placeholder 37"/>
          <p:cNvSpPr/>
          <p:nvPr>
            <p:ph type="pic" sz="quarter" idx="26"/>
          </p:nvPr>
        </p:nvSpPr>
        <p:spPr>
          <a:xfrm flipV="1" rot="10800000">
            <a:off x="12336136" y="3498477"/>
            <a:ext cx="5608640" cy="3228183"/>
          </a:xfrm>
          <a:prstGeom prst="rect">
            <a:avLst/>
          </a:prstGeom>
        </p:spPr>
        <p:txBody>
          <a:bodyPr lIns="91439" rIns="91439">
            <a:noAutofit/>
          </a:bodyPr>
          <a:lstStyle/>
          <a:p>
            <a:pPr/>
          </a:p>
        </p:txBody>
      </p:sp>
      <p:sp>
        <p:nvSpPr>
          <p:cNvPr id="3377" name="Picture Placeholder 36"/>
          <p:cNvSpPr/>
          <p:nvPr>
            <p:ph type="pic" sz="quarter" idx="27"/>
          </p:nvPr>
        </p:nvSpPr>
        <p:spPr>
          <a:xfrm flipV="1" rot="10800000">
            <a:off x="15290133" y="500696"/>
            <a:ext cx="2657600" cy="2705895"/>
          </a:xfrm>
          <a:prstGeom prst="rect">
            <a:avLst/>
          </a:prstGeom>
        </p:spPr>
        <p:txBody>
          <a:bodyPr lIns="91439" rIns="91439">
            <a:noAutofit/>
          </a:bodyPr>
          <a:lstStyle/>
          <a:p>
            <a:pPr/>
          </a:p>
        </p:txBody>
      </p:sp>
      <p:sp>
        <p:nvSpPr>
          <p:cNvPr id="3378" name="Picture Placeholder 40"/>
          <p:cNvSpPr/>
          <p:nvPr>
            <p:ph type="pic" sz="quarter" idx="28"/>
          </p:nvPr>
        </p:nvSpPr>
        <p:spPr>
          <a:xfrm>
            <a:off x="6437533" y="6981132"/>
            <a:ext cx="8557419" cy="6238876"/>
          </a:xfrm>
          <a:prstGeom prst="rect">
            <a:avLst/>
          </a:prstGeom>
        </p:spPr>
        <p:txBody>
          <a:bodyPr lIns="91439" rIns="91439">
            <a:noAutofit/>
          </a:bodyPr>
          <a:lstStyle/>
          <a:p>
            <a:pPr/>
          </a:p>
        </p:txBody>
      </p:sp>
      <p:sp>
        <p:nvSpPr>
          <p:cNvPr id="3379" name="Picture Placeholder 39"/>
          <p:cNvSpPr/>
          <p:nvPr>
            <p:ph type="pic" sz="quarter" idx="29"/>
          </p:nvPr>
        </p:nvSpPr>
        <p:spPr>
          <a:xfrm>
            <a:off x="6437531" y="500555"/>
            <a:ext cx="5608640" cy="6213874"/>
          </a:xfrm>
          <a:prstGeom prst="rect">
            <a:avLst/>
          </a:prstGeom>
        </p:spPr>
        <p:txBody>
          <a:bodyPr lIns="91439" rIns="91439">
            <a:noAutofit/>
          </a:bodyPr>
          <a:lstStyle/>
          <a:p>
            <a:pPr/>
          </a:p>
        </p:txBody>
      </p:sp>
      <p:sp>
        <p:nvSpPr>
          <p:cNvPr id="3380" name="Picture Placeholder 35"/>
          <p:cNvSpPr/>
          <p:nvPr>
            <p:ph type="pic" sz="quarter" idx="30"/>
          </p:nvPr>
        </p:nvSpPr>
        <p:spPr>
          <a:xfrm>
            <a:off x="15288809" y="9167989"/>
            <a:ext cx="2653906" cy="4045747"/>
          </a:xfrm>
          <a:prstGeom prst="rect">
            <a:avLst/>
          </a:prstGeom>
        </p:spPr>
        <p:txBody>
          <a:bodyPr lIns="91439" rIns="91439">
            <a:noAutofit/>
          </a:bodyPr>
          <a:lstStyle/>
          <a:p>
            <a:pPr/>
          </a:p>
        </p:txBody>
      </p:sp>
      <p:sp>
        <p:nvSpPr>
          <p:cNvPr id="3381" name="Picture Placeholder 41"/>
          <p:cNvSpPr/>
          <p:nvPr>
            <p:ph type="pic" sz="quarter" idx="31"/>
          </p:nvPr>
        </p:nvSpPr>
        <p:spPr>
          <a:xfrm>
            <a:off x="15293274" y="6982973"/>
            <a:ext cx="2657600" cy="1890319"/>
          </a:xfrm>
          <a:prstGeom prst="rect">
            <a:avLst/>
          </a:prstGeom>
        </p:spPr>
        <p:txBody>
          <a:bodyPr lIns="91439" rIns="91439">
            <a:noAutofit/>
          </a:bodyPr>
          <a:lstStyle/>
          <a:p>
            <a:pPr/>
          </a:p>
        </p:txBody>
      </p:sp>
      <p:sp>
        <p:nvSpPr>
          <p:cNvPr id="3382" name="Picture Placeholder 30"/>
          <p:cNvSpPr/>
          <p:nvPr>
            <p:ph type="pic" sz="quarter" idx="32"/>
          </p:nvPr>
        </p:nvSpPr>
        <p:spPr>
          <a:xfrm>
            <a:off x="18244207" y="500555"/>
            <a:ext cx="5608641" cy="6213874"/>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17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hings to avoid 3">
    <p:spTree>
      <p:nvGrpSpPr>
        <p:cNvPr id="1" name=""/>
        <p:cNvGrpSpPr/>
        <p:nvPr/>
      </p:nvGrpSpPr>
      <p:grpSpPr>
        <a:xfrm>
          <a:off x="0" y="0"/>
          <a:ext cx="0" cy="0"/>
          <a:chOff x="0" y="0"/>
          <a:chExt cx="0" cy="0"/>
        </a:xfrm>
      </p:grpSpPr>
      <p:sp>
        <p:nvSpPr>
          <p:cNvPr id="3389" name="Picture Placeholder 19"/>
          <p:cNvSpPr/>
          <p:nvPr>
            <p:ph type="pic" sz="half" idx="21"/>
          </p:nvPr>
        </p:nvSpPr>
        <p:spPr>
          <a:xfrm>
            <a:off x="537007" y="3876750"/>
            <a:ext cx="7556104" cy="9343630"/>
          </a:xfrm>
          <a:prstGeom prst="rect">
            <a:avLst/>
          </a:prstGeom>
        </p:spPr>
        <p:txBody>
          <a:bodyPr lIns="91439" rIns="91439">
            <a:noAutofit/>
          </a:bodyPr>
          <a:lstStyle/>
          <a:p>
            <a:pPr/>
          </a:p>
        </p:txBody>
      </p:sp>
      <p:sp>
        <p:nvSpPr>
          <p:cNvPr id="3390" name="Picture Placeholder 20"/>
          <p:cNvSpPr/>
          <p:nvPr>
            <p:ph type="pic" sz="half" idx="22"/>
          </p:nvPr>
        </p:nvSpPr>
        <p:spPr>
          <a:xfrm>
            <a:off x="8413983" y="3876750"/>
            <a:ext cx="7556105" cy="9343630"/>
          </a:xfrm>
          <a:prstGeom prst="rect">
            <a:avLst/>
          </a:prstGeom>
        </p:spPr>
        <p:txBody>
          <a:bodyPr lIns="91439" rIns="91439">
            <a:noAutofit/>
          </a:bodyPr>
          <a:lstStyle/>
          <a:p>
            <a:pPr/>
          </a:p>
        </p:txBody>
      </p:sp>
      <p:sp>
        <p:nvSpPr>
          <p:cNvPr id="3391" name="Picture Placeholder 21"/>
          <p:cNvSpPr/>
          <p:nvPr>
            <p:ph type="pic" sz="half" idx="23"/>
          </p:nvPr>
        </p:nvSpPr>
        <p:spPr>
          <a:xfrm>
            <a:off x="16291024" y="3876750"/>
            <a:ext cx="7556105" cy="9343630"/>
          </a:xfrm>
          <a:prstGeom prst="rect">
            <a:avLst/>
          </a:prstGeom>
        </p:spPr>
        <p:txBody>
          <a:bodyPr lIns="91439" rIns="91439">
            <a:noAutofit/>
          </a:bodyPr>
          <a:lstStyle/>
          <a:p>
            <a:pPr/>
          </a:p>
        </p:txBody>
      </p:sp>
      <p:grpSp>
        <p:nvGrpSpPr>
          <p:cNvPr id="3395" name="Group"/>
          <p:cNvGrpSpPr/>
          <p:nvPr/>
        </p:nvGrpSpPr>
        <p:grpSpPr>
          <a:xfrm>
            <a:off x="530658" y="3212434"/>
            <a:ext cx="335041" cy="335043"/>
            <a:chOff x="0" y="0"/>
            <a:chExt cx="335040" cy="335042"/>
          </a:xfrm>
        </p:grpSpPr>
        <p:sp>
          <p:nvSpPr>
            <p:cNvPr id="3392" name="Circle"/>
            <p:cNvSpPr/>
            <p:nvPr/>
          </p:nvSpPr>
          <p:spPr>
            <a:xfrm>
              <a:off x="-1" y="-1"/>
              <a:ext cx="335042"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3393" name="Rounded Rectangle"/>
            <p:cNvSpPr/>
            <p:nvPr/>
          </p:nvSpPr>
          <p:spPr>
            <a:xfrm rot="18900000">
              <a:off x="58937" y="149323"/>
              <a:ext cx="217167"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3394" name="Rounded Rectangle"/>
            <p:cNvSpPr/>
            <p:nvPr/>
          </p:nvSpPr>
          <p:spPr>
            <a:xfrm rot="2700000">
              <a:off x="58936" y="149323"/>
              <a:ext cx="217169"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grpSp>
        <p:nvGrpSpPr>
          <p:cNvPr id="3399" name="Group"/>
          <p:cNvGrpSpPr/>
          <p:nvPr/>
        </p:nvGrpSpPr>
        <p:grpSpPr>
          <a:xfrm>
            <a:off x="8400270" y="3212434"/>
            <a:ext cx="335043" cy="335043"/>
            <a:chOff x="0" y="0"/>
            <a:chExt cx="335042" cy="335042"/>
          </a:xfrm>
        </p:grpSpPr>
        <p:sp>
          <p:nvSpPr>
            <p:cNvPr id="3396"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3397"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3398"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grpSp>
        <p:nvGrpSpPr>
          <p:cNvPr id="3403" name="Group"/>
          <p:cNvGrpSpPr/>
          <p:nvPr/>
        </p:nvGrpSpPr>
        <p:grpSpPr>
          <a:xfrm>
            <a:off x="16254885" y="3212434"/>
            <a:ext cx="335043" cy="335043"/>
            <a:chOff x="0" y="0"/>
            <a:chExt cx="335042" cy="335042"/>
          </a:xfrm>
        </p:grpSpPr>
        <p:sp>
          <p:nvSpPr>
            <p:cNvPr id="3400"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3401"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3402"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sp>
        <p:nvSpPr>
          <p:cNvPr id="3404" name="Body Level One…"/>
          <p:cNvSpPr txBox="1"/>
          <p:nvPr>
            <p:ph type="body" sz="quarter" idx="1" hasCustomPrompt="1"/>
          </p:nvPr>
        </p:nvSpPr>
        <p:spPr>
          <a:xfrm>
            <a:off x="986037" y="3166081"/>
            <a:ext cx="6888300" cy="427747"/>
          </a:xfrm>
          <a:prstGeom prst="rect">
            <a:avLst/>
          </a:prstGeom>
        </p:spPr>
        <p:txBody>
          <a:bodyPr/>
          <a:lstStyle>
            <a:lvl1pPr>
              <a:lnSpc>
                <a:spcPct val="120000"/>
              </a:lnSpc>
              <a:defRPr sz="2000">
                <a:solidFill>
                  <a:srgbClr val="C0C0C0"/>
                </a:solidFill>
              </a:defRPr>
            </a:lvl1pPr>
            <a:lvl2pPr>
              <a:lnSpc>
                <a:spcPct val="120000"/>
              </a:lnSpc>
              <a:defRPr sz="2000">
                <a:solidFill>
                  <a:srgbClr val="C0C0C0"/>
                </a:solidFill>
              </a:defRPr>
            </a:lvl2pPr>
            <a:lvl3pPr>
              <a:lnSpc>
                <a:spcPct val="120000"/>
              </a:lnSpc>
              <a:defRPr sz="2000">
                <a:solidFill>
                  <a:srgbClr val="C0C0C0"/>
                </a:solidFill>
              </a:defRPr>
            </a:lvl3pPr>
            <a:lvl4pPr>
              <a:lnSpc>
                <a:spcPct val="120000"/>
              </a:lnSpc>
              <a:defRPr sz="2000">
                <a:solidFill>
                  <a:srgbClr val="C0C0C0"/>
                </a:solidFill>
              </a:defRPr>
            </a:lvl4pPr>
            <a:lvl5pPr>
              <a:lnSpc>
                <a:spcPct val="120000"/>
              </a:lnSpc>
              <a:defRPr sz="2000">
                <a:solidFill>
                  <a:srgbClr val="C0C0C0"/>
                </a:solidFill>
              </a:defRPr>
            </a:lvl5pPr>
          </a:lstStyle>
          <a:p>
            <a:pPr/>
            <a:r>
              <a:t>Don’t do this</a:t>
            </a:r>
          </a:p>
          <a:p>
            <a:pPr lvl="1"/>
            <a:r>
              <a:t/>
            </a:r>
          </a:p>
          <a:p>
            <a:pPr lvl="2"/>
            <a:r>
              <a:t/>
            </a:r>
          </a:p>
          <a:p>
            <a:pPr lvl="3"/>
            <a:r>
              <a:t/>
            </a:r>
          </a:p>
          <a:p>
            <a:pPr lvl="4"/>
            <a:r>
              <a:t/>
            </a:r>
          </a:p>
        </p:txBody>
      </p:sp>
      <p:sp>
        <p:nvSpPr>
          <p:cNvPr id="3405" name="Text Placeholder 14"/>
          <p:cNvSpPr/>
          <p:nvPr>
            <p:ph type="body" sz="quarter" idx="24" hasCustomPrompt="1"/>
          </p:nvPr>
        </p:nvSpPr>
        <p:spPr>
          <a:xfrm>
            <a:off x="8855651" y="3166081"/>
            <a:ext cx="6888299" cy="427746"/>
          </a:xfrm>
          <a:prstGeom prst="rect">
            <a:avLst/>
          </a:prstGeom>
        </p:spPr>
        <p:txBody>
          <a:bodyPr/>
          <a:lstStyle>
            <a:lvl1pPr>
              <a:lnSpc>
                <a:spcPct val="120000"/>
              </a:lnSpc>
              <a:defRPr sz="2000">
                <a:solidFill>
                  <a:srgbClr val="C0C0C0"/>
                </a:solidFill>
              </a:defRPr>
            </a:lvl1pPr>
          </a:lstStyle>
          <a:p>
            <a:pPr/>
            <a:r>
              <a:t>Don’t do this</a:t>
            </a:r>
          </a:p>
        </p:txBody>
      </p:sp>
      <p:sp>
        <p:nvSpPr>
          <p:cNvPr id="3406" name="Text Placeholder 14"/>
          <p:cNvSpPr/>
          <p:nvPr>
            <p:ph type="body" sz="quarter" idx="25" hasCustomPrompt="1"/>
          </p:nvPr>
        </p:nvSpPr>
        <p:spPr>
          <a:xfrm>
            <a:off x="16710265" y="3166081"/>
            <a:ext cx="6888299" cy="427746"/>
          </a:xfrm>
          <a:prstGeom prst="rect">
            <a:avLst/>
          </a:prstGeom>
        </p:spPr>
        <p:txBody>
          <a:bodyPr/>
          <a:lstStyle>
            <a:lvl1pPr>
              <a:lnSpc>
                <a:spcPct val="120000"/>
              </a:lnSpc>
              <a:defRPr sz="2000">
                <a:solidFill>
                  <a:srgbClr val="C0C0C0"/>
                </a:solidFill>
              </a:defRPr>
            </a:lvl1pPr>
          </a:lstStyle>
          <a:p>
            <a:pPr/>
            <a:r>
              <a:t>Don’t do this</a:t>
            </a:r>
          </a:p>
        </p:txBody>
      </p:sp>
      <p:sp>
        <p:nvSpPr>
          <p:cNvPr id="3407" name="Text Placeholder 14"/>
          <p:cNvSpPr/>
          <p:nvPr>
            <p:ph type="body" sz="quarter" idx="26" hasCustomPrompt="1"/>
          </p:nvPr>
        </p:nvSpPr>
        <p:spPr>
          <a:xfrm>
            <a:off x="537005" y="508753"/>
            <a:ext cx="5194801" cy="369333"/>
          </a:xfrm>
          <a:prstGeom prst="rect">
            <a:avLst/>
          </a:prstGeom>
        </p:spPr>
        <p:txBody>
          <a:bodyPr/>
          <a:lstStyle>
            <a:lvl1pPr defTabSz="734694">
              <a:lnSpc>
                <a:spcPct val="90000"/>
              </a:lnSpc>
              <a:defRPr sz="1779">
                <a:solidFill>
                  <a:srgbClr val="C0C0C0"/>
                </a:solidFill>
              </a:defRPr>
            </a:lvl1pPr>
          </a:lstStyle>
          <a:p>
            <a:pPr/>
            <a:r>
              <a:t>Colors</a:t>
            </a:r>
          </a:p>
        </p:txBody>
      </p:sp>
      <p:sp>
        <p:nvSpPr>
          <p:cNvPr id="3408" name="Things to avoid"/>
          <p:cNvSpPr txBox="1"/>
          <p:nvPr>
            <p:ph type="title" hasCustomPrompt="1"/>
          </p:nvPr>
        </p:nvSpPr>
        <p:spPr>
          <a:xfrm>
            <a:off x="537005" y="936381"/>
            <a:ext cx="5470683" cy="923331"/>
          </a:xfrm>
          <a:prstGeom prst="rect">
            <a:avLst/>
          </a:prstGeom>
        </p:spPr>
        <p:txBody>
          <a:bodyPr anchor="t"/>
          <a:lstStyle>
            <a:lvl1pPr>
              <a:lnSpc>
                <a:spcPct val="90000"/>
              </a:lnSpc>
              <a:defRPr spc="-180" sz="6000"/>
            </a:lvl1pPr>
          </a:lstStyle>
          <a:p>
            <a:pPr/>
            <a:r>
              <a:t>Things to avoid</a:t>
            </a:r>
          </a:p>
        </p:txBody>
      </p:sp>
      <p:sp>
        <p:nvSpPr>
          <p:cNvPr id="3409"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7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hings to avoid 3 – Grey">
    <p:bg>
      <p:bgPr>
        <a:solidFill>
          <a:srgbClr val="CCCDD1"/>
        </a:solidFill>
      </p:bgPr>
    </p:bg>
    <p:spTree>
      <p:nvGrpSpPr>
        <p:cNvPr id="1" name=""/>
        <p:cNvGrpSpPr/>
        <p:nvPr/>
      </p:nvGrpSpPr>
      <p:grpSpPr>
        <a:xfrm>
          <a:off x="0" y="0"/>
          <a:ext cx="0" cy="0"/>
          <a:chOff x="0" y="0"/>
          <a:chExt cx="0" cy="0"/>
        </a:xfrm>
      </p:grpSpPr>
      <p:grpSp>
        <p:nvGrpSpPr>
          <p:cNvPr id="3419" name="Group"/>
          <p:cNvGrpSpPr/>
          <p:nvPr/>
        </p:nvGrpSpPr>
        <p:grpSpPr>
          <a:xfrm>
            <a:off x="530658" y="3212434"/>
            <a:ext cx="335041" cy="335043"/>
            <a:chOff x="0" y="0"/>
            <a:chExt cx="335040" cy="335042"/>
          </a:xfrm>
        </p:grpSpPr>
        <p:sp>
          <p:nvSpPr>
            <p:cNvPr id="3416" name="Circle"/>
            <p:cNvSpPr/>
            <p:nvPr/>
          </p:nvSpPr>
          <p:spPr>
            <a:xfrm>
              <a:off x="-1" y="-1"/>
              <a:ext cx="335042"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sp>
          <p:nvSpPr>
            <p:cNvPr id="3417" name="Rounded Rectangle"/>
            <p:cNvSpPr/>
            <p:nvPr/>
          </p:nvSpPr>
          <p:spPr>
            <a:xfrm rot="18900000">
              <a:off x="58937" y="149323"/>
              <a:ext cx="217167"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sp>
          <p:nvSpPr>
            <p:cNvPr id="3418" name="Rounded Rectangle"/>
            <p:cNvSpPr/>
            <p:nvPr/>
          </p:nvSpPr>
          <p:spPr>
            <a:xfrm rot="2700000">
              <a:off x="58936" y="149323"/>
              <a:ext cx="217169"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grpSp>
      <p:grpSp>
        <p:nvGrpSpPr>
          <p:cNvPr id="3423" name="Group"/>
          <p:cNvGrpSpPr/>
          <p:nvPr/>
        </p:nvGrpSpPr>
        <p:grpSpPr>
          <a:xfrm>
            <a:off x="8400270" y="3212434"/>
            <a:ext cx="335043" cy="335043"/>
            <a:chOff x="0" y="0"/>
            <a:chExt cx="335042" cy="335042"/>
          </a:xfrm>
        </p:grpSpPr>
        <p:sp>
          <p:nvSpPr>
            <p:cNvPr id="3420"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sp>
          <p:nvSpPr>
            <p:cNvPr id="3421"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sp>
          <p:nvSpPr>
            <p:cNvPr id="3422"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grpSp>
      <p:grpSp>
        <p:nvGrpSpPr>
          <p:cNvPr id="3427" name="Group"/>
          <p:cNvGrpSpPr/>
          <p:nvPr/>
        </p:nvGrpSpPr>
        <p:grpSpPr>
          <a:xfrm>
            <a:off x="16254885" y="3212434"/>
            <a:ext cx="335043" cy="335043"/>
            <a:chOff x="0" y="0"/>
            <a:chExt cx="335042" cy="335042"/>
          </a:xfrm>
        </p:grpSpPr>
        <p:sp>
          <p:nvSpPr>
            <p:cNvPr id="3424"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sp>
          <p:nvSpPr>
            <p:cNvPr id="3425"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sp>
          <p:nvSpPr>
            <p:cNvPr id="3426"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2F2F2"/>
                  </a:solidFill>
                </a:defRPr>
              </a:pPr>
            </a:p>
          </p:txBody>
        </p:sp>
      </p:grpSp>
      <p:sp>
        <p:nvSpPr>
          <p:cNvPr id="3428" name="Body Level One…"/>
          <p:cNvSpPr txBox="1"/>
          <p:nvPr>
            <p:ph type="body" sz="quarter" idx="1" hasCustomPrompt="1"/>
          </p:nvPr>
        </p:nvSpPr>
        <p:spPr>
          <a:xfrm>
            <a:off x="986037" y="3166081"/>
            <a:ext cx="6888300" cy="427747"/>
          </a:xfrm>
          <a:prstGeom prst="rect">
            <a:avLst/>
          </a:prstGeom>
        </p:spPr>
        <p:txBody>
          <a:bodyPr/>
          <a:lstStyle>
            <a:lvl1pPr>
              <a:lnSpc>
                <a:spcPct val="120000"/>
              </a:lnSpc>
              <a:defRPr sz="2000">
                <a:solidFill>
                  <a:srgbClr val="F2F2F2"/>
                </a:solidFill>
              </a:defRPr>
            </a:lvl1pPr>
            <a:lvl2pPr>
              <a:lnSpc>
                <a:spcPct val="120000"/>
              </a:lnSpc>
              <a:defRPr sz="2000">
                <a:solidFill>
                  <a:srgbClr val="F2F2F2"/>
                </a:solidFill>
              </a:defRPr>
            </a:lvl2pPr>
            <a:lvl3pPr>
              <a:lnSpc>
                <a:spcPct val="120000"/>
              </a:lnSpc>
              <a:defRPr sz="2000">
                <a:solidFill>
                  <a:srgbClr val="F2F2F2"/>
                </a:solidFill>
              </a:defRPr>
            </a:lvl3pPr>
            <a:lvl4pPr>
              <a:lnSpc>
                <a:spcPct val="120000"/>
              </a:lnSpc>
              <a:defRPr sz="2000">
                <a:solidFill>
                  <a:srgbClr val="F2F2F2"/>
                </a:solidFill>
              </a:defRPr>
            </a:lvl4pPr>
            <a:lvl5pPr>
              <a:lnSpc>
                <a:spcPct val="120000"/>
              </a:lnSpc>
              <a:defRPr sz="2000">
                <a:solidFill>
                  <a:srgbClr val="F2F2F2"/>
                </a:solidFill>
              </a:defRPr>
            </a:lvl5pPr>
          </a:lstStyle>
          <a:p>
            <a:pPr/>
            <a:r>
              <a:t>Don’t do this</a:t>
            </a:r>
          </a:p>
          <a:p>
            <a:pPr lvl="1"/>
            <a:r>
              <a:t/>
            </a:r>
          </a:p>
          <a:p>
            <a:pPr lvl="2"/>
            <a:r>
              <a:t/>
            </a:r>
          </a:p>
          <a:p>
            <a:pPr lvl="3"/>
            <a:r>
              <a:t/>
            </a:r>
          </a:p>
          <a:p>
            <a:pPr lvl="4"/>
            <a:r>
              <a:t/>
            </a:r>
          </a:p>
        </p:txBody>
      </p:sp>
      <p:sp>
        <p:nvSpPr>
          <p:cNvPr id="3429" name="Text Placeholder 14"/>
          <p:cNvSpPr/>
          <p:nvPr>
            <p:ph type="body" sz="quarter" idx="21" hasCustomPrompt="1"/>
          </p:nvPr>
        </p:nvSpPr>
        <p:spPr>
          <a:xfrm>
            <a:off x="8855651" y="3166081"/>
            <a:ext cx="6888299" cy="427746"/>
          </a:xfrm>
          <a:prstGeom prst="rect">
            <a:avLst/>
          </a:prstGeom>
        </p:spPr>
        <p:txBody>
          <a:bodyPr/>
          <a:lstStyle>
            <a:lvl1pPr>
              <a:lnSpc>
                <a:spcPct val="120000"/>
              </a:lnSpc>
              <a:defRPr sz="2000">
                <a:solidFill>
                  <a:srgbClr val="F2F2F2"/>
                </a:solidFill>
              </a:defRPr>
            </a:lvl1pPr>
          </a:lstStyle>
          <a:p>
            <a:pPr/>
            <a:r>
              <a:t>Don’t do this</a:t>
            </a:r>
          </a:p>
        </p:txBody>
      </p:sp>
      <p:sp>
        <p:nvSpPr>
          <p:cNvPr id="3430" name="Text Placeholder 14"/>
          <p:cNvSpPr/>
          <p:nvPr>
            <p:ph type="body" sz="quarter" idx="22" hasCustomPrompt="1"/>
          </p:nvPr>
        </p:nvSpPr>
        <p:spPr>
          <a:xfrm>
            <a:off x="16710265" y="3166081"/>
            <a:ext cx="6888299" cy="427746"/>
          </a:xfrm>
          <a:prstGeom prst="rect">
            <a:avLst/>
          </a:prstGeom>
        </p:spPr>
        <p:txBody>
          <a:bodyPr/>
          <a:lstStyle>
            <a:lvl1pPr>
              <a:lnSpc>
                <a:spcPct val="120000"/>
              </a:lnSpc>
              <a:defRPr sz="2000">
                <a:solidFill>
                  <a:srgbClr val="F2F2F2"/>
                </a:solidFill>
              </a:defRPr>
            </a:lvl1pPr>
          </a:lstStyle>
          <a:p>
            <a:pPr/>
            <a:r>
              <a:t>Don’t do this</a:t>
            </a:r>
          </a:p>
        </p:txBody>
      </p:sp>
      <p:sp>
        <p:nvSpPr>
          <p:cNvPr id="3431" name="Text Placeholder 14"/>
          <p:cNvSpPr/>
          <p:nvPr>
            <p:ph type="body" sz="quarter" idx="23" hasCustomPrompt="1"/>
          </p:nvPr>
        </p:nvSpPr>
        <p:spPr>
          <a:xfrm>
            <a:off x="537005" y="508753"/>
            <a:ext cx="5194801" cy="369333"/>
          </a:xfrm>
          <a:prstGeom prst="rect">
            <a:avLst/>
          </a:prstGeom>
        </p:spPr>
        <p:txBody>
          <a:bodyPr/>
          <a:lstStyle>
            <a:lvl1pPr defTabSz="734694">
              <a:lnSpc>
                <a:spcPct val="90000"/>
              </a:lnSpc>
              <a:defRPr sz="1779">
                <a:solidFill>
                  <a:srgbClr val="F2F2F2"/>
                </a:solidFill>
              </a:defRPr>
            </a:lvl1pPr>
          </a:lstStyle>
          <a:p>
            <a:pPr/>
            <a:r>
              <a:t>Colors</a:t>
            </a:r>
          </a:p>
        </p:txBody>
      </p:sp>
      <p:sp>
        <p:nvSpPr>
          <p:cNvPr id="3432" name="Things to avoid"/>
          <p:cNvSpPr txBox="1"/>
          <p:nvPr>
            <p:ph type="title" hasCustomPrompt="1"/>
          </p:nvPr>
        </p:nvSpPr>
        <p:spPr>
          <a:xfrm>
            <a:off x="537005" y="936381"/>
            <a:ext cx="5470683" cy="923331"/>
          </a:xfrm>
          <a:prstGeom prst="rect">
            <a:avLst/>
          </a:prstGeom>
        </p:spPr>
        <p:txBody>
          <a:bodyPr anchor="t"/>
          <a:lstStyle>
            <a:lvl1pPr>
              <a:lnSpc>
                <a:spcPct val="90000"/>
              </a:lnSpc>
              <a:defRPr spc="-180" sz="6000">
                <a:solidFill>
                  <a:srgbClr val="FFFFFF"/>
                </a:solidFill>
              </a:defRPr>
            </a:lvl1pPr>
          </a:lstStyle>
          <a:p>
            <a:pPr/>
            <a:r>
              <a:t>Things to avoid</a:t>
            </a:r>
          </a:p>
        </p:txBody>
      </p:sp>
      <p:sp>
        <p:nvSpPr>
          <p:cNvPr id="3433"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3434" name="Picture Placeholder 19"/>
          <p:cNvSpPr/>
          <p:nvPr>
            <p:ph type="pic" sz="half" idx="24"/>
          </p:nvPr>
        </p:nvSpPr>
        <p:spPr>
          <a:xfrm>
            <a:off x="537007" y="3876750"/>
            <a:ext cx="7556104" cy="9343630"/>
          </a:xfrm>
          <a:prstGeom prst="rect">
            <a:avLst/>
          </a:prstGeom>
        </p:spPr>
        <p:txBody>
          <a:bodyPr lIns="91439" rIns="91439">
            <a:noAutofit/>
          </a:bodyPr>
          <a:lstStyle/>
          <a:p>
            <a:pPr/>
          </a:p>
        </p:txBody>
      </p:sp>
      <p:sp>
        <p:nvSpPr>
          <p:cNvPr id="3435" name="Picture Placeholder 20"/>
          <p:cNvSpPr/>
          <p:nvPr>
            <p:ph type="pic" sz="half" idx="25"/>
          </p:nvPr>
        </p:nvSpPr>
        <p:spPr>
          <a:xfrm>
            <a:off x="8413983" y="3876750"/>
            <a:ext cx="7556105" cy="9343630"/>
          </a:xfrm>
          <a:prstGeom prst="rect">
            <a:avLst/>
          </a:prstGeom>
        </p:spPr>
        <p:txBody>
          <a:bodyPr lIns="91439" rIns="91439">
            <a:noAutofit/>
          </a:bodyPr>
          <a:lstStyle/>
          <a:p>
            <a:pPr/>
          </a:p>
        </p:txBody>
      </p:sp>
      <p:sp>
        <p:nvSpPr>
          <p:cNvPr id="3436" name="Picture Placeholder 21"/>
          <p:cNvSpPr/>
          <p:nvPr>
            <p:ph type="pic" sz="half" idx="26"/>
          </p:nvPr>
        </p:nvSpPr>
        <p:spPr>
          <a:xfrm>
            <a:off x="16291024" y="3876750"/>
            <a:ext cx="7556105" cy="9343630"/>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17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hings to avoid 3 – Black">
    <p:bg>
      <p:bgPr>
        <a:solidFill>
          <a:srgbClr val="000000"/>
        </a:solidFill>
      </p:bgPr>
    </p:bg>
    <p:spTree>
      <p:nvGrpSpPr>
        <p:cNvPr id="1" name=""/>
        <p:cNvGrpSpPr/>
        <p:nvPr/>
      </p:nvGrpSpPr>
      <p:grpSpPr>
        <a:xfrm>
          <a:off x="0" y="0"/>
          <a:ext cx="0" cy="0"/>
          <a:chOff x="0" y="0"/>
          <a:chExt cx="0" cy="0"/>
        </a:xfrm>
      </p:grpSpPr>
      <p:grpSp>
        <p:nvGrpSpPr>
          <p:cNvPr id="3446" name="Group"/>
          <p:cNvGrpSpPr/>
          <p:nvPr/>
        </p:nvGrpSpPr>
        <p:grpSpPr>
          <a:xfrm>
            <a:off x="530658" y="3212434"/>
            <a:ext cx="335041" cy="335043"/>
            <a:chOff x="0" y="0"/>
            <a:chExt cx="335040" cy="335042"/>
          </a:xfrm>
        </p:grpSpPr>
        <p:sp>
          <p:nvSpPr>
            <p:cNvPr id="3443" name="Circle"/>
            <p:cNvSpPr/>
            <p:nvPr/>
          </p:nvSpPr>
          <p:spPr>
            <a:xfrm>
              <a:off x="-1" y="-1"/>
              <a:ext cx="335042"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sp>
          <p:nvSpPr>
            <p:cNvPr id="3444" name="Rounded Rectangle"/>
            <p:cNvSpPr/>
            <p:nvPr/>
          </p:nvSpPr>
          <p:spPr>
            <a:xfrm rot="18900000">
              <a:off x="58937" y="149323"/>
              <a:ext cx="217167"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sp>
          <p:nvSpPr>
            <p:cNvPr id="3445" name="Rounded Rectangle"/>
            <p:cNvSpPr/>
            <p:nvPr/>
          </p:nvSpPr>
          <p:spPr>
            <a:xfrm rot="2700000">
              <a:off x="58936" y="149323"/>
              <a:ext cx="217169"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grpSp>
      <p:grpSp>
        <p:nvGrpSpPr>
          <p:cNvPr id="3450" name="Group"/>
          <p:cNvGrpSpPr/>
          <p:nvPr/>
        </p:nvGrpSpPr>
        <p:grpSpPr>
          <a:xfrm>
            <a:off x="8400270" y="3212434"/>
            <a:ext cx="335043" cy="335043"/>
            <a:chOff x="0" y="0"/>
            <a:chExt cx="335042" cy="335042"/>
          </a:xfrm>
        </p:grpSpPr>
        <p:sp>
          <p:nvSpPr>
            <p:cNvPr id="3447"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sp>
          <p:nvSpPr>
            <p:cNvPr id="3448"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sp>
          <p:nvSpPr>
            <p:cNvPr id="3449"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grpSp>
      <p:grpSp>
        <p:nvGrpSpPr>
          <p:cNvPr id="3454" name="Group"/>
          <p:cNvGrpSpPr/>
          <p:nvPr/>
        </p:nvGrpSpPr>
        <p:grpSpPr>
          <a:xfrm>
            <a:off x="16254885" y="3212434"/>
            <a:ext cx="335043" cy="335043"/>
            <a:chOff x="0" y="0"/>
            <a:chExt cx="335042" cy="335042"/>
          </a:xfrm>
        </p:grpSpPr>
        <p:sp>
          <p:nvSpPr>
            <p:cNvPr id="3451"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sp>
          <p:nvSpPr>
            <p:cNvPr id="3452"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sp>
          <p:nvSpPr>
            <p:cNvPr id="3453"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808080"/>
                  </a:solidFill>
                </a:defRPr>
              </a:pPr>
            </a:p>
          </p:txBody>
        </p:sp>
      </p:grpSp>
      <p:sp>
        <p:nvSpPr>
          <p:cNvPr id="3455" name="Body Level One…"/>
          <p:cNvSpPr txBox="1"/>
          <p:nvPr>
            <p:ph type="body" sz="quarter" idx="1" hasCustomPrompt="1"/>
          </p:nvPr>
        </p:nvSpPr>
        <p:spPr>
          <a:xfrm>
            <a:off x="986037" y="3166081"/>
            <a:ext cx="6888300" cy="427747"/>
          </a:xfrm>
          <a:prstGeom prst="rect">
            <a:avLst/>
          </a:prstGeom>
        </p:spPr>
        <p:txBody>
          <a:bodyPr/>
          <a:lstStyle>
            <a:lvl1pPr>
              <a:lnSpc>
                <a:spcPct val="120000"/>
              </a:lnSpc>
              <a:defRPr sz="2000">
                <a:solidFill>
                  <a:srgbClr val="808080"/>
                </a:solidFill>
              </a:defRPr>
            </a:lvl1pPr>
            <a:lvl2pPr>
              <a:lnSpc>
                <a:spcPct val="120000"/>
              </a:lnSpc>
              <a:defRPr sz="2000">
                <a:solidFill>
                  <a:srgbClr val="808080"/>
                </a:solidFill>
              </a:defRPr>
            </a:lvl2pPr>
            <a:lvl3pPr>
              <a:lnSpc>
                <a:spcPct val="120000"/>
              </a:lnSpc>
              <a:defRPr sz="2000">
                <a:solidFill>
                  <a:srgbClr val="808080"/>
                </a:solidFill>
              </a:defRPr>
            </a:lvl3pPr>
            <a:lvl4pPr>
              <a:lnSpc>
                <a:spcPct val="120000"/>
              </a:lnSpc>
              <a:defRPr sz="2000">
                <a:solidFill>
                  <a:srgbClr val="808080"/>
                </a:solidFill>
              </a:defRPr>
            </a:lvl4pPr>
            <a:lvl5pPr>
              <a:lnSpc>
                <a:spcPct val="120000"/>
              </a:lnSpc>
              <a:defRPr sz="2000">
                <a:solidFill>
                  <a:srgbClr val="808080"/>
                </a:solidFill>
              </a:defRPr>
            </a:lvl5pPr>
          </a:lstStyle>
          <a:p>
            <a:pPr/>
            <a:r>
              <a:t>Don’t do this</a:t>
            </a:r>
          </a:p>
          <a:p>
            <a:pPr lvl="1"/>
            <a:r>
              <a:t/>
            </a:r>
          </a:p>
          <a:p>
            <a:pPr lvl="2"/>
            <a:r>
              <a:t/>
            </a:r>
          </a:p>
          <a:p>
            <a:pPr lvl="3"/>
            <a:r>
              <a:t/>
            </a:r>
          </a:p>
          <a:p>
            <a:pPr lvl="4"/>
            <a:r>
              <a:t/>
            </a:r>
          </a:p>
        </p:txBody>
      </p:sp>
      <p:sp>
        <p:nvSpPr>
          <p:cNvPr id="3456" name="Text Placeholder 14"/>
          <p:cNvSpPr/>
          <p:nvPr>
            <p:ph type="body" sz="quarter" idx="21" hasCustomPrompt="1"/>
          </p:nvPr>
        </p:nvSpPr>
        <p:spPr>
          <a:xfrm>
            <a:off x="8855651" y="3166081"/>
            <a:ext cx="6888299" cy="427746"/>
          </a:xfrm>
          <a:prstGeom prst="rect">
            <a:avLst/>
          </a:prstGeom>
        </p:spPr>
        <p:txBody>
          <a:bodyPr/>
          <a:lstStyle>
            <a:lvl1pPr>
              <a:lnSpc>
                <a:spcPct val="120000"/>
              </a:lnSpc>
              <a:defRPr sz="2000">
                <a:solidFill>
                  <a:srgbClr val="808080"/>
                </a:solidFill>
              </a:defRPr>
            </a:lvl1pPr>
          </a:lstStyle>
          <a:p>
            <a:pPr/>
            <a:r>
              <a:t>Don’t do this</a:t>
            </a:r>
          </a:p>
        </p:txBody>
      </p:sp>
      <p:sp>
        <p:nvSpPr>
          <p:cNvPr id="3457" name="Text Placeholder 14"/>
          <p:cNvSpPr/>
          <p:nvPr>
            <p:ph type="body" sz="quarter" idx="22" hasCustomPrompt="1"/>
          </p:nvPr>
        </p:nvSpPr>
        <p:spPr>
          <a:xfrm>
            <a:off x="16710265" y="3166081"/>
            <a:ext cx="6888299" cy="427746"/>
          </a:xfrm>
          <a:prstGeom prst="rect">
            <a:avLst/>
          </a:prstGeom>
        </p:spPr>
        <p:txBody>
          <a:bodyPr/>
          <a:lstStyle>
            <a:lvl1pPr>
              <a:lnSpc>
                <a:spcPct val="120000"/>
              </a:lnSpc>
              <a:defRPr sz="2000">
                <a:solidFill>
                  <a:srgbClr val="808080"/>
                </a:solidFill>
              </a:defRPr>
            </a:lvl1pPr>
          </a:lstStyle>
          <a:p>
            <a:pPr/>
            <a:r>
              <a:t>Don’t do this</a:t>
            </a:r>
          </a:p>
        </p:txBody>
      </p:sp>
      <p:sp>
        <p:nvSpPr>
          <p:cNvPr id="3458" name="Text Placeholder 14"/>
          <p:cNvSpPr/>
          <p:nvPr>
            <p:ph type="body" sz="quarter" idx="23" hasCustomPrompt="1"/>
          </p:nvPr>
        </p:nvSpPr>
        <p:spPr>
          <a:xfrm>
            <a:off x="537005" y="508753"/>
            <a:ext cx="5194801" cy="369333"/>
          </a:xfrm>
          <a:prstGeom prst="rect">
            <a:avLst/>
          </a:prstGeom>
        </p:spPr>
        <p:txBody>
          <a:bodyPr/>
          <a:lstStyle>
            <a:lvl1pPr defTabSz="734694">
              <a:lnSpc>
                <a:spcPct val="90000"/>
              </a:lnSpc>
              <a:defRPr sz="1779">
                <a:solidFill>
                  <a:srgbClr val="808080"/>
                </a:solidFill>
              </a:defRPr>
            </a:lvl1pPr>
          </a:lstStyle>
          <a:p>
            <a:pPr/>
            <a:r>
              <a:t>Colors</a:t>
            </a:r>
          </a:p>
        </p:txBody>
      </p:sp>
      <p:sp>
        <p:nvSpPr>
          <p:cNvPr id="3459" name="Things to avoid"/>
          <p:cNvSpPr txBox="1"/>
          <p:nvPr>
            <p:ph type="title" hasCustomPrompt="1"/>
          </p:nvPr>
        </p:nvSpPr>
        <p:spPr>
          <a:xfrm>
            <a:off x="537005" y="936381"/>
            <a:ext cx="5470683" cy="923331"/>
          </a:xfrm>
          <a:prstGeom prst="rect">
            <a:avLst/>
          </a:prstGeom>
        </p:spPr>
        <p:txBody>
          <a:bodyPr anchor="t"/>
          <a:lstStyle>
            <a:lvl1pPr>
              <a:lnSpc>
                <a:spcPct val="90000"/>
              </a:lnSpc>
              <a:defRPr spc="-180" sz="6000">
                <a:solidFill>
                  <a:srgbClr val="FFFFFF"/>
                </a:solidFill>
              </a:defRPr>
            </a:lvl1pPr>
          </a:lstStyle>
          <a:p>
            <a:pPr/>
            <a:r>
              <a:t>Things to avoid</a:t>
            </a:r>
          </a:p>
        </p:txBody>
      </p:sp>
      <p:sp>
        <p:nvSpPr>
          <p:cNvPr id="3460"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3461" name="Picture Placeholder 19"/>
          <p:cNvSpPr/>
          <p:nvPr>
            <p:ph type="pic" sz="half" idx="24"/>
          </p:nvPr>
        </p:nvSpPr>
        <p:spPr>
          <a:xfrm>
            <a:off x="537007" y="3876750"/>
            <a:ext cx="7556104" cy="9343630"/>
          </a:xfrm>
          <a:prstGeom prst="rect">
            <a:avLst/>
          </a:prstGeom>
        </p:spPr>
        <p:txBody>
          <a:bodyPr lIns="91439" rIns="91439">
            <a:noAutofit/>
          </a:bodyPr>
          <a:lstStyle/>
          <a:p>
            <a:pPr/>
          </a:p>
        </p:txBody>
      </p:sp>
      <p:sp>
        <p:nvSpPr>
          <p:cNvPr id="3462" name="Picture Placeholder 20"/>
          <p:cNvSpPr/>
          <p:nvPr>
            <p:ph type="pic" sz="half" idx="25"/>
          </p:nvPr>
        </p:nvSpPr>
        <p:spPr>
          <a:xfrm>
            <a:off x="8413983" y="3876750"/>
            <a:ext cx="7556105" cy="9343630"/>
          </a:xfrm>
          <a:prstGeom prst="rect">
            <a:avLst/>
          </a:prstGeom>
        </p:spPr>
        <p:txBody>
          <a:bodyPr lIns="91439" rIns="91439">
            <a:noAutofit/>
          </a:bodyPr>
          <a:lstStyle/>
          <a:p>
            <a:pPr/>
          </a:p>
        </p:txBody>
      </p:sp>
      <p:sp>
        <p:nvSpPr>
          <p:cNvPr id="3463" name="Picture Placeholder 21"/>
          <p:cNvSpPr/>
          <p:nvPr>
            <p:ph type="pic" sz="half" idx="26"/>
          </p:nvPr>
        </p:nvSpPr>
        <p:spPr>
          <a:xfrm>
            <a:off x="16291024" y="3876750"/>
            <a:ext cx="7556105" cy="9343630"/>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17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tion header 7">
    <p:spTree>
      <p:nvGrpSpPr>
        <p:cNvPr id="1" name=""/>
        <p:cNvGrpSpPr/>
        <p:nvPr/>
      </p:nvGrpSpPr>
      <p:grpSpPr>
        <a:xfrm>
          <a:off x="0" y="0"/>
          <a:ext cx="0" cy="0"/>
          <a:chOff x="0" y="0"/>
          <a:chExt cx="0" cy="0"/>
        </a:xfrm>
      </p:grpSpPr>
      <p:sp>
        <p:nvSpPr>
          <p:cNvPr id="3470" name="Line"/>
          <p:cNvSpPr/>
          <p:nvPr/>
        </p:nvSpPr>
        <p:spPr>
          <a:xfrm>
            <a:off x="537006" y="10400786"/>
            <a:ext cx="23309988" cy="1"/>
          </a:xfrm>
          <a:prstGeom prst="line">
            <a:avLst/>
          </a:prstGeom>
          <a:ln w="25400">
            <a:solidFill>
              <a:srgbClr val="000000">
                <a:alpha val="5000"/>
              </a:srgbClr>
            </a:solidFill>
            <a:miter lim="400000"/>
          </a:ln>
        </p:spPr>
        <p:txBody>
          <a:bodyPr lIns="45718" tIns="45718" rIns="45718" bIns="45718"/>
          <a:lstStyle/>
          <a:p>
            <a:pPr/>
          </a:p>
        </p:txBody>
      </p:sp>
      <p:sp>
        <p:nvSpPr>
          <p:cNvPr id="3471" name="Line"/>
          <p:cNvSpPr/>
          <p:nvPr/>
        </p:nvSpPr>
        <p:spPr>
          <a:xfrm>
            <a:off x="537006" y="11373766"/>
            <a:ext cx="23309988" cy="1"/>
          </a:xfrm>
          <a:prstGeom prst="line">
            <a:avLst/>
          </a:prstGeom>
          <a:ln w="25400">
            <a:solidFill>
              <a:srgbClr val="000000">
                <a:alpha val="5000"/>
              </a:srgbClr>
            </a:solidFill>
            <a:miter lim="400000"/>
          </a:ln>
        </p:spPr>
        <p:txBody>
          <a:bodyPr lIns="45718" tIns="45718" rIns="45718" bIns="45718"/>
          <a:lstStyle/>
          <a:p>
            <a:pPr/>
          </a:p>
        </p:txBody>
      </p:sp>
      <p:sp>
        <p:nvSpPr>
          <p:cNvPr id="3472" name="Line"/>
          <p:cNvSpPr/>
          <p:nvPr/>
        </p:nvSpPr>
        <p:spPr>
          <a:xfrm>
            <a:off x="537006" y="12346748"/>
            <a:ext cx="23309988" cy="1"/>
          </a:xfrm>
          <a:prstGeom prst="line">
            <a:avLst/>
          </a:prstGeom>
          <a:ln w="25400">
            <a:solidFill>
              <a:srgbClr val="000000">
                <a:alpha val="5000"/>
              </a:srgbClr>
            </a:solidFill>
            <a:miter lim="400000"/>
          </a:ln>
        </p:spPr>
        <p:txBody>
          <a:bodyPr lIns="45718" tIns="45718" rIns="45718" bIns="45718"/>
          <a:lstStyle/>
          <a:p>
            <a:pPr/>
          </a:p>
        </p:txBody>
      </p:sp>
      <p:sp>
        <p:nvSpPr>
          <p:cNvPr id="3473" name="07 Tone of voice"/>
          <p:cNvSpPr txBox="1"/>
          <p:nvPr>
            <p:ph type="title" hasCustomPrompt="1"/>
          </p:nvPr>
        </p:nvSpPr>
        <p:spPr>
          <a:xfrm>
            <a:off x="537006" y="584953"/>
            <a:ext cx="14338937" cy="1938992"/>
          </a:xfrm>
          <a:prstGeom prst="rect">
            <a:avLst/>
          </a:prstGeom>
        </p:spPr>
        <p:txBody>
          <a:bodyPr anchor="t"/>
          <a:lstStyle>
            <a:lvl1pPr>
              <a:defRPr spc="-450" sz="15000"/>
            </a:lvl1pPr>
          </a:lstStyle>
          <a:p>
            <a:pPr/>
            <a:r>
              <a:t>07 Tone of voice</a:t>
            </a:r>
          </a:p>
        </p:txBody>
      </p:sp>
      <p:sp>
        <p:nvSpPr>
          <p:cNvPr id="3474"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3475" name="Body Level One…"/>
          <p:cNvSpPr txBox="1"/>
          <p:nvPr>
            <p:ph type="body" sz="quarter" idx="1" hasCustomPrompt="1"/>
          </p:nvPr>
        </p:nvSpPr>
        <p:spPr>
          <a:xfrm>
            <a:off x="20658867" y="9539795"/>
            <a:ext cx="1487422" cy="435826"/>
          </a:xfrm>
          <a:prstGeom prst="rect">
            <a:avLst/>
          </a:prstGeom>
        </p:spPr>
        <p:txBody>
          <a:bodyPr/>
          <a:lstStyle>
            <a:lvl1pPr algn="r">
              <a:lnSpc>
                <a:spcPct val="110000"/>
              </a:lnSpc>
              <a:defRPr sz="2200">
                <a:solidFill>
                  <a:srgbClr val="C0C0C0"/>
                </a:solidFill>
              </a:defRPr>
            </a:lvl1pPr>
            <a:lvl2pPr algn="r">
              <a:lnSpc>
                <a:spcPct val="110000"/>
              </a:lnSpc>
              <a:defRPr sz="2200">
                <a:solidFill>
                  <a:srgbClr val="C0C0C0"/>
                </a:solidFill>
              </a:defRPr>
            </a:lvl2pPr>
            <a:lvl3pPr algn="r">
              <a:lnSpc>
                <a:spcPct val="110000"/>
              </a:lnSpc>
              <a:defRPr sz="2200">
                <a:solidFill>
                  <a:srgbClr val="C0C0C0"/>
                </a:solidFill>
              </a:defRPr>
            </a:lvl3pPr>
            <a:lvl4pPr algn="r">
              <a:lnSpc>
                <a:spcPct val="110000"/>
              </a:lnSpc>
              <a:defRPr sz="2200">
                <a:solidFill>
                  <a:srgbClr val="C0C0C0"/>
                </a:solidFill>
              </a:defRPr>
            </a:lvl4pPr>
            <a:lvl5pPr algn="r">
              <a:lnSpc>
                <a:spcPct val="110000"/>
              </a:lnSpc>
              <a:defRPr sz="2200">
                <a:solidFill>
                  <a:srgbClr val="C0C0C0"/>
                </a:solidFill>
              </a:defRPr>
            </a:lvl5pPr>
          </a:lstStyle>
          <a:p>
            <a:pPr/>
            <a:r>
              <a:t>62</a:t>
            </a:r>
          </a:p>
          <a:p>
            <a:pPr lvl="1"/>
            <a:r>
              <a:t/>
            </a:r>
          </a:p>
          <a:p>
            <a:pPr lvl="2"/>
            <a:r>
              <a:t/>
            </a:r>
          </a:p>
          <a:p>
            <a:pPr lvl="3"/>
            <a:r>
              <a:t/>
            </a:r>
          </a:p>
          <a:p>
            <a:pPr lvl="4"/>
            <a:r>
              <a:t/>
            </a:r>
          </a:p>
        </p:txBody>
      </p:sp>
      <p:sp>
        <p:nvSpPr>
          <p:cNvPr id="3476" name="Text Placeholder 14"/>
          <p:cNvSpPr/>
          <p:nvPr>
            <p:ph type="body" sz="quarter" idx="21" hasCustomPrompt="1"/>
          </p:nvPr>
        </p:nvSpPr>
        <p:spPr>
          <a:xfrm>
            <a:off x="537006" y="9539795"/>
            <a:ext cx="5519813" cy="523221"/>
          </a:xfrm>
          <a:prstGeom prst="rect">
            <a:avLst/>
          </a:prstGeom>
        </p:spPr>
        <p:txBody>
          <a:bodyPr/>
          <a:lstStyle>
            <a:lvl1pPr>
              <a:defRPr sz="2800"/>
            </a:lvl1pPr>
          </a:lstStyle>
          <a:p>
            <a:pPr/>
            <a:r>
              <a:t>Manifesto</a:t>
            </a:r>
          </a:p>
        </p:txBody>
      </p:sp>
      <p:sp>
        <p:nvSpPr>
          <p:cNvPr id="3477" name="Text Placeholder 14"/>
          <p:cNvSpPr/>
          <p:nvPr>
            <p:ph type="body" sz="quarter" idx="22" hasCustomPrompt="1"/>
          </p:nvPr>
        </p:nvSpPr>
        <p:spPr>
          <a:xfrm>
            <a:off x="20658867" y="10512776"/>
            <a:ext cx="1487422" cy="435826"/>
          </a:xfrm>
          <a:prstGeom prst="rect">
            <a:avLst/>
          </a:prstGeom>
        </p:spPr>
        <p:txBody>
          <a:bodyPr/>
          <a:lstStyle>
            <a:lvl1pPr algn="r">
              <a:lnSpc>
                <a:spcPct val="110000"/>
              </a:lnSpc>
              <a:defRPr sz="2200">
                <a:solidFill>
                  <a:srgbClr val="C0C0C0"/>
                </a:solidFill>
              </a:defRPr>
            </a:lvl1pPr>
          </a:lstStyle>
          <a:p>
            <a:pPr/>
            <a:r>
              <a:t>63 – 66</a:t>
            </a:r>
          </a:p>
        </p:txBody>
      </p:sp>
      <p:sp>
        <p:nvSpPr>
          <p:cNvPr id="3478" name="Text Placeholder 14"/>
          <p:cNvSpPr/>
          <p:nvPr>
            <p:ph type="body" sz="quarter" idx="23" hasCustomPrompt="1"/>
          </p:nvPr>
        </p:nvSpPr>
        <p:spPr>
          <a:xfrm>
            <a:off x="537006" y="10512776"/>
            <a:ext cx="5519813" cy="523221"/>
          </a:xfrm>
          <a:prstGeom prst="rect">
            <a:avLst/>
          </a:prstGeom>
        </p:spPr>
        <p:txBody>
          <a:bodyPr/>
          <a:lstStyle>
            <a:lvl1pPr>
              <a:defRPr sz="2800"/>
            </a:lvl1pPr>
          </a:lstStyle>
          <a:p>
            <a:pPr/>
            <a:r>
              <a:t>How we write</a:t>
            </a:r>
          </a:p>
        </p:txBody>
      </p:sp>
      <p:sp>
        <p:nvSpPr>
          <p:cNvPr id="3479" name="Text Placeholder 14"/>
          <p:cNvSpPr/>
          <p:nvPr>
            <p:ph type="body" sz="quarter" idx="24" hasCustomPrompt="1"/>
          </p:nvPr>
        </p:nvSpPr>
        <p:spPr>
          <a:xfrm>
            <a:off x="20658867" y="11485759"/>
            <a:ext cx="1487422" cy="435826"/>
          </a:xfrm>
          <a:prstGeom prst="rect">
            <a:avLst/>
          </a:prstGeom>
        </p:spPr>
        <p:txBody>
          <a:bodyPr/>
          <a:lstStyle>
            <a:lvl1pPr algn="r">
              <a:lnSpc>
                <a:spcPct val="110000"/>
              </a:lnSpc>
              <a:defRPr sz="2200">
                <a:solidFill>
                  <a:srgbClr val="C0C0C0"/>
                </a:solidFill>
              </a:defRPr>
            </a:lvl1pPr>
          </a:lstStyle>
          <a:p>
            <a:pPr/>
            <a:r>
              <a:t>67</a:t>
            </a:r>
          </a:p>
        </p:txBody>
      </p:sp>
      <p:sp>
        <p:nvSpPr>
          <p:cNvPr id="3480" name="Text Placeholder 14"/>
          <p:cNvSpPr/>
          <p:nvPr>
            <p:ph type="body" sz="quarter" idx="25" hasCustomPrompt="1"/>
          </p:nvPr>
        </p:nvSpPr>
        <p:spPr>
          <a:xfrm>
            <a:off x="537006" y="11485759"/>
            <a:ext cx="5519813" cy="523221"/>
          </a:xfrm>
          <a:prstGeom prst="rect">
            <a:avLst/>
          </a:prstGeom>
        </p:spPr>
        <p:txBody>
          <a:bodyPr/>
          <a:lstStyle>
            <a:lvl1pPr>
              <a:defRPr sz="2800"/>
            </a:lvl1pPr>
          </a:lstStyle>
          <a:p>
            <a:pPr/>
            <a:r>
              <a:t>Our values</a:t>
            </a:r>
          </a:p>
        </p:txBody>
      </p:sp>
      <p:sp>
        <p:nvSpPr>
          <p:cNvPr id="3481" name="Text Placeholder 14"/>
          <p:cNvSpPr/>
          <p:nvPr>
            <p:ph type="body" sz="quarter" idx="26" hasCustomPrompt="1"/>
          </p:nvPr>
        </p:nvSpPr>
        <p:spPr>
          <a:xfrm>
            <a:off x="20658867" y="12458741"/>
            <a:ext cx="1487422" cy="435826"/>
          </a:xfrm>
          <a:prstGeom prst="rect">
            <a:avLst/>
          </a:prstGeom>
        </p:spPr>
        <p:txBody>
          <a:bodyPr/>
          <a:lstStyle>
            <a:lvl1pPr algn="r">
              <a:lnSpc>
                <a:spcPct val="110000"/>
              </a:lnSpc>
              <a:defRPr sz="2200">
                <a:solidFill>
                  <a:srgbClr val="C0C0C0"/>
                </a:solidFill>
              </a:defRPr>
            </a:lvl1pPr>
          </a:lstStyle>
          <a:p>
            <a:pPr/>
            <a:r>
              <a:t>68 – 69</a:t>
            </a:r>
          </a:p>
        </p:txBody>
      </p:sp>
      <p:sp>
        <p:nvSpPr>
          <p:cNvPr id="3482" name="Text Placeholder 14"/>
          <p:cNvSpPr/>
          <p:nvPr>
            <p:ph type="body" sz="quarter" idx="27" hasCustomPrompt="1"/>
          </p:nvPr>
        </p:nvSpPr>
        <p:spPr>
          <a:xfrm>
            <a:off x="537006" y="12458741"/>
            <a:ext cx="5519813" cy="523221"/>
          </a:xfrm>
          <a:prstGeom prst="rect">
            <a:avLst/>
          </a:prstGeom>
        </p:spPr>
        <p:txBody>
          <a:bodyPr/>
          <a:lstStyle>
            <a:lvl1pPr>
              <a:defRPr sz="2800"/>
            </a:lvl1pPr>
          </a:lstStyle>
          <a:p>
            <a:pPr/>
            <a:r>
              <a:t>Do’s and don’ts</a:t>
            </a:r>
          </a:p>
        </p:txBody>
      </p:sp>
      <p:sp>
        <p:nvSpPr>
          <p:cNvPr id="3483" name="Picture Placeholder 12"/>
          <p:cNvSpPr/>
          <p:nvPr>
            <p:ph type="pic" sz="quarter" idx="28"/>
          </p:nvPr>
        </p:nvSpPr>
        <p:spPr>
          <a:xfrm>
            <a:off x="22694904" y="9539795"/>
            <a:ext cx="1152091" cy="748908"/>
          </a:xfrm>
          <a:prstGeom prst="rect">
            <a:avLst/>
          </a:prstGeom>
        </p:spPr>
        <p:txBody>
          <a:bodyPr lIns="91439" rIns="91439">
            <a:noAutofit/>
          </a:bodyPr>
          <a:lstStyle/>
          <a:p>
            <a:pPr/>
          </a:p>
        </p:txBody>
      </p:sp>
      <p:sp>
        <p:nvSpPr>
          <p:cNvPr id="3484" name="Picture Placeholder 15"/>
          <p:cNvSpPr/>
          <p:nvPr>
            <p:ph type="pic" sz="quarter" idx="29"/>
          </p:nvPr>
        </p:nvSpPr>
        <p:spPr>
          <a:xfrm>
            <a:off x="22694904" y="10512776"/>
            <a:ext cx="1152091" cy="748908"/>
          </a:xfrm>
          <a:prstGeom prst="rect">
            <a:avLst/>
          </a:prstGeom>
        </p:spPr>
        <p:txBody>
          <a:bodyPr lIns="91439" rIns="91439">
            <a:noAutofit/>
          </a:bodyPr>
          <a:lstStyle/>
          <a:p>
            <a:pPr/>
          </a:p>
        </p:txBody>
      </p:sp>
      <p:sp>
        <p:nvSpPr>
          <p:cNvPr id="3485" name="Picture Placeholder 19"/>
          <p:cNvSpPr/>
          <p:nvPr>
            <p:ph type="pic" sz="quarter" idx="30"/>
          </p:nvPr>
        </p:nvSpPr>
        <p:spPr>
          <a:xfrm>
            <a:off x="22694904" y="11485759"/>
            <a:ext cx="1152091" cy="748908"/>
          </a:xfrm>
          <a:prstGeom prst="rect">
            <a:avLst/>
          </a:prstGeom>
        </p:spPr>
        <p:txBody>
          <a:bodyPr lIns="91439" rIns="91439">
            <a:noAutofit/>
          </a:bodyPr>
          <a:lstStyle/>
          <a:p>
            <a:pPr/>
          </a:p>
        </p:txBody>
      </p:sp>
      <p:sp>
        <p:nvSpPr>
          <p:cNvPr id="3486" name="Picture Placeholder 22"/>
          <p:cNvSpPr/>
          <p:nvPr>
            <p:ph type="pic" sz="quarter" idx="31"/>
          </p:nvPr>
        </p:nvSpPr>
        <p:spPr>
          <a:xfrm>
            <a:off x="22694904" y="12458741"/>
            <a:ext cx="1152091" cy="748908"/>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17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tion header 7 – Grey">
    <p:bg>
      <p:bgPr>
        <a:solidFill>
          <a:srgbClr val="CCCDD1"/>
        </a:solidFill>
      </p:bgPr>
    </p:bg>
    <p:spTree>
      <p:nvGrpSpPr>
        <p:cNvPr id="1" name=""/>
        <p:cNvGrpSpPr/>
        <p:nvPr/>
      </p:nvGrpSpPr>
      <p:grpSpPr>
        <a:xfrm>
          <a:off x="0" y="0"/>
          <a:ext cx="0" cy="0"/>
          <a:chOff x="0" y="0"/>
          <a:chExt cx="0" cy="0"/>
        </a:xfrm>
      </p:grpSpPr>
      <p:sp>
        <p:nvSpPr>
          <p:cNvPr id="3493" name="Line"/>
          <p:cNvSpPr/>
          <p:nvPr/>
        </p:nvSpPr>
        <p:spPr>
          <a:xfrm>
            <a:off x="537006" y="10400786"/>
            <a:ext cx="23309988" cy="1"/>
          </a:xfrm>
          <a:prstGeom prst="line">
            <a:avLst/>
          </a:prstGeom>
          <a:ln w="25400">
            <a:solidFill>
              <a:srgbClr val="FFFFFF">
                <a:alpha val="15000"/>
              </a:srgbClr>
            </a:solidFill>
            <a:miter lim="400000"/>
          </a:ln>
        </p:spPr>
        <p:txBody>
          <a:bodyPr lIns="45718" tIns="45718" rIns="45718" bIns="45718"/>
          <a:lstStyle/>
          <a:p>
            <a:pPr/>
          </a:p>
        </p:txBody>
      </p:sp>
      <p:sp>
        <p:nvSpPr>
          <p:cNvPr id="3494" name="Line"/>
          <p:cNvSpPr/>
          <p:nvPr/>
        </p:nvSpPr>
        <p:spPr>
          <a:xfrm>
            <a:off x="537006" y="11373766"/>
            <a:ext cx="23309988" cy="1"/>
          </a:xfrm>
          <a:prstGeom prst="line">
            <a:avLst/>
          </a:prstGeom>
          <a:ln w="25400">
            <a:solidFill>
              <a:srgbClr val="FFFFFF">
                <a:alpha val="15000"/>
              </a:srgbClr>
            </a:solidFill>
            <a:miter lim="400000"/>
          </a:ln>
        </p:spPr>
        <p:txBody>
          <a:bodyPr lIns="45718" tIns="45718" rIns="45718" bIns="45718"/>
          <a:lstStyle/>
          <a:p>
            <a:pPr/>
          </a:p>
        </p:txBody>
      </p:sp>
      <p:sp>
        <p:nvSpPr>
          <p:cNvPr id="3495" name="Line"/>
          <p:cNvSpPr/>
          <p:nvPr/>
        </p:nvSpPr>
        <p:spPr>
          <a:xfrm>
            <a:off x="537006" y="12346748"/>
            <a:ext cx="23309988" cy="1"/>
          </a:xfrm>
          <a:prstGeom prst="line">
            <a:avLst/>
          </a:prstGeom>
          <a:ln w="25400">
            <a:solidFill>
              <a:srgbClr val="FFFFFF">
                <a:alpha val="15000"/>
              </a:srgbClr>
            </a:solidFill>
            <a:miter lim="400000"/>
          </a:ln>
        </p:spPr>
        <p:txBody>
          <a:bodyPr lIns="45718" tIns="45718" rIns="45718" bIns="45718"/>
          <a:lstStyle/>
          <a:p>
            <a:pPr/>
          </a:p>
        </p:txBody>
      </p:sp>
      <p:sp>
        <p:nvSpPr>
          <p:cNvPr id="3496" name="07 Tone of voice"/>
          <p:cNvSpPr txBox="1"/>
          <p:nvPr>
            <p:ph type="title" hasCustomPrompt="1"/>
          </p:nvPr>
        </p:nvSpPr>
        <p:spPr>
          <a:xfrm>
            <a:off x="537006" y="584953"/>
            <a:ext cx="14338937" cy="1938992"/>
          </a:xfrm>
          <a:prstGeom prst="rect">
            <a:avLst/>
          </a:prstGeom>
        </p:spPr>
        <p:txBody>
          <a:bodyPr anchor="t"/>
          <a:lstStyle>
            <a:lvl1pPr>
              <a:defRPr spc="-450" sz="15000">
                <a:solidFill>
                  <a:srgbClr val="FFFFFF"/>
                </a:solidFill>
              </a:defRPr>
            </a:lvl1pPr>
          </a:lstStyle>
          <a:p>
            <a:pPr/>
            <a:r>
              <a:t>07 Tone of voice</a:t>
            </a:r>
          </a:p>
        </p:txBody>
      </p:sp>
      <p:sp>
        <p:nvSpPr>
          <p:cNvPr id="3497"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3498" name="Body Level One…"/>
          <p:cNvSpPr txBox="1"/>
          <p:nvPr>
            <p:ph type="body" sz="quarter" idx="1" hasCustomPrompt="1"/>
          </p:nvPr>
        </p:nvSpPr>
        <p:spPr>
          <a:xfrm>
            <a:off x="20658867" y="9539795"/>
            <a:ext cx="1487422" cy="435826"/>
          </a:xfrm>
          <a:prstGeom prst="rect">
            <a:avLst/>
          </a:prstGeom>
        </p:spPr>
        <p:txBody>
          <a:bodyPr/>
          <a:lstStyle>
            <a:lvl1pPr algn="r">
              <a:lnSpc>
                <a:spcPct val="110000"/>
              </a:lnSpc>
              <a:defRPr sz="2200">
                <a:solidFill>
                  <a:srgbClr val="F2F2F2"/>
                </a:solidFill>
              </a:defRPr>
            </a:lvl1pPr>
            <a:lvl2pPr algn="r">
              <a:lnSpc>
                <a:spcPct val="110000"/>
              </a:lnSpc>
              <a:defRPr sz="2200">
                <a:solidFill>
                  <a:srgbClr val="F2F2F2"/>
                </a:solidFill>
              </a:defRPr>
            </a:lvl2pPr>
            <a:lvl3pPr algn="r">
              <a:lnSpc>
                <a:spcPct val="110000"/>
              </a:lnSpc>
              <a:defRPr sz="2200">
                <a:solidFill>
                  <a:srgbClr val="F2F2F2"/>
                </a:solidFill>
              </a:defRPr>
            </a:lvl3pPr>
            <a:lvl4pPr algn="r">
              <a:lnSpc>
                <a:spcPct val="110000"/>
              </a:lnSpc>
              <a:defRPr sz="2200">
                <a:solidFill>
                  <a:srgbClr val="F2F2F2"/>
                </a:solidFill>
              </a:defRPr>
            </a:lvl4pPr>
            <a:lvl5pPr algn="r">
              <a:lnSpc>
                <a:spcPct val="110000"/>
              </a:lnSpc>
              <a:defRPr sz="2200">
                <a:solidFill>
                  <a:srgbClr val="F2F2F2"/>
                </a:solidFill>
              </a:defRPr>
            </a:lvl5pPr>
          </a:lstStyle>
          <a:p>
            <a:pPr/>
            <a:r>
              <a:t>62</a:t>
            </a:r>
          </a:p>
          <a:p>
            <a:pPr lvl="1"/>
            <a:r>
              <a:t/>
            </a:r>
          </a:p>
          <a:p>
            <a:pPr lvl="2"/>
            <a:r>
              <a:t/>
            </a:r>
          </a:p>
          <a:p>
            <a:pPr lvl="3"/>
            <a:r>
              <a:t/>
            </a:r>
          </a:p>
          <a:p>
            <a:pPr lvl="4"/>
            <a:r>
              <a:t/>
            </a:r>
          </a:p>
        </p:txBody>
      </p:sp>
      <p:sp>
        <p:nvSpPr>
          <p:cNvPr id="3499" name="Text Placeholder 14"/>
          <p:cNvSpPr/>
          <p:nvPr>
            <p:ph type="body" sz="quarter" idx="21" hasCustomPrompt="1"/>
          </p:nvPr>
        </p:nvSpPr>
        <p:spPr>
          <a:xfrm>
            <a:off x="537006" y="9539795"/>
            <a:ext cx="5519813" cy="523221"/>
          </a:xfrm>
          <a:prstGeom prst="rect">
            <a:avLst/>
          </a:prstGeom>
        </p:spPr>
        <p:txBody>
          <a:bodyPr/>
          <a:lstStyle>
            <a:lvl1pPr>
              <a:defRPr sz="2800">
                <a:solidFill>
                  <a:srgbClr val="FFFFFF"/>
                </a:solidFill>
              </a:defRPr>
            </a:lvl1pPr>
          </a:lstStyle>
          <a:p>
            <a:pPr/>
            <a:r>
              <a:t>Manifesto</a:t>
            </a:r>
          </a:p>
        </p:txBody>
      </p:sp>
      <p:sp>
        <p:nvSpPr>
          <p:cNvPr id="3500" name="Text Placeholder 14"/>
          <p:cNvSpPr/>
          <p:nvPr>
            <p:ph type="body" sz="quarter" idx="22" hasCustomPrompt="1"/>
          </p:nvPr>
        </p:nvSpPr>
        <p:spPr>
          <a:xfrm>
            <a:off x="20658867" y="10512776"/>
            <a:ext cx="1487422" cy="435826"/>
          </a:xfrm>
          <a:prstGeom prst="rect">
            <a:avLst/>
          </a:prstGeom>
        </p:spPr>
        <p:txBody>
          <a:bodyPr/>
          <a:lstStyle>
            <a:lvl1pPr algn="r">
              <a:lnSpc>
                <a:spcPct val="110000"/>
              </a:lnSpc>
              <a:defRPr sz="2200">
                <a:solidFill>
                  <a:srgbClr val="F2F2F2"/>
                </a:solidFill>
              </a:defRPr>
            </a:lvl1pPr>
          </a:lstStyle>
          <a:p>
            <a:pPr/>
            <a:r>
              <a:t>63 – 66</a:t>
            </a:r>
          </a:p>
        </p:txBody>
      </p:sp>
      <p:sp>
        <p:nvSpPr>
          <p:cNvPr id="3501" name="Text Placeholder 14"/>
          <p:cNvSpPr/>
          <p:nvPr>
            <p:ph type="body" sz="quarter" idx="23" hasCustomPrompt="1"/>
          </p:nvPr>
        </p:nvSpPr>
        <p:spPr>
          <a:xfrm>
            <a:off x="537006" y="10512776"/>
            <a:ext cx="5519813" cy="523221"/>
          </a:xfrm>
          <a:prstGeom prst="rect">
            <a:avLst/>
          </a:prstGeom>
        </p:spPr>
        <p:txBody>
          <a:bodyPr/>
          <a:lstStyle>
            <a:lvl1pPr>
              <a:defRPr sz="2800">
                <a:solidFill>
                  <a:srgbClr val="FFFFFF"/>
                </a:solidFill>
              </a:defRPr>
            </a:lvl1pPr>
          </a:lstStyle>
          <a:p>
            <a:pPr/>
            <a:r>
              <a:t>How we write</a:t>
            </a:r>
          </a:p>
        </p:txBody>
      </p:sp>
      <p:sp>
        <p:nvSpPr>
          <p:cNvPr id="3502" name="Text Placeholder 14"/>
          <p:cNvSpPr/>
          <p:nvPr>
            <p:ph type="body" sz="quarter" idx="24" hasCustomPrompt="1"/>
          </p:nvPr>
        </p:nvSpPr>
        <p:spPr>
          <a:xfrm>
            <a:off x="20658867" y="11485759"/>
            <a:ext cx="1487422" cy="435826"/>
          </a:xfrm>
          <a:prstGeom prst="rect">
            <a:avLst/>
          </a:prstGeom>
        </p:spPr>
        <p:txBody>
          <a:bodyPr/>
          <a:lstStyle>
            <a:lvl1pPr algn="r">
              <a:lnSpc>
                <a:spcPct val="110000"/>
              </a:lnSpc>
              <a:defRPr sz="2200">
                <a:solidFill>
                  <a:srgbClr val="F2F2F2"/>
                </a:solidFill>
              </a:defRPr>
            </a:lvl1pPr>
          </a:lstStyle>
          <a:p>
            <a:pPr/>
            <a:r>
              <a:t>67</a:t>
            </a:r>
          </a:p>
        </p:txBody>
      </p:sp>
      <p:sp>
        <p:nvSpPr>
          <p:cNvPr id="3503" name="Text Placeholder 14"/>
          <p:cNvSpPr/>
          <p:nvPr>
            <p:ph type="body" sz="quarter" idx="25" hasCustomPrompt="1"/>
          </p:nvPr>
        </p:nvSpPr>
        <p:spPr>
          <a:xfrm>
            <a:off x="537006" y="11485759"/>
            <a:ext cx="5519813" cy="523221"/>
          </a:xfrm>
          <a:prstGeom prst="rect">
            <a:avLst/>
          </a:prstGeom>
        </p:spPr>
        <p:txBody>
          <a:bodyPr/>
          <a:lstStyle>
            <a:lvl1pPr>
              <a:defRPr sz="2800">
                <a:solidFill>
                  <a:srgbClr val="FFFFFF"/>
                </a:solidFill>
              </a:defRPr>
            </a:lvl1pPr>
          </a:lstStyle>
          <a:p>
            <a:pPr/>
            <a:r>
              <a:t>Our values</a:t>
            </a:r>
          </a:p>
        </p:txBody>
      </p:sp>
      <p:sp>
        <p:nvSpPr>
          <p:cNvPr id="3504" name="Text Placeholder 14"/>
          <p:cNvSpPr/>
          <p:nvPr>
            <p:ph type="body" sz="quarter" idx="26" hasCustomPrompt="1"/>
          </p:nvPr>
        </p:nvSpPr>
        <p:spPr>
          <a:xfrm>
            <a:off x="20658867" y="12458741"/>
            <a:ext cx="1487422" cy="435826"/>
          </a:xfrm>
          <a:prstGeom prst="rect">
            <a:avLst/>
          </a:prstGeom>
        </p:spPr>
        <p:txBody>
          <a:bodyPr/>
          <a:lstStyle>
            <a:lvl1pPr algn="r">
              <a:lnSpc>
                <a:spcPct val="110000"/>
              </a:lnSpc>
              <a:defRPr sz="2200">
                <a:solidFill>
                  <a:srgbClr val="F2F2F2"/>
                </a:solidFill>
              </a:defRPr>
            </a:lvl1pPr>
          </a:lstStyle>
          <a:p>
            <a:pPr/>
            <a:r>
              <a:t>68 – 69</a:t>
            </a:r>
          </a:p>
        </p:txBody>
      </p:sp>
      <p:sp>
        <p:nvSpPr>
          <p:cNvPr id="3505" name="Text Placeholder 14"/>
          <p:cNvSpPr/>
          <p:nvPr>
            <p:ph type="body" sz="quarter" idx="27" hasCustomPrompt="1"/>
          </p:nvPr>
        </p:nvSpPr>
        <p:spPr>
          <a:xfrm>
            <a:off x="537006" y="12458741"/>
            <a:ext cx="5519813" cy="523221"/>
          </a:xfrm>
          <a:prstGeom prst="rect">
            <a:avLst/>
          </a:prstGeom>
        </p:spPr>
        <p:txBody>
          <a:bodyPr/>
          <a:lstStyle>
            <a:lvl1pPr>
              <a:defRPr sz="2800">
                <a:solidFill>
                  <a:srgbClr val="FFFFFF"/>
                </a:solidFill>
              </a:defRPr>
            </a:lvl1pPr>
          </a:lstStyle>
          <a:p>
            <a:pPr/>
            <a:r>
              <a:t>Do’s and don’ts</a:t>
            </a:r>
          </a:p>
        </p:txBody>
      </p:sp>
      <p:sp>
        <p:nvSpPr>
          <p:cNvPr id="3506" name="Picture Placeholder 12"/>
          <p:cNvSpPr/>
          <p:nvPr>
            <p:ph type="pic" sz="quarter" idx="28"/>
          </p:nvPr>
        </p:nvSpPr>
        <p:spPr>
          <a:xfrm>
            <a:off x="22694904" y="9539795"/>
            <a:ext cx="1152091" cy="748908"/>
          </a:xfrm>
          <a:prstGeom prst="rect">
            <a:avLst/>
          </a:prstGeom>
        </p:spPr>
        <p:txBody>
          <a:bodyPr lIns="91439" rIns="91439">
            <a:noAutofit/>
          </a:bodyPr>
          <a:lstStyle/>
          <a:p>
            <a:pPr/>
          </a:p>
        </p:txBody>
      </p:sp>
      <p:sp>
        <p:nvSpPr>
          <p:cNvPr id="3507" name="Picture Placeholder 15"/>
          <p:cNvSpPr/>
          <p:nvPr>
            <p:ph type="pic" sz="quarter" idx="29"/>
          </p:nvPr>
        </p:nvSpPr>
        <p:spPr>
          <a:xfrm>
            <a:off x="22694904" y="10512776"/>
            <a:ext cx="1152091" cy="748908"/>
          </a:xfrm>
          <a:prstGeom prst="rect">
            <a:avLst/>
          </a:prstGeom>
        </p:spPr>
        <p:txBody>
          <a:bodyPr lIns="91439" rIns="91439">
            <a:noAutofit/>
          </a:bodyPr>
          <a:lstStyle/>
          <a:p>
            <a:pPr/>
          </a:p>
        </p:txBody>
      </p:sp>
      <p:sp>
        <p:nvSpPr>
          <p:cNvPr id="3508" name="Picture Placeholder 19"/>
          <p:cNvSpPr/>
          <p:nvPr>
            <p:ph type="pic" sz="quarter" idx="30"/>
          </p:nvPr>
        </p:nvSpPr>
        <p:spPr>
          <a:xfrm>
            <a:off x="22694904" y="11485759"/>
            <a:ext cx="1152091" cy="748908"/>
          </a:xfrm>
          <a:prstGeom prst="rect">
            <a:avLst/>
          </a:prstGeom>
        </p:spPr>
        <p:txBody>
          <a:bodyPr lIns="91439" rIns="91439">
            <a:noAutofit/>
          </a:bodyPr>
          <a:lstStyle/>
          <a:p>
            <a:pPr/>
          </a:p>
        </p:txBody>
      </p:sp>
      <p:sp>
        <p:nvSpPr>
          <p:cNvPr id="3509" name="Picture Placeholder 22"/>
          <p:cNvSpPr/>
          <p:nvPr>
            <p:ph type="pic" sz="quarter" idx="31"/>
          </p:nvPr>
        </p:nvSpPr>
        <p:spPr>
          <a:xfrm>
            <a:off x="22694904" y="12458741"/>
            <a:ext cx="1152091" cy="748908"/>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17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tion header 7 – Black">
    <p:bg>
      <p:bgPr>
        <a:solidFill>
          <a:srgbClr val="000000"/>
        </a:solidFill>
      </p:bgPr>
    </p:bg>
    <p:spTree>
      <p:nvGrpSpPr>
        <p:cNvPr id="1" name=""/>
        <p:cNvGrpSpPr/>
        <p:nvPr/>
      </p:nvGrpSpPr>
      <p:grpSpPr>
        <a:xfrm>
          <a:off x="0" y="0"/>
          <a:ext cx="0" cy="0"/>
          <a:chOff x="0" y="0"/>
          <a:chExt cx="0" cy="0"/>
        </a:xfrm>
      </p:grpSpPr>
      <p:sp>
        <p:nvSpPr>
          <p:cNvPr id="3516" name="Line"/>
          <p:cNvSpPr/>
          <p:nvPr/>
        </p:nvSpPr>
        <p:spPr>
          <a:xfrm>
            <a:off x="537006" y="10400786"/>
            <a:ext cx="23309988" cy="1"/>
          </a:xfrm>
          <a:prstGeom prst="line">
            <a:avLst/>
          </a:prstGeom>
          <a:ln w="25400">
            <a:solidFill>
              <a:srgbClr val="FFFFFF">
                <a:alpha val="15000"/>
              </a:srgbClr>
            </a:solidFill>
            <a:miter lim="400000"/>
          </a:ln>
        </p:spPr>
        <p:txBody>
          <a:bodyPr lIns="45718" tIns="45718" rIns="45718" bIns="45718"/>
          <a:lstStyle/>
          <a:p>
            <a:pPr/>
          </a:p>
        </p:txBody>
      </p:sp>
      <p:sp>
        <p:nvSpPr>
          <p:cNvPr id="3517" name="Line"/>
          <p:cNvSpPr/>
          <p:nvPr/>
        </p:nvSpPr>
        <p:spPr>
          <a:xfrm>
            <a:off x="537006" y="11373766"/>
            <a:ext cx="23309988" cy="1"/>
          </a:xfrm>
          <a:prstGeom prst="line">
            <a:avLst/>
          </a:prstGeom>
          <a:ln w="25400">
            <a:solidFill>
              <a:srgbClr val="FFFFFF">
                <a:alpha val="15000"/>
              </a:srgbClr>
            </a:solidFill>
            <a:miter lim="400000"/>
          </a:ln>
        </p:spPr>
        <p:txBody>
          <a:bodyPr lIns="45718" tIns="45718" rIns="45718" bIns="45718"/>
          <a:lstStyle/>
          <a:p>
            <a:pPr/>
          </a:p>
        </p:txBody>
      </p:sp>
      <p:sp>
        <p:nvSpPr>
          <p:cNvPr id="3518" name="Line"/>
          <p:cNvSpPr/>
          <p:nvPr/>
        </p:nvSpPr>
        <p:spPr>
          <a:xfrm>
            <a:off x="537006" y="12346748"/>
            <a:ext cx="23309988" cy="1"/>
          </a:xfrm>
          <a:prstGeom prst="line">
            <a:avLst/>
          </a:prstGeom>
          <a:ln w="25400">
            <a:solidFill>
              <a:srgbClr val="FFFFFF">
                <a:alpha val="15000"/>
              </a:srgbClr>
            </a:solidFill>
            <a:miter lim="400000"/>
          </a:ln>
        </p:spPr>
        <p:txBody>
          <a:bodyPr lIns="45718" tIns="45718" rIns="45718" bIns="45718"/>
          <a:lstStyle/>
          <a:p>
            <a:pPr/>
          </a:p>
        </p:txBody>
      </p:sp>
      <p:sp>
        <p:nvSpPr>
          <p:cNvPr id="3519" name="07 Tone of voice"/>
          <p:cNvSpPr txBox="1"/>
          <p:nvPr>
            <p:ph type="title" hasCustomPrompt="1"/>
          </p:nvPr>
        </p:nvSpPr>
        <p:spPr>
          <a:xfrm>
            <a:off x="537006" y="584953"/>
            <a:ext cx="14338937" cy="1938992"/>
          </a:xfrm>
          <a:prstGeom prst="rect">
            <a:avLst/>
          </a:prstGeom>
        </p:spPr>
        <p:txBody>
          <a:bodyPr anchor="t"/>
          <a:lstStyle>
            <a:lvl1pPr>
              <a:defRPr spc="-450" sz="15000">
                <a:solidFill>
                  <a:srgbClr val="FFFFFF"/>
                </a:solidFill>
              </a:defRPr>
            </a:lvl1pPr>
          </a:lstStyle>
          <a:p>
            <a:pPr/>
            <a:r>
              <a:t>07 Tone of voice</a:t>
            </a:r>
          </a:p>
        </p:txBody>
      </p:sp>
      <p:sp>
        <p:nvSpPr>
          <p:cNvPr id="3520"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3521" name="Body Level One…"/>
          <p:cNvSpPr txBox="1"/>
          <p:nvPr>
            <p:ph type="body" sz="quarter" idx="1" hasCustomPrompt="1"/>
          </p:nvPr>
        </p:nvSpPr>
        <p:spPr>
          <a:xfrm>
            <a:off x="20658867" y="9539795"/>
            <a:ext cx="1487422" cy="435826"/>
          </a:xfrm>
          <a:prstGeom prst="rect">
            <a:avLst/>
          </a:prstGeom>
        </p:spPr>
        <p:txBody>
          <a:bodyPr/>
          <a:lstStyle>
            <a:lvl1pPr algn="r">
              <a:lnSpc>
                <a:spcPct val="110000"/>
              </a:lnSpc>
              <a:defRPr sz="2200">
                <a:solidFill>
                  <a:srgbClr val="808080"/>
                </a:solidFill>
              </a:defRPr>
            </a:lvl1pPr>
            <a:lvl2pPr algn="r">
              <a:lnSpc>
                <a:spcPct val="110000"/>
              </a:lnSpc>
              <a:defRPr sz="2200">
                <a:solidFill>
                  <a:srgbClr val="808080"/>
                </a:solidFill>
              </a:defRPr>
            </a:lvl2pPr>
            <a:lvl3pPr algn="r">
              <a:lnSpc>
                <a:spcPct val="110000"/>
              </a:lnSpc>
              <a:defRPr sz="2200">
                <a:solidFill>
                  <a:srgbClr val="808080"/>
                </a:solidFill>
              </a:defRPr>
            </a:lvl3pPr>
            <a:lvl4pPr algn="r">
              <a:lnSpc>
                <a:spcPct val="110000"/>
              </a:lnSpc>
              <a:defRPr sz="2200">
                <a:solidFill>
                  <a:srgbClr val="808080"/>
                </a:solidFill>
              </a:defRPr>
            </a:lvl4pPr>
            <a:lvl5pPr algn="r">
              <a:lnSpc>
                <a:spcPct val="110000"/>
              </a:lnSpc>
              <a:defRPr sz="2200">
                <a:solidFill>
                  <a:srgbClr val="808080"/>
                </a:solidFill>
              </a:defRPr>
            </a:lvl5pPr>
          </a:lstStyle>
          <a:p>
            <a:pPr/>
            <a:r>
              <a:t>62</a:t>
            </a:r>
          </a:p>
          <a:p>
            <a:pPr lvl="1"/>
            <a:r>
              <a:t/>
            </a:r>
          </a:p>
          <a:p>
            <a:pPr lvl="2"/>
            <a:r>
              <a:t/>
            </a:r>
          </a:p>
          <a:p>
            <a:pPr lvl="3"/>
            <a:r>
              <a:t/>
            </a:r>
          </a:p>
          <a:p>
            <a:pPr lvl="4"/>
            <a:r>
              <a:t/>
            </a:r>
          </a:p>
        </p:txBody>
      </p:sp>
      <p:sp>
        <p:nvSpPr>
          <p:cNvPr id="3522" name="Text Placeholder 14"/>
          <p:cNvSpPr/>
          <p:nvPr>
            <p:ph type="body" sz="quarter" idx="21" hasCustomPrompt="1"/>
          </p:nvPr>
        </p:nvSpPr>
        <p:spPr>
          <a:xfrm>
            <a:off x="537006" y="9539795"/>
            <a:ext cx="5519813" cy="523221"/>
          </a:xfrm>
          <a:prstGeom prst="rect">
            <a:avLst/>
          </a:prstGeom>
        </p:spPr>
        <p:txBody>
          <a:bodyPr/>
          <a:lstStyle>
            <a:lvl1pPr>
              <a:defRPr sz="2800">
                <a:solidFill>
                  <a:srgbClr val="FFFFFF"/>
                </a:solidFill>
              </a:defRPr>
            </a:lvl1pPr>
          </a:lstStyle>
          <a:p>
            <a:pPr/>
            <a:r>
              <a:t>Manifesto</a:t>
            </a:r>
          </a:p>
        </p:txBody>
      </p:sp>
      <p:sp>
        <p:nvSpPr>
          <p:cNvPr id="3523" name="Text Placeholder 14"/>
          <p:cNvSpPr/>
          <p:nvPr>
            <p:ph type="body" sz="quarter" idx="22" hasCustomPrompt="1"/>
          </p:nvPr>
        </p:nvSpPr>
        <p:spPr>
          <a:xfrm>
            <a:off x="20658867" y="10512776"/>
            <a:ext cx="1487422" cy="435826"/>
          </a:xfrm>
          <a:prstGeom prst="rect">
            <a:avLst/>
          </a:prstGeom>
        </p:spPr>
        <p:txBody>
          <a:bodyPr/>
          <a:lstStyle>
            <a:lvl1pPr algn="r">
              <a:lnSpc>
                <a:spcPct val="110000"/>
              </a:lnSpc>
              <a:defRPr sz="2200">
                <a:solidFill>
                  <a:srgbClr val="808080"/>
                </a:solidFill>
              </a:defRPr>
            </a:lvl1pPr>
          </a:lstStyle>
          <a:p>
            <a:pPr/>
            <a:r>
              <a:t>63 – 66</a:t>
            </a:r>
          </a:p>
        </p:txBody>
      </p:sp>
      <p:sp>
        <p:nvSpPr>
          <p:cNvPr id="3524" name="Text Placeholder 14"/>
          <p:cNvSpPr/>
          <p:nvPr>
            <p:ph type="body" sz="quarter" idx="23" hasCustomPrompt="1"/>
          </p:nvPr>
        </p:nvSpPr>
        <p:spPr>
          <a:xfrm>
            <a:off x="537006" y="10512776"/>
            <a:ext cx="5519813" cy="523221"/>
          </a:xfrm>
          <a:prstGeom prst="rect">
            <a:avLst/>
          </a:prstGeom>
        </p:spPr>
        <p:txBody>
          <a:bodyPr/>
          <a:lstStyle>
            <a:lvl1pPr>
              <a:defRPr sz="2800">
                <a:solidFill>
                  <a:srgbClr val="FFFFFF"/>
                </a:solidFill>
              </a:defRPr>
            </a:lvl1pPr>
          </a:lstStyle>
          <a:p>
            <a:pPr/>
            <a:r>
              <a:t>How we write</a:t>
            </a:r>
          </a:p>
        </p:txBody>
      </p:sp>
      <p:sp>
        <p:nvSpPr>
          <p:cNvPr id="3525" name="Text Placeholder 14"/>
          <p:cNvSpPr/>
          <p:nvPr>
            <p:ph type="body" sz="quarter" idx="24" hasCustomPrompt="1"/>
          </p:nvPr>
        </p:nvSpPr>
        <p:spPr>
          <a:xfrm>
            <a:off x="20658867" y="11485759"/>
            <a:ext cx="1487422" cy="435826"/>
          </a:xfrm>
          <a:prstGeom prst="rect">
            <a:avLst/>
          </a:prstGeom>
        </p:spPr>
        <p:txBody>
          <a:bodyPr/>
          <a:lstStyle>
            <a:lvl1pPr algn="r">
              <a:lnSpc>
                <a:spcPct val="110000"/>
              </a:lnSpc>
              <a:defRPr sz="2200">
                <a:solidFill>
                  <a:srgbClr val="808080"/>
                </a:solidFill>
              </a:defRPr>
            </a:lvl1pPr>
          </a:lstStyle>
          <a:p>
            <a:pPr/>
            <a:r>
              <a:t>67</a:t>
            </a:r>
          </a:p>
        </p:txBody>
      </p:sp>
      <p:sp>
        <p:nvSpPr>
          <p:cNvPr id="3526" name="Text Placeholder 14"/>
          <p:cNvSpPr/>
          <p:nvPr>
            <p:ph type="body" sz="quarter" idx="25" hasCustomPrompt="1"/>
          </p:nvPr>
        </p:nvSpPr>
        <p:spPr>
          <a:xfrm>
            <a:off x="537006" y="11485759"/>
            <a:ext cx="5519813" cy="523221"/>
          </a:xfrm>
          <a:prstGeom prst="rect">
            <a:avLst/>
          </a:prstGeom>
        </p:spPr>
        <p:txBody>
          <a:bodyPr/>
          <a:lstStyle>
            <a:lvl1pPr>
              <a:defRPr sz="2800">
                <a:solidFill>
                  <a:srgbClr val="FFFFFF"/>
                </a:solidFill>
              </a:defRPr>
            </a:lvl1pPr>
          </a:lstStyle>
          <a:p>
            <a:pPr/>
            <a:r>
              <a:t>Our values</a:t>
            </a:r>
          </a:p>
        </p:txBody>
      </p:sp>
      <p:sp>
        <p:nvSpPr>
          <p:cNvPr id="3527" name="Text Placeholder 14"/>
          <p:cNvSpPr/>
          <p:nvPr>
            <p:ph type="body" sz="quarter" idx="26" hasCustomPrompt="1"/>
          </p:nvPr>
        </p:nvSpPr>
        <p:spPr>
          <a:xfrm>
            <a:off x="20658867" y="12458741"/>
            <a:ext cx="1487422" cy="435826"/>
          </a:xfrm>
          <a:prstGeom prst="rect">
            <a:avLst/>
          </a:prstGeom>
        </p:spPr>
        <p:txBody>
          <a:bodyPr/>
          <a:lstStyle>
            <a:lvl1pPr algn="r">
              <a:lnSpc>
                <a:spcPct val="110000"/>
              </a:lnSpc>
              <a:defRPr sz="2200">
                <a:solidFill>
                  <a:srgbClr val="808080"/>
                </a:solidFill>
              </a:defRPr>
            </a:lvl1pPr>
          </a:lstStyle>
          <a:p>
            <a:pPr/>
            <a:r>
              <a:t>68 – 69</a:t>
            </a:r>
          </a:p>
        </p:txBody>
      </p:sp>
      <p:sp>
        <p:nvSpPr>
          <p:cNvPr id="3528" name="Text Placeholder 14"/>
          <p:cNvSpPr/>
          <p:nvPr>
            <p:ph type="body" sz="quarter" idx="27" hasCustomPrompt="1"/>
          </p:nvPr>
        </p:nvSpPr>
        <p:spPr>
          <a:xfrm>
            <a:off x="537006" y="12458741"/>
            <a:ext cx="5519813" cy="523221"/>
          </a:xfrm>
          <a:prstGeom prst="rect">
            <a:avLst/>
          </a:prstGeom>
        </p:spPr>
        <p:txBody>
          <a:bodyPr/>
          <a:lstStyle>
            <a:lvl1pPr>
              <a:defRPr sz="2800">
                <a:solidFill>
                  <a:srgbClr val="FFFFFF"/>
                </a:solidFill>
              </a:defRPr>
            </a:lvl1pPr>
          </a:lstStyle>
          <a:p>
            <a:pPr/>
            <a:r>
              <a:t>Do’s and don’ts</a:t>
            </a:r>
          </a:p>
        </p:txBody>
      </p:sp>
      <p:sp>
        <p:nvSpPr>
          <p:cNvPr id="3529" name="Picture Placeholder 12"/>
          <p:cNvSpPr/>
          <p:nvPr>
            <p:ph type="pic" sz="quarter" idx="28"/>
          </p:nvPr>
        </p:nvSpPr>
        <p:spPr>
          <a:xfrm>
            <a:off x="22694904" y="9539795"/>
            <a:ext cx="1152091" cy="748908"/>
          </a:xfrm>
          <a:prstGeom prst="rect">
            <a:avLst/>
          </a:prstGeom>
        </p:spPr>
        <p:txBody>
          <a:bodyPr lIns="91439" rIns="91439">
            <a:noAutofit/>
          </a:bodyPr>
          <a:lstStyle/>
          <a:p>
            <a:pPr/>
          </a:p>
        </p:txBody>
      </p:sp>
      <p:sp>
        <p:nvSpPr>
          <p:cNvPr id="3530" name="Picture Placeholder 15"/>
          <p:cNvSpPr/>
          <p:nvPr>
            <p:ph type="pic" sz="quarter" idx="29"/>
          </p:nvPr>
        </p:nvSpPr>
        <p:spPr>
          <a:xfrm>
            <a:off x="22694904" y="10512776"/>
            <a:ext cx="1152091" cy="748908"/>
          </a:xfrm>
          <a:prstGeom prst="rect">
            <a:avLst/>
          </a:prstGeom>
        </p:spPr>
        <p:txBody>
          <a:bodyPr lIns="91439" rIns="91439">
            <a:noAutofit/>
          </a:bodyPr>
          <a:lstStyle/>
          <a:p>
            <a:pPr/>
          </a:p>
        </p:txBody>
      </p:sp>
      <p:sp>
        <p:nvSpPr>
          <p:cNvPr id="3531" name="Picture Placeholder 19"/>
          <p:cNvSpPr/>
          <p:nvPr>
            <p:ph type="pic" sz="quarter" idx="30"/>
          </p:nvPr>
        </p:nvSpPr>
        <p:spPr>
          <a:xfrm>
            <a:off x="22694904" y="11485759"/>
            <a:ext cx="1152091" cy="748908"/>
          </a:xfrm>
          <a:prstGeom prst="rect">
            <a:avLst/>
          </a:prstGeom>
        </p:spPr>
        <p:txBody>
          <a:bodyPr lIns="91439" rIns="91439">
            <a:noAutofit/>
          </a:bodyPr>
          <a:lstStyle/>
          <a:p>
            <a:pPr/>
          </a:p>
        </p:txBody>
      </p:sp>
      <p:sp>
        <p:nvSpPr>
          <p:cNvPr id="3532" name="Picture Placeholder 22"/>
          <p:cNvSpPr/>
          <p:nvPr>
            <p:ph type="pic" sz="quarter" idx="31"/>
          </p:nvPr>
        </p:nvSpPr>
        <p:spPr>
          <a:xfrm>
            <a:off x="22694904" y="12458741"/>
            <a:ext cx="1152091" cy="748908"/>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17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Manifesto">
    <p:spTree>
      <p:nvGrpSpPr>
        <p:cNvPr id="1" name=""/>
        <p:cNvGrpSpPr/>
        <p:nvPr/>
      </p:nvGrpSpPr>
      <p:grpSpPr>
        <a:xfrm>
          <a:off x="0" y="0"/>
          <a:ext cx="0" cy="0"/>
          <a:chOff x="0" y="0"/>
          <a:chExt cx="0" cy="0"/>
        </a:xfrm>
      </p:grpSpPr>
      <p:sp>
        <p:nvSpPr>
          <p:cNvPr id="3539" name="Body Level One…"/>
          <p:cNvSpPr txBox="1"/>
          <p:nvPr>
            <p:ph type="body" sz="half" idx="1" hasCustomPrompt="1"/>
          </p:nvPr>
        </p:nvSpPr>
        <p:spPr>
          <a:xfrm>
            <a:off x="537006" y="8135581"/>
            <a:ext cx="14250972" cy="5078314"/>
          </a:xfrm>
          <a:prstGeom prst="rect">
            <a:avLst/>
          </a:prstGeom>
        </p:spPr>
        <p:txBody>
          <a:bodyPr anchor="b"/>
          <a:lstStyle>
            <a:lvl1pPr>
              <a:lnSpc>
                <a:spcPct val="90000"/>
              </a:lnSpc>
              <a:defRPr spc="-180" sz="6000">
                <a:solidFill>
                  <a:srgbClr val="808080"/>
                </a:solidFill>
              </a:defRPr>
            </a:lvl1pPr>
            <a:lvl2pPr>
              <a:lnSpc>
                <a:spcPct val="90000"/>
              </a:lnSpc>
              <a:defRPr spc="-180" sz="6000">
                <a:solidFill>
                  <a:srgbClr val="808080"/>
                </a:solidFill>
              </a:defRPr>
            </a:lvl2pPr>
            <a:lvl3pPr>
              <a:lnSpc>
                <a:spcPct val="90000"/>
              </a:lnSpc>
              <a:defRPr spc="-180" sz="6000">
                <a:solidFill>
                  <a:srgbClr val="808080"/>
                </a:solidFill>
              </a:defRPr>
            </a:lvl3pPr>
            <a:lvl4pPr>
              <a:lnSpc>
                <a:spcPct val="90000"/>
              </a:lnSpc>
              <a:defRPr spc="-180" sz="6000">
                <a:solidFill>
                  <a:srgbClr val="808080"/>
                </a:solidFill>
              </a:defRPr>
            </a:lvl4pPr>
            <a:lvl5pPr>
              <a:lnSpc>
                <a:spcPct val="90000"/>
              </a:lnSpc>
              <a:defRPr spc="-180" sz="6000">
                <a:solidFill>
                  <a:srgbClr val="808080"/>
                </a:solidFill>
              </a:defRPr>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3540" name="Text Placeholder 14"/>
          <p:cNvSpPr/>
          <p:nvPr>
            <p:ph type="body" sz="quarter" idx="21" hasCustomPrompt="1"/>
          </p:nvPr>
        </p:nvSpPr>
        <p:spPr>
          <a:xfrm>
            <a:off x="537005" y="508753"/>
            <a:ext cx="5194801" cy="369333"/>
          </a:xfrm>
          <a:prstGeom prst="rect">
            <a:avLst/>
          </a:prstGeom>
        </p:spPr>
        <p:txBody>
          <a:bodyPr/>
          <a:lstStyle>
            <a:lvl1pPr defTabSz="734694">
              <a:lnSpc>
                <a:spcPct val="90000"/>
              </a:lnSpc>
              <a:defRPr sz="1779">
                <a:solidFill>
                  <a:srgbClr val="C0C0C0"/>
                </a:solidFill>
              </a:defRPr>
            </a:lvl1pPr>
          </a:lstStyle>
          <a:p>
            <a:pPr/>
            <a:r>
              <a:t>Tone of voice</a:t>
            </a:r>
          </a:p>
        </p:txBody>
      </p:sp>
      <p:sp>
        <p:nvSpPr>
          <p:cNvPr id="3541" name="Manifesto"/>
          <p:cNvSpPr txBox="1"/>
          <p:nvPr>
            <p:ph type="title" hasCustomPrompt="1"/>
          </p:nvPr>
        </p:nvSpPr>
        <p:spPr>
          <a:xfrm>
            <a:off x="537005" y="936381"/>
            <a:ext cx="5470683" cy="923331"/>
          </a:xfrm>
          <a:prstGeom prst="rect">
            <a:avLst/>
          </a:prstGeom>
        </p:spPr>
        <p:txBody>
          <a:bodyPr anchor="t"/>
          <a:lstStyle>
            <a:lvl1pPr>
              <a:lnSpc>
                <a:spcPct val="90000"/>
              </a:lnSpc>
              <a:defRPr spc="-180" sz="6000"/>
            </a:lvl1pPr>
          </a:lstStyle>
          <a:p>
            <a:pPr/>
            <a:r>
              <a:t>Manifesto</a:t>
            </a:r>
          </a:p>
        </p:txBody>
      </p:sp>
      <p:sp>
        <p:nvSpPr>
          <p:cNvPr id="3542"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7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Manifesto – Grey">
    <p:bg>
      <p:bgPr>
        <a:solidFill>
          <a:srgbClr val="CCCDD1"/>
        </a:solidFill>
      </p:bgPr>
    </p:bg>
    <p:spTree>
      <p:nvGrpSpPr>
        <p:cNvPr id="1" name=""/>
        <p:cNvGrpSpPr/>
        <p:nvPr/>
      </p:nvGrpSpPr>
      <p:grpSpPr>
        <a:xfrm>
          <a:off x="0" y="0"/>
          <a:ext cx="0" cy="0"/>
          <a:chOff x="0" y="0"/>
          <a:chExt cx="0" cy="0"/>
        </a:xfrm>
      </p:grpSpPr>
      <p:sp>
        <p:nvSpPr>
          <p:cNvPr id="3549" name="Body Level One…"/>
          <p:cNvSpPr txBox="1"/>
          <p:nvPr>
            <p:ph type="body" sz="half" idx="1" hasCustomPrompt="1"/>
          </p:nvPr>
        </p:nvSpPr>
        <p:spPr>
          <a:xfrm>
            <a:off x="537006" y="8135581"/>
            <a:ext cx="14250972" cy="5078314"/>
          </a:xfrm>
          <a:prstGeom prst="rect">
            <a:avLst/>
          </a:prstGeom>
        </p:spPr>
        <p:txBody>
          <a:bodyPr anchor="b"/>
          <a:lstStyle>
            <a:lvl1pPr>
              <a:lnSpc>
                <a:spcPct val="90000"/>
              </a:lnSpc>
              <a:defRPr spc="-180" sz="6000">
                <a:solidFill>
                  <a:srgbClr val="FFFFFF"/>
                </a:solidFill>
              </a:defRPr>
            </a:lvl1pPr>
            <a:lvl2pPr>
              <a:lnSpc>
                <a:spcPct val="90000"/>
              </a:lnSpc>
              <a:defRPr spc="-180" sz="6000">
                <a:solidFill>
                  <a:srgbClr val="FFFFFF"/>
                </a:solidFill>
              </a:defRPr>
            </a:lvl2pPr>
            <a:lvl3pPr>
              <a:lnSpc>
                <a:spcPct val="90000"/>
              </a:lnSpc>
              <a:defRPr spc="-180" sz="6000">
                <a:solidFill>
                  <a:srgbClr val="FFFFFF"/>
                </a:solidFill>
              </a:defRPr>
            </a:lvl3pPr>
            <a:lvl4pPr>
              <a:lnSpc>
                <a:spcPct val="90000"/>
              </a:lnSpc>
              <a:defRPr spc="-180" sz="6000">
                <a:solidFill>
                  <a:srgbClr val="FFFFFF"/>
                </a:solidFill>
              </a:defRPr>
            </a:lvl4pPr>
            <a:lvl5pPr>
              <a:lnSpc>
                <a:spcPct val="90000"/>
              </a:lnSpc>
              <a:defRPr spc="-180" sz="6000">
                <a:solidFill>
                  <a:srgbClr val="FFFFFF"/>
                </a:solidFill>
              </a:defRPr>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3550" name="Text Placeholder 14"/>
          <p:cNvSpPr/>
          <p:nvPr>
            <p:ph type="body" sz="quarter" idx="21" hasCustomPrompt="1"/>
          </p:nvPr>
        </p:nvSpPr>
        <p:spPr>
          <a:xfrm>
            <a:off x="537005" y="508753"/>
            <a:ext cx="5194801" cy="369333"/>
          </a:xfrm>
          <a:prstGeom prst="rect">
            <a:avLst/>
          </a:prstGeom>
        </p:spPr>
        <p:txBody>
          <a:bodyPr/>
          <a:lstStyle>
            <a:lvl1pPr defTabSz="734694">
              <a:lnSpc>
                <a:spcPct val="90000"/>
              </a:lnSpc>
              <a:defRPr sz="1779">
                <a:solidFill>
                  <a:srgbClr val="F2F2F2"/>
                </a:solidFill>
              </a:defRPr>
            </a:lvl1pPr>
          </a:lstStyle>
          <a:p>
            <a:pPr/>
            <a:r>
              <a:t>Tone of voice</a:t>
            </a:r>
          </a:p>
        </p:txBody>
      </p:sp>
      <p:sp>
        <p:nvSpPr>
          <p:cNvPr id="3551" name="Manifesto"/>
          <p:cNvSpPr txBox="1"/>
          <p:nvPr>
            <p:ph type="title" hasCustomPrompt="1"/>
          </p:nvPr>
        </p:nvSpPr>
        <p:spPr>
          <a:xfrm>
            <a:off x="537005" y="936381"/>
            <a:ext cx="5470683" cy="923331"/>
          </a:xfrm>
          <a:prstGeom prst="rect">
            <a:avLst/>
          </a:prstGeom>
        </p:spPr>
        <p:txBody>
          <a:bodyPr anchor="t"/>
          <a:lstStyle>
            <a:lvl1pPr>
              <a:lnSpc>
                <a:spcPct val="90000"/>
              </a:lnSpc>
              <a:defRPr spc="-180" sz="6000">
                <a:solidFill>
                  <a:srgbClr val="FFFFFF"/>
                </a:solidFill>
              </a:defRPr>
            </a:lvl1pPr>
          </a:lstStyle>
          <a:p>
            <a:pPr/>
            <a:r>
              <a:t>Manifesto</a:t>
            </a:r>
          </a:p>
        </p:txBody>
      </p:sp>
      <p:sp>
        <p:nvSpPr>
          <p:cNvPr id="3552"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Foreword 2 – Dark">
    <p:bg>
      <p:bgPr>
        <a:solidFill>
          <a:srgbClr val="000000"/>
        </a:solidFill>
      </p:bgPr>
    </p:bg>
    <p:spTree>
      <p:nvGrpSpPr>
        <p:cNvPr id="1" name=""/>
        <p:cNvGrpSpPr/>
        <p:nvPr/>
      </p:nvGrpSpPr>
      <p:grpSpPr>
        <a:xfrm>
          <a:off x="0" y="0"/>
          <a:ext cx="0" cy="0"/>
          <a:chOff x="0" y="0"/>
          <a:chExt cx="0" cy="0"/>
        </a:xfrm>
      </p:grpSpPr>
      <p:sp>
        <p:nvSpPr>
          <p:cNvPr id="281"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282" name="Body Level One…"/>
          <p:cNvSpPr txBox="1"/>
          <p:nvPr>
            <p:ph type="body" sz="quarter" idx="1" hasCustomPrompt="1"/>
          </p:nvPr>
        </p:nvSpPr>
        <p:spPr>
          <a:xfrm>
            <a:off x="537005" y="508753"/>
            <a:ext cx="5194801" cy="369333"/>
          </a:xfrm>
          <a:prstGeom prst="rect">
            <a:avLst/>
          </a:prstGeom>
        </p:spPr>
        <p:txBody>
          <a:bodyPr/>
          <a:lstStyle>
            <a:lvl1pPr>
              <a:lnSpc>
                <a:spcPct val="90000"/>
              </a:lnSpc>
              <a:defRPr sz="2000">
                <a:solidFill>
                  <a:srgbClr val="808080"/>
                </a:solidFill>
              </a:defRPr>
            </a:lvl1pPr>
            <a:lvl2pPr>
              <a:lnSpc>
                <a:spcPct val="90000"/>
              </a:lnSpc>
              <a:defRPr sz="2000">
                <a:solidFill>
                  <a:srgbClr val="808080"/>
                </a:solidFill>
              </a:defRPr>
            </a:lvl2pPr>
            <a:lvl3pPr>
              <a:lnSpc>
                <a:spcPct val="90000"/>
              </a:lnSpc>
              <a:defRPr sz="2000">
                <a:solidFill>
                  <a:srgbClr val="808080"/>
                </a:solidFill>
              </a:defRPr>
            </a:lvl3pPr>
            <a:lvl4pPr>
              <a:lnSpc>
                <a:spcPct val="90000"/>
              </a:lnSpc>
              <a:defRPr sz="2000">
                <a:solidFill>
                  <a:srgbClr val="808080"/>
                </a:solidFill>
              </a:defRPr>
            </a:lvl4pPr>
            <a:lvl5pPr>
              <a:lnSpc>
                <a:spcPct val="90000"/>
              </a:lnSpc>
              <a:defRPr sz="2000">
                <a:solidFill>
                  <a:srgbClr val="808080"/>
                </a:solidFill>
              </a:defRPr>
            </a:lvl5pPr>
          </a:lstStyle>
          <a:p>
            <a:pPr/>
            <a:r>
              <a:t>Foreword</a:t>
            </a:r>
          </a:p>
          <a:p>
            <a:pPr lvl="1"/>
            <a:r>
              <a:t/>
            </a:r>
          </a:p>
          <a:p>
            <a:pPr lvl="2"/>
            <a:r>
              <a:t/>
            </a:r>
          </a:p>
          <a:p>
            <a:pPr lvl="3"/>
            <a:r>
              <a:t/>
            </a:r>
          </a:p>
          <a:p>
            <a:pPr lvl="4"/>
            <a:r>
              <a:t/>
            </a:r>
          </a:p>
        </p:txBody>
      </p:sp>
      <p:sp>
        <p:nvSpPr>
          <p:cNvPr id="283" name="Lorem ipsum dolor sit amet, consectetur adipiscing elit. Sed do eiusmod tempor incididunt ut labore et dolore magna aliqua. Ut enim ad minim veniam, quis nostrud exercitation ullamco laboris nisi ut aliquip ex ea commodo consequat."/>
          <p:cNvSpPr txBox="1"/>
          <p:nvPr>
            <p:ph type="title" hasCustomPrompt="1"/>
          </p:nvPr>
        </p:nvSpPr>
        <p:spPr>
          <a:xfrm>
            <a:off x="537005" y="936381"/>
            <a:ext cx="14250970" cy="5078314"/>
          </a:xfrm>
          <a:prstGeom prst="rect">
            <a:avLst/>
          </a:prstGeom>
        </p:spPr>
        <p:txBody>
          <a:bodyPr anchor="t"/>
          <a:lstStyle>
            <a:lvl1pPr>
              <a:lnSpc>
                <a:spcPct val="90000"/>
              </a:lnSpc>
              <a:defRPr spc="-180" sz="6000">
                <a:solidFill>
                  <a:srgbClr val="FFFFFF"/>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Tree>
  </p:cSld>
  <p:clrMapOvr>
    <a:masterClrMapping/>
  </p:clrMapOvr>
  <p:transition xmlns:p14="http://schemas.microsoft.com/office/powerpoint/2010/main" spd="med" advClick="1"/>
</p:sldLayout>
</file>

<file path=ppt/slideLayouts/slideLayout18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Manifesto – Black">
    <p:bg>
      <p:bgPr>
        <a:solidFill>
          <a:srgbClr val="000000"/>
        </a:solidFill>
      </p:bgPr>
    </p:bg>
    <p:spTree>
      <p:nvGrpSpPr>
        <p:cNvPr id="1" name=""/>
        <p:cNvGrpSpPr/>
        <p:nvPr/>
      </p:nvGrpSpPr>
      <p:grpSpPr>
        <a:xfrm>
          <a:off x="0" y="0"/>
          <a:ext cx="0" cy="0"/>
          <a:chOff x="0" y="0"/>
          <a:chExt cx="0" cy="0"/>
        </a:xfrm>
      </p:grpSpPr>
      <p:sp>
        <p:nvSpPr>
          <p:cNvPr id="3559" name="Body Level One…"/>
          <p:cNvSpPr txBox="1"/>
          <p:nvPr>
            <p:ph type="body" sz="half" idx="1" hasCustomPrompt="1"/>
          </p:nvPr>
        </p:nvSpPr>
        <p:spPr>
          <a:xfrm>
            <a:off x="537006" y="8135581"/>
            <a:ext cx="14250972" cy="5078314"/>
          </a:xfrm>
          <a:prstGeom prst="rect">
            <a:avLst/>
          </a:prstGeom>
        </p:spPr>
        <p:txBody>
          <a:bodyPr anchor="b"/>
          <a:lstStyle>
            <a:lvl1pPr>
              <a:lnSpc>
                <a:spcPct val="90000"/>
              </a:lnSpc>
              <a:defRPr spc="-180" sz="6000">
                <a:solidFill>
                  <a:srgbClr val="FFFFFF"/>
                </a:solidFill>
              </a:defRPr>
            </a:lvl1pPr>
            <a:lvl2pPr>
              <a:lnSpc>
                <a:spcPct val="90000"/>
              </a:lnSpc>
              <a:defRPr spc="-180" sz="6000">
                <a:solidFill>
                  <a:srgbClr val="FFFFFF"/>
                </a:solidFill>
              </a:defRPr>
            </a:lvl2pPr>
            <a:lvl3pPr>
              <a:lnSpc>
                <a:spcPct val="90000"/>
              </a:lnSpc>
              <a:defRPr spc="-180" sz="6000">
                <a:solidFill>
                  <a:srgbClr val="FFFFFF"/>
                </a:solidFill>
              </a:defRPr>
            </a:lvl3pPr>
            <a:lvl4pPr>
              <a:lnSpc>
                <a:spcPct val="90000"/>
              </a:lnSpc>
              <a:defRPr spc="-180" sz="6000">
                <a:solidFill>
                  <a:srgbClr val="FFFFFF"/>
                </a:solidFill>
              </a:defRPr>
            </a:lvl4pPr>
            <a:lvl5pPr>
              <a:lnSpc>
                <a:spcPct val="90000"/>
              </a:lnSpc>
              <a:defRPr spc="-180" sz="6000">
                <a:solidFill>
                  <a:srgbClr val="FFFFFF"/>
                </a:solidFill>
              </a:defRPr>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3560" name="Text Placeholder 14"/>
          <p:cNvSpPr/>
          <p:nvPr>
            <p:ph type="body" sz="quarter" idx="21" hasCustomPrompt="1"/>
          </p:nvPr>
        </p:nvSpPr>
        <p:spPr>
          <a:xfrm>
            <a:off x="537005" y="508753"/>
            <a:ext cx="5194801" cy="369333"/>
          </a:xfrm>
          <a:prstGeom prst="rect">
            <a:avLst/>
          </a:prstGeom>
        </p:spPr>
        <p:txBody>
          <a:bodyPr/>
          <a:lstStyle>
            <a:lvl1pPr defTabSz="734694">
              <a:lnSpc>
                <a:spcPct val="90000"/>
              </a:lnSpc>
              <a:defRPr sz="1779">
                <a:solidFill>
                  <a:srgbClr val="808080"/>
                </a:solidFill>
              </a:defRPr>
            </a:lvl1pPr>
          </a:lstStyle>
          <a:p>
            <a:pPr/>
            <a:r>
              <a:t>Tone of voice</a:t>
            </a:r>
          </a:p>
        </p:txBody>
      </p:sp>
      <p:sp>
        <p:nvSpPr>
          <p:cNvPr id="3561" name="Manifesto"/>
          <p:cNvSpPr txBox="1"/>
          <p:nvPr>
            <p:ph type="title" hasCustomPrompt="1"/>
          </p:nvPr>
        </p:nvSpPr>
        <p:spPr>
          <a:xfrm>
            <a:off x="537005" y="936381"/>
            <a:ext cx="5470683" cy="923331"/>
          </a:xfrm>
          <a:prstGeom prst="rect">
            <a:avLst/>
          </a:prstGeom>
        </p:spPr>
        <p:txBody>
          <a:bodyPr anchor="t"/>
          <a:lstStyle>
            <a:lvl1pPr>
              <a:lnSpc>
                <a:spcPct val="90000"/>
              </a:lnSpc>
              <a:defRPr spc="-180" sz="6000">
                <a:solidFill>
                  <a:srgbClr val="FFFFFF"/>
                </a:solidFill>
              </a:defRPr>
            </a:lvl1pPr>
          </a:lstStyle>
          <a:p>
            <a:pPr/>
            <a:r>
              <a:t>Manifesto</a:t>
            </a:r>
          </a:p>
        </p:txBody>
      </p:sp>
      <p:sp>
        <p:nvSpPr>
          <p:cNvPr id="3562"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8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How we write 1">
    <p:spTree>
      <p:nvGrpSpPr>
        <p:cNvPr id="1" name=""/>
        <p:cNvGrpSpPr/>
        <p:nvPr/>
      </p:nvGrpSpPr>
      <p:grpSpPr>
        <a:xfrm>
          <a:off x="0" y="0"/>
          <a:ext cx="0" cy="0"/>
          <a:chOff x="0" y="0"/>
          <a:chExt cx="0" cy="0"/>
        </a:xfrm>
      </p:grpSpPr>
      <p:sp>
        <p:nvSpPr>
          <p:cNvPr id="3569" name="Body Level One…"/>
          <p:cNvSpPr txBox="1"/>
          <p:nvPr>
            <p:ph type="body" sz="quarter" idx="1"/>
          </p:nvPr>
        </p:nvSpPr>
        <p:spPr>
          <a:xfrm>
            <a:off x="12318958" y="9148364"/>
            <a:ext cx="11515421" cy="4059636"/>
          </a:xfrm>
          <a:prstGeom prst="rect">
            <a:avLst/>
          </a:prstGeom>
          <a:solidFill>
            <a:srgbClr val="000000">
              <a:alpha val="2000"/>
            </a:srgbClr>
          </a:solidFill>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3570" name="Rounded Rectangle"/>
          <p:cNvSpPr/>
          <p:nvPr>
            <p:ph type="body" sz="quarter" idx="21"/>
          </p:nvPr>
        </p:nvSpPr>
        <p:spPr>
          <a:xfrm>
            <a:off x="12378255" y="4887479"/>
            <a:ext cx="11396827" cy="3941043"/>
          </a:xfrm>
          <a:prstGeom prst="rect">
            <a:avLst/>
          </a:prstGeom>
          <a:solidFill>
            <a:srgbClr val="000000">
              <a:alpha val="2000"/>
            </a:srgbClr>
          </a:solidFill>
        </p:spPr>
        <p:txBody>
          <a:bodyPr anchor="ctr"/>
          <a:lstStyle/>
          <a:p>
            <a:pPr/>
          </a:p>
        </p:txBody>
      </p:sp>
      <p:sp>
        <p:nvSpPr>
          <p:cNvPr id="3571" name="Rounded Rectangle"/>
          <p:cNvSpPr/>
          <p:nvPr>
            <p:ph type="body" sz="quarter" idx="22"/>
          </p:nvPr>
        </p:nvSpPr>
        <p:spPr>
          <a:xfrm>
            <a:off x="608739" y="4887300"/>
            <a:ext cx="11397186" cy="3941401"/>
          </a:xfrm>
          <a:prstGeom prst="rect">
            <a:avLst/>
          </a:prstGeom>
          <a:solidFill>
            <a:srgbClr val="000000">
              <a:alpha val="5000"/>
            </a:srgbClr>
          </a:solidFill>
        </p:spPr>
        <p:txBody>
          <a:bodyPr anchor="ctr"/>
          <a:lstStyle/>
          <a:p>
            <a:pPr/>
          </a:p>
        </p:txBody>
      </p:sp>
      <p:sp>
        <p:nvSpPr>
          <p:cNvPr id="3572" name="Rounded Rectangle"/>
          <p:cNvSpPr/>
          <p:nvPr>
            <p:ph type="body" sz="quarter" idx="23"/>
          </p:nvPr>
        </p:nvSpPr>
        <p:spPr>
          <a:xfrm>
            <a:off x="606742" y="9205486"/>
            <a:ext cx="11401180" cy="3945394"/>
          </a:xfrm>
          <a:prstGeom prst="rect">
            <a:avLst/>
          </a:prstGeom>
          <a:solidFill>
            <a:srgbClr val="000000">
              <a:alpha val="2000"/>
            </a:srgbClr>
          </a:solidFill>
        </p:spPr>
        <p:txBody>
          <a:bodyPr anchor="ctr"/>
          <a:lstStyle/>
          <a:p>
            <a:pPr/>
          </a:p>
        </p:txBody>
      </p:sp>
      <p:sp>
        <p:nvSpPr>
          <p:cNvPr id="3573" name="Text Placeholder 14"/>
          <p:cNvSpPr/>
          <p:nvPr>
            <p:ph type="body" sz="quarter" idx="24" hasCustomPrompt="1"/>
          </p:nvPr>
        </p:nvSpPr>
        <p:spPr>
          <a:xfrm>
            <a:off x="1066976" y="7579989"/>
            <a:ext cx="10480711" cy="873317"/>
          </a:xfrm>
          <a:prstGeom prst="rect">
            <a:avLst/>
          </a:prstGeom>
        </p:spPr>
        <p:txBody>
          <a:bodyPr/>
          <a:lstStyle>
            <a:lvl1pPr>
              <a:lnSpc>
                <a:spcPct val="110000"/>
              </a:lnSpc>
              <a:defRPr sz="2400">
                <a:solidFill>
                  <a:srgbClr val="808080"/>
                </a:solidFill>
              </a:defRPr>
            </a:lvl1pPr>
          </a:lstStyle>
          <a:p>
            <a:pPr/>
            <a:r>
              <a:t>Lorem ipsum dolor sit amet, consectetur adipiscing elit, sed do eiusmod tempor incididunt ut labore et dolore magna aliqua. </a:t>
            </a:r>
          </a:p>
        </p:txBody>
      </p:sp>
      <p:sp>
        <p:nvSpPr>
          <p:cNvPr id="3574" name="Text Placeholder 14"/>
          <p:cNvSpPr/>
          <p:nvPr>
            <p:ph type="body" sz="quarter" idx="25" hasCustomPrompt="1"/>
          </p:nvPr>
        </p:nvSpPr>
        <p:spPr>
          <a:xfrm>
            <a:off x="1070392" y="5223773"/>
            <a:ext cx="2931192" cy="615553"/>
          </a:xfrm>
          <a:prstGeom prst="rect">
            <a:avLst/>
          </a:prstGeom>
        </p:spPr>
        <p:txBody>
          <a:bodyPr/>
          <a:lstStyle>
            <a:lvl1pPr>
              <a:defRPr sz="3400"/>
            </a:lvl1pPr>
          </a:lstStyle>
          <a:p>
            <a:pPr/>
            <a:r>
              <a:t>Lorem ipsum</a:t>
            </a:r>
          </a:p>
        </p:txBody>
      </p:sp>
      <p:sp>
        <p:nvSpPr>
          <p:cNvPr id="3575" name="Text Placeholder 14"/>
          <p:cNvSpPr/>
          <p:nvPr>
            <p:ph type="body" sz="quarter" idx="26" hasCustomPrompt="1"/>
          </p:nvPr>
        </p:nvSpPr>
        <p:spPr>
          <a:xfrm>
            <a:off x="537005" y="508753"/>
            <a:ext cx="5194801" cy="369333"/>
          </a:xfrm>
          <a:prstGeom prst="rect">
            <a:avLst/>
          </a:prstGeom>
        </p:spPr>
        <p:txBody>
          <a:bodyPr/>
          <a:lstStyle>
            <a:lvl1pPr defTabSz="734694">
              <a:lnSpc>
                <a:spcPct val="90000"/>
              </a:lnSpc>
              <a:defRPr sz="1779">
                <a:solidFill>
                  <a:srgbClr val="C0C0C0"/>
                </a:solidFill>
              </a:defRPr>
            </a:lvl1pPr>
          </a:lstStyle>
          <a:p>
            <a:pPr/>
            <a:r>
              <a:t>Tone of voice</a:t>
            </a:r>
          </a:p>
        </p:txBody>
      </p:sp>
      <p:sp>
        <p:nvSpPr>
          <p:cNvPr id="3576" name="How we write"/>
          <p:cNvSpPr txBox="1"/>
          <p:nvPr>
            <p:ph type="title" hasCustomPrompt="1"/>
          </p:nvPr>
        </p:nvSpPr>
        <p:spPr>
          <a:xfrm>
            <a:off x="537005" y="936381"/>
            <a:ext cx="5470683" cy="923331"/>
          </a:xfrm>
          <a:prstGeom prst="rect">
            <a:avLst/>
          </a:prstGeom>
        </p:spPr>
        <p:txBody>
          <a:bodyPr anchor="t"/>
          <a:lstStyle>
            <a:lvl1pPr>
              <a:lnSpc>
                <a:spcPct val="90000"/>
              </a:lnSpc>
              <a:defRPr spc="-180" sz="6000"/>
            </a:lvl1pPr>
          </a:lstStyle>
          <a:p>
            <a:pPr/>
            <a:r>
              <a:t>How we write</a:t>
            </a:r>
          </a:p>
        </p:txBody>
      </p:sp>
      <p:sp>
        <p:nvSpPr>
          <p:cNvPr id="3577" name="Text Placeholder 14"/>
          <p:cNvSpPr/>
          <p:nvPr>
            <p:ph type="body" sz="quarter" idx="27" hasCustomPrompt="1"/>
          </p:nvPr>
        </p:nvSpPr>
        <p:spPr>
          <a:xfrm>
            <a:off x="12836314" y="7579989"/>
            <a:ext cx="10480710" cy="873317"/>
          </a:xfrm>
          <a:prstGeom prst="rect">
            <a:avLst/>
          </a:prstGeom>
        </p:spPr>
        <p:txBody>
          <a:bodyPr/>
          <a:lstStyle>
            <a:lvl1pPr>
              <a:lnSpc>
                <a:spcPct val="110000"/>
              </a:lnSpc>
              <a:defRPr sz="2400">
                <a:solidFill>
                  <a:srgbClr val="808080"/>
                </a:solidFill>
              </a:defRPr>
            </a:lvl1pPr>
          </a:lstStyle>
          <a:p>
            <a:pPr/>
            <a:r>
              <a:t>Lorem ipsum dolor sit amet, consectetur adipiscing elit, sed do eiusmod tempor incididunt ut labore et dolore magna aliqua. </a:t>
            </a:r>
          </a:p>
        </p:txBody>
      </p:sp>
      <p:sp>
        <p:nvSpPr>
          <p:cNvPr id="3578" name="Text Placeholder 14"/>
          <p:cNvSpPr/>
          <p:nvPr>
            <p:ph type="body" sz="quarter" idx="28" hasCustomPrompt="1"/>
          </p:nvPr>
        </p:nvSpPr>
        <p:spPr>
          <a:xfrm>
            <a:off x="12836314" y="5223773"/>
            <a:ext cx="2931192" cy="615553"/>
          </a:xfrm>
          <a:prstGeom prst="rect">
            <a:avLst/>
          </a:prstGeom>
        </p:spPr>
        <p:txBody>
          <a:bodyPr/>
          <a:lstStyle>
            <a:lvl1pPr>
              <a:defRPr sz="3400"/>
            </a:lvl1pPr>
          </a:lstStyle>
          <a:p>
            <a:pPr/>
            <a:r>
              <a:t>Lorem ipsum</a:t>
            </a:r>
          </a:p>
        </p:txBody>
      </p:sp>
      <p:sp>
        <p:nvSpPr>
          <p:cNvPr id="3579" name="Text Placeholder 14"/>
          <p:cNvSpPr/>
          <p:nvPr>
            <p:ph type="body" sz="quarter" idx="29" hasCustomPrompt="1"/>
          </p:nvPr>
        </p:nvSpPr>
        <p:spPr>
          <a:xfrm>
            <a:off x="1066976" y="11892164"/>
            <a:ext cx="10480711" cy="873317"/>
          </a:xfrm>
          <a:prstGeom prst="rect">
            <a:avLst/>
          </a:prstGeom>
        </p:spPr>
        <p:txBody>
          <a:bodyPr/>
          <a:lstStyle>
            <a:lvl1pPr>
              <a:lnSpc>
                <a:spcPct val="110000"/>
              </a:lnSpc>
              <a:defRPr sz="2400">
                <a:solidFill>
                  <a:srgbClr val="808080"/>
                </a:solidFill>
              </a:defRPr>
            </a:lvl1pPr>
          </a:lstStyle>
          <a:p>
            <a:pPr/>
            <a:r>
              <a:t>Lorem ipsum dolor sit amet, consectetur adipiscing elit, sed do eiusmod tempor incididunt ut labore et dolore magna aliqua. </a:t>
            </a:r>
          </a:p>
        </p:txBody>
      </p:sp>
      <p:sp>
        <p:nvSpPr>
          <p:cNvPr id="3580" name="Text Placeholder 14"/>
          <p:cNvSpPr/>
          <p:nvPr>
            <p:ph type="body" sz="quarter" idx="30" hasCustomPrompt="1"/>
          </p:nvPr>
        </p:nvSpPr>
        <p:spPr>
          <a:xfrm>
            <a:off x="12836314" y="11892164"/>
            <a:ext cx="10480710" cy="873317"/>
          </a:xfrm>
          <a:prstGeom prst="rect">
            <a:avLst/>
          </a:prstGeom>
        </p:spPr>
        <p:txBody>
          <a:bodyPr/>
          <a:lstStyle>
            <a:lvl1pPr>
              <a:lnSpc>
                <a:spcPct val="110000"/>
              </a:lnSpc>
              <a:defRPr sz="2400">
                <a:solidFill>
                  <a:srgbClr val="808080"/>
                </a:solidFill>
              </a:defRPr>
            </a:lvl1pPr>
          </a:lstStyle>
          <a:p>
            <a:pPr/>
            <a:r>
              <a:t>Lorem ipsum dolor sit amet, consectetur adipiscing elit, sed do eiusmod tempor incididunt ut labore et dolore magna aliqua. </a:t>
            </a:r>
          </a:p>
        </p:txBody>
      </p:sp>
      <p:sp>
        <p:nvSpPr>
          <p:cNvPr id="3581" name="Text Placeholder 14"/>
          <p:cNvSpPr/>
          <p:nvPr>
            <p:ph type="body" sz="quarter" idx="31" hasCustomPrompt="1"/>
          </p:nvPr>
        </p:nvSpPr>
        <p:spPr>
          <a:xfrm>
            <a:off x="1070392" y="9538182"/>
            <a:ext cx="2931192" cy="615554"/>
          </a:xfrm>
          <a:prstGeom prst="rect">
            <a:avLst/>
          </a:prstGeom>
        </p:spPr>
        <p:txBody>
          <a:bodyPr/>
          <a:lstStyle>
            <a:lvl1pPr>
              <a:defRPr sz="3400"/>
            </a:lvl1pPr>
          </a:lstStyle>
          <a:p>
            <a:pPr/>
            <a:r>
              <a:t>Lorem ipsum</a:t>
            </a:r>
          </a:p>
        </p:txBody>
      </p:sp>
      <p:sp>
        <p:nvSpPr>
          <p:cNvPr id="3582" name="Text Placeholder 14"/>
          <p:cNvSpPr/>
          <p:nvPr>
            <p:ph type="body" sz="quarter" idx="32" hasCustomPrompt="1"/>
          </p:nvPr>
        </p:nvSpPr>
        <p:spPr>
          <a:xfrm>
            <a:off x="12836314" y="9538182"/>
            <a:ext cx="2931192" cy="615554"/>
          </a:xfrm>
          <a:prstGeom prst="rect">
            <a:avLst/>
          </a:prstGeom>
        </p:spPr>
        <p:txBody>
          <a:bodyPr/>
          <a:lstStyle>
            <a:lvl1pPr>
              <a:defRPr sz="3400"/>
            </a:lvl1pPr>
          </a:lstStyle>
          <a:p>
            <a:pPr/>
            <a:r>
              <a:t>Lorem ipsum</a:t>
            </a:r>
          </a:p>
        </p:txBody>
      </p:sp>
      <p:sp>
        <p:nvSpPr>
          <p:cNvPr id="3583"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8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How we write 1 – Grey">
    <p:bg>
      <p:bgPr>
        <a:solidFill>
          <a:srgbClr val="CCCDD1"/>
        </a:solidFill>
      </p:bgPr>
    </p:bg>
    <p:spTree>
      <p:nvGrpSpPr>
        <p:cNvPr id="1" name=""/>
        <p:cNvGrpSpPr/>
        <p:nvPr/>
      </p:nvGrpSpPr>
      <p:grpSpPr>
        <a:xfrm>
          <a:off x="0" y="0"/>
          <a:ext cx="0" cy="0"/>
          <a:chOff x="0" y="0"/>
          <a:chExt cx="0" cy="0"/>
        </a:xfrm>
      </p:grpSpPr>
      <p:sp>
        <p:nvSpPr>
          <p:cNvPr id="3590" name="Body Level One…"/>
          <p:cNvSpPr txBox="1"/>
          <p:nvPr>
            <p:ph type="body" sz="quarter" idx="1"/>
          </p:nvPr>
        </p:nvSpPr>
        <p:spPr>
          <a:xfrm>
            <a:off x="12318958" y="9148364"/>
            <a:ext cx="11515421" cy="4059636"/>
          </a:xfrm>
          <a:prstGeom prst="rect">
            <a:avLst/>
          </a:prstGeom>
          <a:solidFill>
            <a:srgbClr val="000000">
              <a:alpha val="2000"/>
            </a:srgbClr>
          </a:solidFill>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3591" name="Rounded Rectangle"/>
          <p:cNvSpPr/>
          <p:nvPr>
            <p:ph type="body" sz="quarter" idx="21"/>
          </p:nvPr>
        </p:nvSpPr>
        <p:spPr>
          <a:xfrm>
            <a:off x="12378255" y="4887479"/>
            <a:ext cx="11396827" cy="3941043"/>
          </a:xfrm>
          <a:prstGeom prst="rect">
            <a:avLst/>
          </a:prstGeom>
          <a:solidFill>
            <a:srgbClr val="000000">
              <a:alpha val="2000"/>
            </a:srgbClr>
          </a:solidFill>
        </p:spPr>
        <p:txBody>
          <a:bodyPr anchor="ctr"/>
          <a:lstStyle/>
          <a:p>
            <a:pPr/>
          </a:p>
        </p:txBody>
      </p:sp>
      <p:sp>
        <p:nvSpPr>
          <p:cNvPr id="3592" name="Rounded Rectangle"/>
          <p:cNvSpPr/>
          <p:nvPr>
            <p:ph type="body" sz="quarter" idx="22"/>
          </p:nvPr>
        </p:nvSpPr>
        <p:spPr>
          <a:xfrm>
            <a:off x="608739" y="4887300"/>
            <a:ext cx="11397186" cy="3941401"/>
          </a:xfrm>
          <a:prstGeom prst="rect">
            <a:avLst/>
          </a:prstGeom>
          <a:solidFill>
            <a:srgbClr val="000000">
              <a:alpha val="5000"/>
            </a:srgbClr>
          </a:solidFill>
        </p:spPr>
        <p:txBody>
          <a:bodyPr anchor="ctr"/>
          <a:lstStyle/>
          <a:p>
            <a:pPr/>
          </a:p>
        </p:txBody>
      </p:sp>
      <p:sp>
        <p:nvSpPr>
          <p:cNvPr id="3593" name="Rounded Rectangle"/>
          <p:cNvSpPr/>
          <p:nvPr>
            <p:ph type="body" sz="quarter" idx="23"/>
          </p:nvPr>
        </p:nvSpPr>
        <p:spPr>
          <a:xfrm>
            <a:off x="606742" y="9205486"/>
            <a:ext cx="11401180" cy="3945394"/>
          </a:xfrm>
          <a:prstGeom prst="rect">
            <a:avLst/>
          </a:prstGeom>
          <a:solidFill>
            <a:srgbClr val="000000">
              <a:alpha val="2000"/>
            </a:srgbClr>
          </a:solidFill>
        </p:spPr>
        <p:txBody>
          <a:bodyPr anchor="ctr"/>
          <a:lstStyle/>
          <a:p>
            <a:pPr/>
          </a:p>
        </p:txBody>
      </p:sp>
      <p:sp>
        <p:nvSpPr>
          <p:cNvPr id="3594" name="Text Placeholder 14"/>
          <p:cNvSpPr/>
          <p:nvPr>
            <p:ph type="body" sz="quarter" idx="24" hasCustomPrompt="1"/>
          </p:nvPr>
        </p:nvSpPr>
        <p:spPr>
          <a:xfrm>
            <a:off x="1066976" y="7579989"/>
            <a:ext cx="10480711" cy="873317"/>
          </a:xfrm>
          <a:prstGeom prst="rect">
            <a:avLst/>
          </a:prstGeom>
        </p:spPr>
        <p:txBody>
          <a:bodyPr/>
          <a:lstStyle>
            <a:lvl1pPr>
              <a:lnSpc>
                <a:spcPct val="110000"/>
              </a:lnSpc>
              <a:defRPr sz="2400">
                <a:solidFill>
                  <a:srgbClr val="F2F2F2"/>
                </a:solidFill>
              </a:defRPr>
            </a:lvl1pPr>
          </a:lstStyle>
          <a:p>
            <a:pPr/>
            <a:r>
              <a:t>Lorem ipsum dolor sit amet, consectetur adipiscing elit, sed do eiusmod tempor incididunt ut labore et dolore magna aliqua. </a:t>
            </a:r>
          </a:p>
        </p:txBody>
      </p:sp>
      <p:sp>
        <p:nvSpPr>
          <p:cNvPr id="3595" name="Text Placeholder 14"/>
          <p:cNvSpPr/>
          <p:nvPr>
            <p:ph type="body" sz="quarter" idx="25" hasCustomPrompt="1"/>
          </p:nvPr>
        </p:nvSpPr>
        <p:spPr>
          <a:xfrm>
            <a:off x="1070392" y="5223773"/>
            <a:ext cx="2931192" cy="615553"/>
          </a:xfrm>
          <a:prstGeom prst="rect">
            <a:avLst/>
          </a:prstGeom>
        </p:spPr>
        <p:txBody>
          <a:bodyPr/>
          <a:lstStyle>
            <a:lvl1pPr>
              <a:defRPr sz="3400">
                <a:solidFill>
                  <a:srgbClr val="FFFFFF"/>
                </a:solidFill>
              </a:defRPr>
            </a:lvl1pPr>
          </a:lstStyle>
          <a:p>
            <a:pPr/>
            <a:r>
              <a:t>Lorem ipsum</a:t>
            </a:r>
          </a:p>
        </p:txBody>
      </p:sp>
      <p:sp>
        <p:nvSpPr>
          <p:cNvPr id="3596" name="Text Placeholder 14"/>
          <p:cNvSpPr/>
          <p:nvPr>
            <p:ph type="body" sz="quarter" idx="26" hasCustomPrompt="1"/>
          </p:nvPr>
        </p:nvSpPr>
        <p:spPr>
          <a:xfrm>
            <a:off x="537005" y="508753"/>
            <a:ext cx="5194801" cy="369333"/>
          </a:xfrm>
          <a:prstGeom prst="rect">
            <a:avLst/>
          </a:prstGeom>
        </p:spPr>
        <p:txBody>
          <a:bodyPr/>
          <a:lstStyle>
            <a:lvl1pPr defTabSz="734694">
              <a:lnSpc>
                <a:spcPct val="90000"/>
              </a:lnSpc>
              <a:defRPr sz="1779">
                <a:solidFill>
                  <a:srgbClr val="F2F2F2"/>
                </a:solidFill>
              </a:defRPr>
            </a:lvl1pPr>
          </a:lstStyle>
          <a:p>
            <a:pPr/>
            <a:r>
              <a:t>Tone of voice</a:t>
            </a:r>
          </a:p>
        </p:txBody>
      </p:sp>
      <p:sp>
        <p:nvSpPr>
          <p:cNvPr id="3597" name="How we write"/>
          <p:cNvSpPr txBox="1"/>
          <p:nvPr>
            <p:ph type="title" hasCustomPrompt="1"/>
          </p:nvPr>
        </p:nvSpPr>
        <p:spPr>
          <a:xfrm>
            <a:off x="537005" y="936381"/>
            <a:ext cx="5470683" cy="923331"/>
          </a:xfrm>
          <a:prstGeom prst="rect">
            <a:avLst/>
          </a:prstGeom>
        </p:spPr>
        <p:txBody>
          <a:bodyPr anchor="t"/>
          <a:lstStyle>
            <a:lvl1pPr>
              <a:lnSpc>
                <a:spcPct val="90000"/>
              </a:lnSpc>
              <a:defRPr spc="-180" sz="6000">
                <a:solidFill>
                  <a:srgbClr val="FFFFFF"/>
                </a:solidFill>
              </a:defRPr>
            </a:lvl1pPr>
          </a:lstStyle>
          <a:p>
            <a:pPr/>
            <a:r>
              <a:t>How we write</a:t>
            </a:r>
          </a:p>
        </p:txBody>
      </p:sp>
      <p:sp>
        <p:nvSpPr>
          <p:cNvPr id="3598" name="Text Placeholder 14"/>
          <p:cNvSpPr/>
          <p:nvPr>
            <p:ph type="body" sz="quarter" idx="27" hasCustomPrompt="1"/>
          </p:nvPr>
        </p:nvSpPr>
        <p:spPr>
          <a:xfrm>
            <a:off x="12836314" y="7579989"/>
            <a:ext cx="10480710" cy="873317"/>
          </a:xfrm>
          <a:prstGeom prst="rect">
            <a:avLst/>
          </a:prstGeom>
        </p:spPr>
        <p:txBody>
          <a:bodyPr/>
          <a:lstStyle>
            <a:lvl1pPr>
              <a:lnSpc>
                <a:spcPct val="110000"/>
              </a:lnSpc>
              <a:defRPr sz="2400">
                <a:solidFill>
                  <a:srgbClr val="F2F2F2"/>
                </a:solidFill>
              </a:defRPr>
            </a:lvl1pPr>
          </a:lstStyle>
          <a:p>
            <a:pPr/>
            <a:r>
              <a:t>Lorem ipsum dolor sit amet, consectetur adipiscing elit, sed do eiusmod tempor incididunt ut labore et dolore magna aliqua. </a:t>
            </a:r>
          </a:p>
        </p:txBody>
      </p:sp>
      <p:sp>
        <p:nvSpPr>
          <p:cNvPr id="3599" name="Text Placeholder 14"/>
          <p:cNvSpPr/>
          <p:nvPr>
            <p:ph type="body" sz="quarter" idx="28" hasCustomPrompt="1"/>
          </p:nvPr>
        </p:nvSpPr>
        <p:spPr>
          <a:xfrm>
            <a:off x="12836314" y="5223773"/>
            <a:ext cx="2931192" cy="615553"/>
          </a:xfrm>
          <a:prstGeom prst="rect">
            <a:avLst/>
          </a:prstGeom>
        </p:spPr>
        <p:txBody>
          <a:bodyPr/>
          <a:lstStyle>
            <a:lvl1pPr>
              <a:defRPr sz="3400">
                <a:solidFill>
                  <a:srgbClr val="FFFFFF"/>
                </a:solidFill>
              </a:defRPr>
            </a:lvl1pPr>
          </a:lstStyle>
          <a:p>
            <a:pPr/>
            <a:r>
              <a:t>Lorem ipsum</a:t>
            </a:r>
          </a:p>
        </p:txBody>
      </p:sp>
      <p:sp>
        <p:nvSpPr>
          <p:cNvPr id="3600" name="Text Placeholder 14"/>
          <p:cNvSpPr/>
          <p:nvPr>
            <p:ph type="body" sz="quarter" idx="29" hasCustomPrompt="1"/>
          </p:nvPr>
        </p:nvSpPr>
        <p:spPr>
          <a:xfrm>
            <a:off x="1066976" y="11892164"/>
            <a:ext cx="10480711" cy="873317"/>
          </a:xfrm>
          <a:prstGeom prst="rect">
            <a:avLst/>
          </a:prstGeom>
        </p:spPr>
        <p:txBody>
          <a:bodyPr/>
          <a:lstStyle>
            <a:lvl1pPr>
              <a:lnSpc>
                <a:spcPct val="110000"/>
              </a:lnSpc>
              <a:defRPr sz="2400">
                <a:solidFill>
                  <a:srgbClr val="F2F2F2"/>
                </a:solidFill>
              </a:defRPr>
            </a:lvl1pPr>
          </a:lstStyle>
          <a:p>
            <a:pPr/>
            <a:r>
              <a:t>Lorem ipsum dolor sit amet, consectetur adipiscing elit, sed do eiusmod tempor incididunt ut labore et dolore magna aliqua. </a:t>
            </a:r>
          </a:p>
        </p:txBody>
      </p:sp>
      <p:sp>
        <p:nvSpPr>
          <p:cNvPr id="3601" name="Text Placeholder 14"/>
          <p:cNvSpPr/>
          <p:nvPr>
            <p:ph type="body" sz="quarter" idx="30" hasCustomPrompt="1"/>
          </p:nvPr>
        </p:nvSpPr>
        <p:spPr>
          <a:xfrm>
            <a:off x="12836314" y="11892164"/>
            <a:ext cx="10480710" cy="873317"/>
          </a:xfrm>
          <a:prstGeom prst="rect">
            <a:avLst/>
          </a:prstGeom>
        </p:spPr>
        <p:txBody>
          <a:bodyPr/>
          <a:lstStyle>
            <a:lvl1pPr>
              <a:lnSpc>
                <a:spcPct val="110000"/>
              </a:lnSpc>
              <a:defRPr sz="2400">
                <a:solidFill>
                  <a:srgbClr val="F2F2F2"/>
                </a:solidFill>
              </a:defRPr>
            </a:lvl1pPr>
          </a:lstStyle>
          <a:p>
            <a:pPr/>
            <a:r>
              <a:t>Lorem ipsum dolor sit amet, consectetur adipiscing elit, sed do eiusmod tempor incididunt ut labore et dolore magna aliqua. </a:t>
            </a:r>
          </a:p>
        </p:txBody>
      </p:sp>
      <p:sp>
        <p:nvSpPr>
          <p:cNvPr id="3602" name="Text Placeholder 14"/>
          <p:cNvSpPr/>
          <p:nvPr>
            <p:ph type="body" sz="quarter" idx="31" hasCustomPrompt="1"/>
          </p:nvPr>
        </p:nvSpPr>
        <p:spPr>
          <a:xfrm>
            <a:off x="1070392" y="9538182"/>
            <a:ext cx="2931192" cy="615554"/>
          </a:xfrm>
          <a:prstGeom prst="rect">
            <a:avLst/>
          </a:prstGeom>
        </p:spPr>
        <p:txBody>
          <a:bodyPr/>
          <a:lstStyle>
            <a:lvl1pPr>
              <a:defRPr sz="3400">
                <a:solidFill>
                  <a:srgbClr val="FFFFFF"/>
                </a:solidFill>
              </a:defRPr>
            </a:lvl1pPr>
          </a:lstStyle>
          <a:p>
            <a:pPr/>
            <a:r>
              <a:t>Lorem ipsum</a:t>
            </a:r>
          </a:p>
        </p:txBody>
      </p:sp>
      <p:sp>
        <p:nvSpPr>
          <p:cNvPr id="3603" name="Text Placeholder 14"/>
          <p:cNvSpPr/>
          <p:nvPr>
            <p:ph type="body" sz="quarter" idx="32" hasCustomPrompt="1"/>
          </p:nvPr>
        </p:nvSpPr>
        <p:spPr>
          <a:xfrm>
            <a:off x="12836314" y="9538182"/>
            <a:ext cx="2931192" cy="615554"/>
          </a:xfrm>
          <a:prstGeom prst="rect">
            <a:avLst/>
          </a:prstGeom>
        </p:spPr>
        <p:txBody>
          <a:bodyPr/>
          <a:lstStyle>
            <a:lvl1pPr>
              <a:defRPr sz="3400">
                <a:solidFill>
                  <a:srgbClr val="FFFFFF"/>
                </a:solidFill>
              </a:defRPr>
            </a:lvl1pPr>
          </a:lstStyle>
          <a:p>
            <a:pPr/>
            <a:r>
              <a:t>Lorem ipsum</a:t>
            </a:r>
          </a:p>
        </p:txBody>
      </p:sp>
      <p:sp>
        <p:nvSpPr>
          <p:cNvPr id="3604"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8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How we write 1 – Black">
    <p:bg>
      <p:bgPr>
        <a:solidFill>
          <a:srgbClr val="000000"/>
        </a:solidFill>
      </p:bgPr>
    </p:bg>
    <p:spTree>
      <p:nvGrpSpPr>
        <p:cNvPr id="1" name=""/>
        <p:cNvGrpSpPr/>
        <p:nvPr/>
      </p:nvGrpSpPr>
      <p:grpSpPr>
        <a:xfrm>
          <a:off x="0" y="0"/>
          <a:ext cx="0" cy="0"/>
          <a:chOff x="0" y="0"/>
          <a:chExt cx="0" cy="0"/>
        </a:xfrm>
      </p:grpSpPr>
      <p:sp>
        <p:nvSpPr>
          <p:cNvPr id="3611" name="Body Level One…"/>
          <p:cNvSpPr txBox="1"/>
          <p:nvPr>
            <p:ph type="body" sz="quarter" idx="1"/>
          </p:nvPr>
        </p:nvSpPr>
        <p:spPr>
          <a:xfrm>
            <a:off x="12318958" y="9148364"/>
            <a:ext cx="11515421" cy="4059636"/>
          </a:xfrm>
          <a:prstGeom prst="rect">
            <a:avLst/>
          </a:prstGeom>
          <a:solidFill>
            <a:srgbClr val="FFFFFF">
              <a:alpha val="5000"/>
            </a:srgbClr>
          </a:solidFill>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3612" name="Rounded Rectangle"/>
          <p:cNvSpPr/>
          <p:nvPr>
            <p:ph type="body" sz="quarter" idx="21"/>
          </p:nvPr>
        </p:nvSpPr>
        <p:spPr>
          <a:xfrm>
            <a:off x="12378255" y="4887479"/>
            <a:ext cx="11396827" cy="3941043"/>
          </a:xfrm>
          <a:prstGeom prst="rect">
            <a:avLst/>
          </a:prstGeom>
          <a:solidFill>
            <a:srgbClr val="FFFFFF">
              <a:alpha val="5000"/>
            </a:srgbClr>
          </a:solidFill>
        </p:spPr>
        <p:txBody>
          <a:bodyPr anchor="ctr"/>
          <a:lstStyle/>
          <a:p>
            <a:pPr/>
          </a:p>
        </p:txBody>
      </p:sp>
      <p:sp>
        <p:nvSpPr>
          <p:cNvPr id="3613" name="Rounded Rectangle"/>
          <p:cNvSpPr/>
          <p:nvPr>
            <p:ph type="body" sz="quarter" idx="22"/>
          </p:nvPr>
        </p:nvSpPr>
        <p:spPr>
          <a:xfrm>
            <a:off x="608739" y="4887300"/>
            <a:ext cx="11397186" cy="3941401"/>
          </a:xfrm>
          <a:prstGeom prst="rect">
            <a:avLst/>
          </a:prstGeom>
          <a:solidFill>
            <a:srgbClr val="FFFFFF">
              <a:alpha val="10000"/>
            </a:srgbClr>
          </a:solidFill>
        </p:spPr>
        <p:txBody>
          <a:bodyPr anchor="ctr"/>
          <a:lstStyle/>
          <a:p>
            <a:pPr/>
          </a:p>
        </p:txBody>
      </p:sp>
      <p:sp>
        <p:nvSpPr>
          <p:cNvPr id="3614" name="Rounded Rectangle"/>
          <p:cNvSpPr/>
          <p:nvPr>
            <p:ph type="body" sz="quarter" idx="23"/>
          </p:nvPr>
        </p:nvSpPr>
        <p:spPr>
          <a:xfrm>
            <a:off x="606742" y="9205486"/>
            <a:ext cx="11401180" cy="3945394"/>
          </a:xfrm>
          <a:prstGeom prst="rect">
            <a:avLst/>
          </a:prstGeom>
          <a:solidFill>
            <a:srgbClr val="FFFFFF">
              <a:alpha val="5000"/>
            </a:srgbClr>
          </a:solidFill>
        </p:spPr>
        <p:txBody>
          <a:bodyPr anchor="ctr"/>
          <a:lstStyle/>
          <a:p>
            <a:pPr/>
          </a:p>
        </p:txBody>
      </p:sp>
      <p:sp>
        <p:nvSpPr>
          <p:cNvPr id="3615" name="Text Placeholder 14"/>
          <p:cNvSpPr/>
          <p:nvPr>
            <p:ph type="body" sz="quarter" idx="24" hasCustomPrompt="1"/>
          </p:nvPr>
        </p:nvSpPr>
        <p:spPr>
          <a:xfrm>
            <a:off x="1066976" y="7579989"/>
            <a:ext cx="10480711" cy="873317"/>
          </a:xfrm>
          <a:prstGeom prst="rect">
            <a:avLst/>
          </a:prstGeom>
        </p:spPr>
        <p:txBody>
          <a:bodyPr/>
          <a:lstStyle>
            <a:lvl1pPr>
              <a:lnSpc>
                <a:spcPct val="110000"/>
              </a:lnSpc>
              <a:defRPr sz="2400">
                <a:solidFill>
                  <a:srgbClr val="808080"/>
                </a:solidFill>
              </a:defRPr>
            </a:lvl1pPr>
          </a:lstStyle>
          <a:p>
            <a:pPr/>
            <a:r>
              <a:t>Lorem ipsum dolor sit amet, consectetur adipiscing elit, sed do eiusmod tempor incididunt ut labore et dolore magna aliqua. </a:t>
            </a:r>
          </a:p>
        </p:txBody>
      </p:sp>
      <p:sp>
        <p:nvSpPr>
          <p:cNvPr id="3616" name="Text Placeholder 14"/>
          <p:cNvSpPr/>
          <p:nvPr>
            <p:ph type="body" sz="quarter" idx="25" hasCustomPrompt="1"/>
          </p:nvPr>
        </p:nvSpPr>
        <p:spPr>
          <a:xfrm>
            <a:off x="1070392" y="5223773"/>
            <a:ext cx="2931192" cy="615553"/>
          </a:xfrm>
          <a:prstGeom prst="rect">
            <a:avLst/>
          </a:prstGeom>
        </p:spPr>
        <p:txBody>
          <a:bodyPr/>
          <a:lstStyle>
            <a:lvl1pPr>
              <a:defRPr sz="3400">
                <a:solidFill>
                  <a:srgbClr val="FFFFFF"/>
                </a:solidFill>
              </a:defRPr>
            </a:lvl1pPr>
          </a:lstStyle>
          <a:p>
            <a:pPr/>
            <a:r>
              <a:t>Lorem ipsum</a:t>
            </a:r>
          </a:p>
        </p:txBody>
      </p:sp>
      <p:sp>
        <p:nvSpPr>
          <p:cNvPr id="3617" name="Text Placeholder 14"/>
          <p:cNvSpPr/>
          <p:nvPr>
            <p:ph type="body" sz="quarter" idx="26" hasCustomPrompt="1"/>
          </p:nvPr>
        </p:nvSpPr>
        <p:spPr>
          <a:xfrm>
            <a:off x="537005" y="508753"/>
            <a:ext cx="5194801" cy="369333"/>
          </a:xfrm>
          <a:prstGeom prst="rect">
            <a:avLst/>
          </a:prstGeom>
        </p:spPr>
        <p:txBody>
          <a:bodyPr/>
          <a:lstStyle>
            <a:lvl1pPr defTabSz="734694">
              <a:lnSpc>
                <a:spcPct val="90000"/>
              </a:lnSpc>
              <a:defRPr sz="1779">
                <a:solidFill>
                  <a:srgbClr val="808080"/>
                </a:solidFill>
              </a:defRPr>
            </a:lvl1pPr>
          </a:lstStyle>
          <a:p>
            <a:pPr/>
            <a:r>
              <a:t>Tone of voice</a:t>
            </a:r>
          </a:p>
        </p:txBody>
      </p:sp>
      <p:sp>
        <p:nvSpPr>
          <p:cNvPr id="3618" name="How we write"/>
          <p:cNvSpPr txBox="1"/>
          <p:nvPr>
            <p:ph type="title" hasCustomPrompt="1"/>
          </p:nvPr>
        </p:nvSpPr>
        <p:spPr>
          <a:xfrm>
            <a:off x="537005" y="936381"/>
            <a:ext cx="5470683" cy="923331"/>
          </a:xfrm>
          <a:prstGeom prst="rect">
            <a:avLst/>
          </a:prstGeom>
        </p:spPr>
        <p:txBody>
          <a:bodyPr anchor="t"/>
          <a:lstStyle>
            <a:lvl1pPr>
              <a:lnSpc>
                <a:spcPct val="90000"/>
              </a:lnSpc>
              <a:defRPr spc="-180" sz="6000">
                <a:solidFill>
                  <a:srgbClr val="FFFFFF"/>
                </a:solidFill>
              </a:defRPr>
            </a:lvl1pPr>
          </a:lstStyle>
          <a:p>
            <a:pPr/>
            <a:r>
              <a:t>How we write</a:t>
            </a:r>
          </a:p>
        </p:txBody>
      </p:sp>
      <p:sp>
        <p:nvSpPr>
          <p:cNvPr id="3619" name="Text Placeholder 14"/>
          <p:cNvSpPr/>
          <p:nvPr>
            <p:ph type="body" sz="quarter" idx="27" hasCustomPrompt="1"/>
          </p:nvPr>
        </p:nvSpPr>
        <p:spPr>
          <a:xfrm>
            <a:off x="12836314" y="7579989"/>
            <a:ext cx="10480710" cy="873317"/>
          </a:xfrm>
          <a:prstGeom prst="rect">
            <a:avLst/>
          </a:prstGeom>
        </p:spPr>
        <p:txBody>
          <a:bodyPr/>
          <a:lstStyle>
            <a:lvl1pPr>
              <a:lnSpc>
                <a:spcPct val="110000"/>
              </a:lnSpc>
              <a:defRPr sz="2400">
                <a:solidFill>
                  <a:srgbClr val="808080"/>
                </a:solidFill>
              </a:defRPr>
            </a:lvl1pPr>
          </a:lstStyle>
          <a:p>
            <a:pPr/>
            <a:r>
              <a:t>Lorem ipsum dolor sit amet, consectetur adipiscing elit, sed do eiusmod tempor incididunt ut labore et dolore magna aliqua. </a:t>
            </a:r>
          </a:p>
        </p:txBody>
      </p:sp>
      <p:sp>
        <p:nvSpPr>
          <p:cNvPr id="3620" name="Text Placeholder 14"/>
          <p:cNvSpPr/>
          <p:nvPr>
            <p:ph type="body" sz="quarter" idx="28" hasCustomPrompt="1"/>
          </p:nvPr>
        </p:nvSpPr>
        <p:spPr>
          <a:xfrm>
            <a:off x="12836314" y="5223773"/>
            <a:ext cx="2931192" cy="615553"/>
          </a:xfrm>
          <a:prstGeom prst="rect">
            <a:avLst/>
          </a:prstGeom>
        </p:spPr>
        <p:txBody>
          <a:bodyPr/>
          <a:lstStyle>
            <a:lvl1pPr>
              <a:defRPr sz="3400">
                <a:solidFill>
                  <a:srgbClr val="FFFFFF"/>
                </a:solidFill>
              </a:defRPr>
            </a:lvl1pPr>
          </a:lstStyle>
          <a:p>
            <a:pPr/>
            <a:r>
              <a:t>Lorem ipsum</a:t>
            </a:r>
          </a:p>
        </p:txBody>
      </p:sp>
      <p:sp>
        <p:nvSpPr>
          <p:cNvPr id="3621" name="Text Placeholder 14"/>
          <p:cNvSpPr/>
          <p:nvPr>
            <p:ph type="body" sz="quarter" idx="29" hasCustomPrompt="1"/>
          </p:nvPr>
        </p:nvSpPr>
        <p:spPr>
          <a:xfrm>
            <a:off x="1066976" y="11892164"/>
            <a:ext cx="10480711" cy="873317"/>
          </a:xfrm>
          <a:prstGeom prst="rect">
            <a:avLst/>
          </a:prstGeom>
        </p:spPr>
        <p:txBody>
          <a:bodyPr/>
          <a:lstStyle>
            <a:lvl1pPr>
              <a:lnSpc>
                <a:spcPct val="110000"/>
              </a:lnSpc>
              <a:defRPr sz="2400">
                <a:solidFill>
                  <a:srgbClr val="808080"/>
                </a:solidFill>
              </a:defRPr>
            </a:lvl1pPr>
          </a:lstStyle>
          <a:p>
            <a:pPr/>
            <a:r>
              <a:t>Lorem ipsum dolor sit amet, consectetur adipiscing elit, sed do eiusmod tempor incididunt ut labore et dolore magna aliqua. </a:t>
            </a:r>
          </a:p>
        </p:txBody>
      </p:sp>
      <p:sp>
        <p:nvSpPr>
          <p:cNvPr id="3622" name="Text Placeholder 14"/>
          <p:cNvSpPr/>
          <p:nvPr>
            <p:ph type="body" sz="quarter" idx="30" hasCustomPrompt="1"/>
          </p:nvPr>
        </p:nvSpPr>
        <p:spPr>
          <a:xfrm>
            <a:off x="12836314" y="11892164"/>
            <a:ext cx="10480710" cy="873317"/>
          </a:xfrm>
          <a:prstGeom prst="rect">
            <a:avLst/>
          </a:prstGeom>
        </p:spPr>
        <p:txBody>
          <a:bodyPr/>
          <a:lstStyle>
            <a:lvl1pPr>
              <a:lnSpc>
                <a:spcPct val="110000"/>
              </a:lnSpc>
              <a:defRPr sz="2400">
                <a:solidFill>
                  <a:srgbClr val="808080"/>
                </a:solidFill>
              </a:defRPr>
            </a:lvl1pPr>
          </a:lstStyle>
          <a:p>
            <a:pPr/>
            <a:r>
              <a:t>Lorem ipsum dolor sit amet, consectetur adipiscing elit, sed do eiusmod tempor incididunt ut labore et dolore magna aliqua. </a:t>
            </a:r>
          </a:p>
        </p:txBody>
      </p:sp>
      <p:sp>
        <p:nvSpPr>
          <p:cNvPr id="3623" name="Text Placeholder 14"/>
          <p:cNvSpPr/>
          <p:nvPr>
            <p:ph type="body" sz="quarter" idx="31" hasCustomPrompt="1"/>
          </p:nvPr>
        </p:nvSpPr>
        <p:spPr>
          <a:xfrm>
            <a:off x="1070392" y="9538182"/>
            <a:ext cx="2931192" cy="615554"/>
          </a:xfrm>
          <a:prstGeom prst="rect">
            <a:avLst/>
          </a:prstGeom>
        </p:spPr>
        <p:txBody>
          <a:bodyPr/>
          <a:lstStyle>
            <a:lvl1pPr>
              <a:defRPr sz="3400">
                <a:solidFill>
                  <a:srgbClr val="FFFFFF"/>
                </a:solidFill>
              </a:defRPr>
            </a:lvl1pPr>
          </a:lstStyle>
          <a:p>
            <a:pPr/>
            <a:r>
              <a:t>Lorem ipsum</a:t>
            </a:r>
          </a:p>
        </p:txBody>
      </p:sp>
      <p:sp>
        <p:nvSpPr>
          <p:cNvPr id="3624" name="Text Placeholder 14"/>
          <p:cNvSpPr/>
          <p:nvPr>
            <p:ph type="body" sz="quarter" idx="32" hasCustomPrompt="1"/>
          </p:nvPr>
        </p:nvSpPr>
        <p:spPr>
          <a:xfrm>
            <a:off x="12836314" y="9538182"/>
            <a:ext cx="2931192" cy="615554"/>
          </a:xfrm>
          <a:prstGeom prst="rect">
            <a:avLst/>
          </a:prstGeom>
        </p:spPr>
        <p:txBody>
          <a:bodyPr/>
          <a:lstStyle>
            <a:lvl1pPr>
              <a:defRPr sz="3400">
                <a:solidFill>
                  <a:srgbClr val="FFFFFF"/>
                </a:solidFill>
              </a:defRPr>
            </a:lvl1pPr>
          </a:lstStyle>
          <a:p>
            <a:pPr/>
            <a:r>
              <a:t>Lorem ipsum</a:t>
            </a:r>
          </a:p>
        </p:txBody>
      </p:sp>
      <p:sp>
        <p:nvSpPr>
          <p:cNvPr id="3625"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8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How we write 2">
    <p:spTree>
      <p:nvGrpSpPr>
        <p:cNvPr id="1" name=""/>
        <p:cNvGrpSpPr/>
        <p:nvPr/>
      </p:nvGrpSpPr>
      <p:grpSpPr>
        <a:xfrm>
          <a:off x="0" y="0"/>
          <a:ext cx="0" cy="0"/>
          <a:chOff x="0" y="0"/>
          <a:chExt cx="0" cy="0"/>
        </a:xfrm>
      </p:grpSpPr>
      <p:sp>
        <p:nvSpPr>
          <p:cNvPr id="3632" name="Body Level One…"/>
          <p:cNvSpPr txBox="1"/>
          <p:nvPr>
            <p:ph type="body" sz="quarter" idx="1"/>
          </p:nvPr>
        </p:nvSpPr>
        <p:spPr>
          <a:xfrm>
            <a:off x="549622" y="9148364"/>
            <a:ext cx="11515421" cy="4059636"/>
          </a:xfrm>
          <a:prstGeom prst="rect">
            <a:avLst/>
          </a:prstGeom>
          <a:solidFill>
            <a:srgbClr val="000000">
              <a:alpha val="2000"/>
            </a:srgbClr>
          </a:solidFill>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3633" name="Rounded Rectangle"/>
          <p:cNvSpPr/>
          <p:nvPr>
            <p:ph type="body" sz="quarter" idx="21"/>
          </p:nvPr>
        </p:nvSpPr>
        <p:spPr>
          <a:xfrm>
            <a:off x="12376339" y="9205746"/>
            <a:ext cx="11400657" cy="3944872"/>
          </a:xfrm>
          <a:prstGeom prst="rect">
            <a:avLst/>
          </a:prstGeom>
          <a:solidFill>
            <a:srgbClr val="000000">
              <a:alpha val="2000"/>
            </a:srgbClr>
          </a:solidFill>
        </p:spPr>
        <p:txBody>
          <a:bodyPr anchor="ctr"/>
          <a:lstStyle/>
          <a:p>
            <a:pPr/>
          </a:p>
        </p:txBody>
      </p:sp>
      <p:sp>
        <p:nvSpPr>
          <p:cNvPr id="3634" name="Rounded Rectangle"/>
          <p:cNvSpPr/>
          <p:nvPr>
            <p:ph type="body" sz="quarter" idx="22"/>
          </p:nvPr>
        </p:nvSpPr>
        <p:spPr>
          <a:xfrm>
            <a:off x="12378255" y="4887479"/>
            <a:ext cx="11396827" cy="3941043"/>
          </a:xfrm>
          <a:prstGeom prst="rect">
            <a:avLst/>
          </a:prstGeom>
          <a:solidFill>
            <a:srgbClr val="000000">
              <a:alpha val="5000"/>
            </a:srgbClr>
          </a:solidFill>
        </p:spPr>
        <p:txBody>
          <a:bodyPr anchor="ctr"/>
          <a:lstStyle/>
          <a:p>
            <a:pPr/>
          </a:p>
        </p:txBody>
      </p:sp>
      <p:sp>
        <p:nvSpPr>
          <p:cNvPr id="3635" name="Rounded Rectangle"/>
          <p:cNvSpPr/>
          <p:nvPr>
            <p:ph type="body" sz="quarter" idx="23"/>
          </p:nvPr>
        </p:nvSpPr>
        <p:spPr>
          <a:xfrm>
            <a:off x="608739" y="4887300"/>
            <a:ext cx="11397186" cy="3941401"/>
          </a:xfrm>
          <a:prstGeom prst="rect">
            <a:avLst/>
          </a:prstGeom>
          <a:solidFill>
            <a:srgbClr val="000000">
              <a:alpha val="5000"/>
            </a:srgbClr>
          </a:solidFill>
        </p:spPr>
        <p:txBody>
          <a:bodyPr anchor="ctr"/>
          <a:lstStyle/>
          <a:p>
            <a:pPr/>
          </a:p>
        </p:txBody>
      </p:sp>
      <p:sp>
        <p:nvSpPr>
          <p:cNvPr id="3636" name="Text Placeholder 14"/>
          <p:cNvSpPr/>
          <p:nvPr>
            <p:ph type="body" sz="quarter" idx="24" hasCustomPrompt="1"/>
          </p:nvPr>
        </p:nvSpPr>
        <p:spPr>
          <a:xfrm>
            <a:off x="1066976" y="7579989"/>
            <a:ext cx="10480711" cy="873317"/>
          </a:xfrm>
          <a:prstGeom prst="rect">
            <a:avLst/>
          </a:prstGeom>
        </p:spPr>
        <p:txBody>
          <a:bodyPr/>
          <a:lstStyle>
            <a:lvl1pPr>
              <a:lnSpc>
                <a:spcPct val="110000"/>
              </a:lnSpc>
              <a:defRPr sz="2400">
                <a:solidFill>
                  <a:srgbClr val="808080"/>
                </a:solidFill>
              </a:defRPr>
            </a:lvl1pPr>
          </a:lstStyle>
          <a:p>
            <a:pPr/>
            <a:r>
              <a:t>Lorem ipsum dolor sit amet, consectetur adipiscing elit, sed do eiusmod tempor incididunt ut labore et dolore magna aliqua. </a:t>
            </a:r>
          </a:p>
        </p:txBody>
      </p:sp>
      <p:sp>
        <p:nvSpPr>
          <p:cNvPr id="3637" name="Text Placeholder 14"/>
          <p:cNvSpPr/>
          <p:nvPr>
            <p:ph type="body" sz="quarter" idx="25" hasCustomPrompt="1"/>
          </p:nvPr>
        </p:nvSpPr>
        <p:spPr>
          <a:xfrm>
            <a:off x="1070392" y="5223773"/>
            <a:ext cx="2931192" cy="615553"/>
          </a:xfrm>
          <a:prstGeom prst="rect">
            <a:avLst/>
          </a:prstGeom>
        </p:spPr>
        <p:txBody>
          <a:bodyPr/>
          <a:lstStyle>
            <a:lvl1pPr>
              <a:defRPr sz="3400"/>
            </a:lvl1pPr>
          </a:lstStyle>
          <a:p>
            <a:pPr/>
            <a:r>
              <a:t>Lorem ipsum</a:t>
            </a:r>
          </a:p>
        </p:txBody>
      </p:sp>
      <p:sp>
        <p:nvSpPr>
          <p:cNvPr id="3638" name="Text Placeholder 14"/>
          <p:cNvSpPr/>
          <p:nvPr>
            <p:ph type="body" sz="quarter" idx="26" hasCustomPrompt="1"/>
          </p:nvPr>
        </p:nvSpPr>
        <p:spPr>
          <a:xfrm>
            <a:off x="537005" y="508753"/>
            <a:ext cx="5194801" cy="369333"/>
          </a:xfrm>
          <a:prstGeom prst="rect">
            <a:avLst/>
          </a:prstGeom>
        </p:spPr>
        <p:txBody>
          <a:bodyPr/>
          <a:lstStyle>
            <a:lvl1pPr defTabSz="734694">
              <a:lnSpc>
                <a:spcPct val="90000"/>
              </a:lnSpc>
              <a:defRPr sz="1779">
                <a:solidFill>
                  <a:srgbClr val="C0C0C0"/>
                </a:solidFill>
              </a:defRPr>
            </a:lvl1pPr>
          </a:lstStyle>
          <a:p>
            <a:pPr/>
            <a:r>
              <a:t>Tone of voice</a:t>
            </a:r>
          </a:p>
        </p:txBody>
      </p:sp>
      <p:sp>
        <p:nvSpPr>
          <p:cNvPr id="3639" name="How we write"/>
          <p:cNvSpPr txBox="1"/>
          <p:nvPr>
            <p:ph type="title" hasCustomPrompt="1"/>
          </p:nvPr>
        </p:nvSpPr>
        <p:spPr>
          <a:xfrm>
            <a:off x="537005" y="936381"/>
            <a:ext cx="5470683" cy="923331"/>
          </a:xfrm>
          <a:prstGeom prst="rect">
            <a:avLst/>
          </a:prstGeom>
        </p:spPr>
        <p:txBody>
          <a:bodyPr anchor="t"/>
          <a:lstStyle>
            <a:lvl1pPr>
              <a:lnSpc>
                <a:spcPct val="90000"/>
              </a:lnSpc>
              <a:defRPr spc="-180" sz="6000"/>
            </a:lvl1pPr>
          </a:lstStyle>
          <a:p>
            <a:pPr/>
            <a:r>
              <a:t>How we write</a:t>
            </a:r>
          </a:p>
        </p:txBody>
      </p:sp>
      <p:sp>
        <p:nvSpPr>
          <p:cNvPr id="3640" name="Text Placeholder 14"/>
          <p:cNvSpPr/>
          <p:nvPr>
            <p:ph type="body" sz="quarter" idx="27" hasCustomPrompt="1"/>
          </p:nvPr>
        </p:nvSpPr>
        <p:spPr>
          <a:xfrm>
            <a:off x="12836314" y="7579989"/>
            <a:ext cx="10480710" cy="873317"/>
          </a:xfrm>
          <a:prstGeom prst="rect">
            <a:avLst/>
          </a:prstGeom>
        </p:spPr>
        <p:txBody>
          <a:bodyPr/>
          <a:lstStyle>
            <a:lvl1pPr>
              <a:lnSpc>
                <a:spcPct val="110000"/>
              </a:lnSpc>
              <a:defRPr sz="2400">
                <a:solidFill>
                  <a:srgbClr val="808080"/>
                </a:solidFill>
              </a:defRPr>
            </a:lvl1pPr>
          </a:lstStyle>
          <a:p>
            <a:pPr/>
            <a:r>
              <a:t>Lorem ipsum dolor sit amet, consectetur adipiscing elit, sed do eiusmod tempor incididunt ut labore et dolore magna aliqua. </a:t>
            </a:r>
          </a:p>
        </p:txBody>
      </p:sp>
      <p:sp>
        <p:nvSpPr>
          <p:cNvPr id="3641" name="Text Placeholder 14"/>
          <p:cNvSpPr/>
          <p:nvPr>
            <p:ph type="body" sz="quarter" idx="28" hasCustomPrompt="1"/>
          </p:nvPr>
        </p:nvSpPr>
        <p:spPr>
          <a:xfrm>
            <a:off x="12836314" y="5223773"/>
            <a:ext cx="2931192" cy="615553"/>
          </a:xfrm>
          <a:prstGeom prst="rect">
            <a:avLst/>
          </a:prstGeom>
        </p:spPr>
        <p:txBody>
          <a:bodyPr/>
          <a:lstStyle>
            <a:lvl1pPr>
              <a:defRPr sz="3400"/>
            </a:lvl1pPr>
          </a:lstStyle>
          <a:p>
            <a:pPr/>
            <a:r>
              <a:t>Lorem ipsum</a:t>
            </a:r>
          </a:p>
        </p:txBody>
      </p:sp>
      <p:sp>
        <p:nvSpPr>
          <p:cNvPr id="3642" name="Text Placeholder 14"/>
          <p:cNvSpPr/>
          <p:nvPr>
            <p:ph type="body" sz="quarter" idx="29" hasCustomPrompt="1"/>
          </p:nvPr>
        </p:nvSpPr>
        <p:spPr>
          <a:xfrm>
            <a:off x="1066976" y="11892164"/>
            <a:ext cx="10480711" cy="873317"/>
          </a:xfrm>
          <a:prstGeom prst="rect">
            <a:avLst/>
          </a:prstGeom>
        </p:spPr>
        <p:txBody>
          <a:bodyPr/>
          <a:lstStyle>
            <a:lvl1pPr>
              <a:lnSpc>
                <a:spcPct val="110000"/>
              </a:lnSpc>
              <a:defRPr sz="2400">
                <a:solidFill>
                  <a:srgbClr val="808080"/>
                </a:solidFill>
              </a:defRPr>
            </a:lvl1pPr>
          </a:lstStyle>
          <a:p>
            <a:pPr/>
            <a:r>
              <a:t>Lorem ipsum dolor sit amet, consectetur adipiscing elit, sed do eiusmod tempor incididunt ut labore et dolore magna aliqua. </a:t>
            </a:r>
          </a:p>
        </p:txBody>
      </p:sp>
      <p:sp>
        <p:nvSpPr>
          <p:cNvPr id="3643" name="Text Placeholder 14"/>
          <p:cNvSpPr/>
          <p:nvPr>
            <p:ph type="body" sz="quarter" idx="30" hasCustomPrompt="1"/>
          </p:nvPr>
        </p:nvSpPr>
        <p:spPr>
          <a:xfrm>
            <a:off x="12836314" y="11892164"/>
            <a:ext cx="10480710" cy="873317"/>
          </a:xfrm>
          <a:prstGeom prst="rect">
            <a:avLst/>
          </a:prstGeom>
        </p:spPr>
        <p:txBody>
          <a:bodyPr/>
          <a:lstStyle>
            <a:lvl1pPr>
              <a:lnSpc>
                <a:spcPct val="110000"/>
              </a:lnSpc>
              <a:defRPr sz="2400">
                <a:solidFill>
                  <a:srgbClr val="808080"/>
                </a:solidFill>
              </a:defRPr>
            </a:lvl1pPr>
          </a:lstStyle>
          <a:p>
            <a:pPr/>
            <a:r>
              <a:t>Lorem ipsum dolor sit amet, consectetur adipiscing elit, sed do eiusmod tempor incididunt ut labore et dolore magna aliqua. </a:t>
            </a:r>
          </a:p>
        </p:txBody>
      </p:sp>
      <p:sp>
        <p:nvSpPr>
          <p:cNvPr id="3644" name="Text Placeholder 14"/>
          <p:cNvSpPr/>
          <p:nvPr>
            <p:ph type="body" sz="quarter" idx="31" hasCustomPrompt="1"/>
          </p:nvPr>
        </p:nvSpPr>
        <p:spPr>
          <a:xfrm>
            <a:off x="1070392" y="9538182"/>
            <a:ext cx="2931192" cy="615554"/>
          </a:xfrm>
          <a:prstGeom prst="rect">
            <a:avLst/>
          </a:prstGeom>
        </p:spPr>
        <p:txBody>
          <a:bodyPr/>
          <a:lstStyle>
            <a:lvl1pPr>
              <a:defRPr sz="3400"/>
            </a:lvl1pPr>
          </a:lstStyle>
          <a:p>
            <a:pPr/>
            <a:r>
              <a:t>Lorem ipsum</a:t>
            </a:r>
          </a:p>
        </p:txBody>
      </p:sp>
      <p:sp>
        <p:nvSpPr>
          <p:cNvPr id="3645" name="Text Placeholder 14"/>
          <p:cNvSpPr/>
          <p:nvPr>
            <p:ph type="body" sz="quarter" idx="32" hasCustomPrompt="1"/>
          </p:nvPr>
        </p:nvSpPr>
        <p:spPr>
          <a:xfrm>
            <a:off x="12836314" y="9538182"/>
            <a:ext cx="2931192" cy="615554"/>
          </a:xfrm>
          <a:prstGeom prst="rect">
            <a:avLst/>
          </a:prstGeom>
        </p:spPr>
        <p:txBody>
          <a:bodyPr/>
          <a:lstStyle>
            <a:lvl1pPr>
              <a:defRPr sz="3400"/>
            </a:lvl1pPr>
          </a:lstStyle>
          <a:p>
            <a:pPr/>
            <a:r>
              <a:t>Truthful</a:t>
            </a:r>
          </a:p>
        </p:txBody>
      </p:sp>
      <p:sp>
        <p:nvSpPr>
          <p:cNvPr id="3646"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8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How we write 2 – Grey">
    <p:bg>
      <p:bgPr>
        <a:solidFill>
          <a:srgbClr val="CCCDD1"/>
        </a:solidFill>
      </p:bgPr>
    </p:bg>
    <p:spTree>
      <p:nvGrpSpPr>
        <p:cNvPr id="1" name=""/>
        <p:cNvGrpSpPr/>
        <p:nvPr/>
      </p:nvGrpSpPr>
      <p:grpSpPr>
        <a:xfrm>
          <a:off x="0" y="0"/>
          <a:ext cx="0" cy="0"/>
          <a:chOff x="0" y="0"/>
          <a:chExt cx="0" cy="0"/>
        </a:xfrm>
      </p:grpSpPr>
      <p:sp>
        <p:nvSpPr>
          <p:cNvPr id="3653" name="Body Level One…"/>
          <p:cNvSpPr txBox="1"/>
          <p:nvPr>
            <p:ph type="body" sz="quarter" idx="1"/>
          </p:nvPr>
        </p:nvSpPr>
        <p:spPr>
          <a:xfrm>
            <a:off x="12318958" y="9148364"/>
            <a:ext cx="11515421" cy="4059636"/>
          </a:xfrm>
          <a:prstGeom prst="rect">
            <a:avLst/>
          </a:prstGeom>
          <a:solidFill>
            <a:srgbClr val="000000">
              <a:alpha val="2000"/>
            </a:srgbClr>
          </a:solidFill>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3654" name="Rounded Rectangle"/>
          <p:cNvSpPr/>
          <p:nvPr>
            <p:ph type="body" sz="quarter" idx="21"/>
          </p:nvPr>
        </p:nvSpPr>
        <p:spPr>
          <a:xfrm>
            <a:off x="12378255" y="4887479"/>
            <a:ext cx="11396827" cy="3941043"/>
          </a:xfrm>
          <a:prstGeom prst="rect">
            <a:avLst/>
          </a:prstGeom>
          <a:solidFill>
            <a:srgbClr val="000000">
              <a:alpha val="5000"/>
            </a:srgbClr>
          </a:solidFill>
        </p:spPr>
        <p:txBody>
          <a:bodyPr anchor="ctr"/>
          <a:lstStyle/>
          <a:p>
            <a:pPr/>
          </a:p>
        </p:txBody>
      </p:sp>
      <p:sp>
        <p:nvSpPr>
          <p:cNvPr id="3655" name="Rounded Rectangle"/>
          <p:cNvSpPr/>
          <p:nvPr>
            <p:ph type="body" sz="quarter" idx="22"/>
          </p:nvPr>
        </p:nvSpPr>
        <p:spPr>
          <a:xfrm>
            <a:off x="608739" y="4887300"/>
            <a:ext cx="11397186" cy="3941401"/>
          </a:xfrm>
          <a:prstGeom prst="rect">
            <a:avLst/>
          </a:prstGeom>
          <a:solidFill>
            <a:srgbClr val="000000">
              <a:alpha val="5000"/>
            </a:srgbClr>
          </a:solidFill>
        </p:spPr>
        <p:txBody>
          <a:bodyPr anchor="ctr"/>
          <a:lstStyle/>
          <a:p>
            <a:pPr/>
          </a:p>
        </p:txBody>
      </p:sp>
      <p:sp>
        <p:nvSpPr>
          <p:cNvPr id="3656" name="Rounded Rectangle"/>
          <p:cNvSpPr/>
          <p:nvPr>
            <p:ph type="body" sz="quarter" idx="23"/>
          </p:nvPr>
        </p:nvSpPr>
        <p:spPr>
          <a:xfrm>
            <a:off x="606742" y="9205486"/>
            <a:ext cx="11401180" cy="3945394"/>
          </a:xfrm>
          <a:prstGeom prst="rect">
            <a:avLst/>
          </a:prstGeom>
          <a:solidFill>
            <a:srgbClr val="000000">
              <a:alpha val="2000"/>
            </a:srgbClr>
          </a:solidFill>
        </p:spPr>
        <p:txBody>
          <a:bodyPr anchor="ctr"/>
          <a:lstStyle/>
          <a:p>
            <a:pPr/>
          </a:p>
        </p:txBody>
      </p:sp>
      <p:sp>
        <p:nvSpPr>
          <p:cNvPr id="3657"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3658" name="Text Placeholder 14"/>
          <p:cNvSpPr/>
          <p:nvPr>
            <p:ph type="body" sz="quarter" idx="24" hasCustomPrompt="1"/>
          </p:nvPr>
        </p:nvSpPr>
        <p:spPr>
          <a:xfrm>
            <a:off x="1066976" y="7579989"/>
            <a:ext cx="10480711" cy="873317"/>
          </a:xfrm>
          <a:prstGeom prst="rect">
            <a:avLst/>
          </a:prstGeom>
        </p:spPr>
        <p:txBody>
          <a:bodyPr/>
          <a:lstStyle>
            <a:lvl1pPr>
              <a:lnSpc>
                <a:spcPct val="110000"/>
              </a:lnSpc>
              <a:defRPr sz="2400">
                <a:solidFill>
                  <a:srgbClr val="F2F2F2"/>
                </a:solidFill>
              </a:defRPr>
            </a:lvl1pPr>
          </a:lstStyle>
          <a:p>
            <a:pPr/>
            <a:r>
              <a:t>Lorem ipsum dolor sit amet, consectetur adipiscing elit, sed do eiusmod tempor incididunt ut labore et dolore magna aliqua. </a:t>
            </a:r>
          </a:p>
        </p:txBody>
      </p:sp>
      <p:sp>
        <p:nvSpPr>
          <p:cNvPr id="3659" name="Text Placeholder 14"/>
          <p:cNvSpPr/>
          <p:nvPr>
            <p:ph type="body" sz="quarter" idx="25" hasCustomPrompt="1"/>
          </p:nvPr>
        </p:nvSpPr>
        <p:spPr>
          <a:xfrm>
            <a:off x="1070392" y="5223773"/>
            <a:ext cx="2931192" cy="615553"/>
          </a:xfrm>
          <a:prstGeom prst="rect">
            <a:avLst/>
          </a:prstGeom>
        </p:spPr>
        <p:txBody>
          <a:bodyPr/>
          <a:lstStyle>
            <a:lvl1pPr>
              <a:defRPr sz="3400">
                <a:solidFill>
                  <a:srgbClr val="FFFFFF"/>
                </a:solidFill>
              </a:defRPr>
            </a:lvl1pPr>
          </a:lstStyle>
          <a:p>
            <a:pPr/>
            <a:r>
              <a:t>Lorem ipsum</a:t>
            </a:r>
          </a:p>
        </p:txBody>
      </p:sp>
      <p:sp>
        <p:nvSpPr>
          <p:cNvPr id="3660" name="Text Placeholder 14"/>
          <p:cNvSpPr/>
          <p:nvPr>
            <p:ph type="body" sz="quarter" idx="26" hasCustomPrompt="1"/>
          </p:nvPr>
        </p:nvSpPr>
        <p:spPr>
          <a:xfrm>
            <a:off x="537005" y="508753"/>
            <a:ext cx="5194801" cy="369333"/>
          </a:xfrm>
          <a:prstGeom prst="rect">
            <a:avLst/>
          </a:prstGeom>
        </p:spPr>
        <p:txBody>
          <a:bodyPr/>
          <a:lstStyle>
            <a:lvl1pPr defTabSz="734694">
              <a:lnSpc>
                <a:spcPct val="90000"/>
              </a:lnSpc>
              <a:defRPr sz="1779">
                <a:solidFill>
                  <a:srgbClr val="F2F2F2"/>
                </a:solidFill>
              </a:defRPr>
            </a:lvl1pPr>
          </a:lstStyle>
          <a:p>
            <a:pPr/>
            <a:r>
              <a:t>Tone of voice</a:t>
            </a:r>
          </a:p>
        </p:txBody>
      </p:sp>
      <p:sp>
        <p:nvSpPr>
          <p:cNvPr id="3661" name="How we write"/>
          <p:cNvSpPr txBox="1"/>
          <p:nvPr>
            <p:ph type="title" hasCustomPrompt="1"/>
          </p:nvPr>
        </p:nvSpPr>
        <p:spPr>
          <a:xfrm>
            <a:off x="537005" y="936381"/>
            <a:ext cx="5470683" cy="923331"/>
          </a:xfrm>
          <a:prstGeom prst="rect">
            <a:avLst/>
          </a:prstGeom>
        </p:spPr>
        <p:txBody>
          <a:bodyPr anchor="t"/>
          <a:lstStyle>
            <a:lvl1pPr>
              <a:lnSpc>
                <a:spcPct val="90000"/>
              </a:lnSpc>
              <a:defRPr spc="-180" sz="6000">
                <a:solidFill>
                  <a:srgbClr val="FFFFFF"/>
                </a:solidFill>
              </a:defRPr>
            </a:lvl1pPr>
          </a:lstStyle>
          <a:p>
            <a:pPr/>
            <a:r>
              <a:t>How we write</a:t>
            </a:r>
          </a:p>
        </p:txBody>
      </p:sp>
      <p:sp>
        <p:nvSpPr>
          <p:cNvPr id="3662" name="Text Placeholder 14"/>
          <p:cNvSpPr/>
          <p:nvPr>
            <p:ph type="body" sz="quarter" idx="27" hasCustomPrompt="1"/>
          </p:nvPr>
        </p:nvSpPr>
        <p:spPr>
          <a:xfrm>
            <a:off x="12836314" y="7579989"/>
            <a:ext cx="10480710" cy="873317"/>
          </a:xfrm>
          <a:prstGeom prst="rect">
            <a:avLst/>
          </a:prstGeom>
        </p:spPr>
        <p:txBody>
          <a:bodyPr/>
          <a:lstStyle>
            <a:lvl1pPr>
              <a:lnSpc>
                <a:spcPct val="110000"/>
              </a:lnSpc>
              <a:defRPr sz="2400">
                <a:solidFill>
                  <a:srgbClr val="F2F2F2"/>
                </a:solidFill>
              </a:defRPr>
            </a:lvl1pPr>
          </a:lstStyle>
          <a:p>
            <a:pPr/>
            <a:r>
              <a:t>Lorem ipsum dolor sit amet, consectetur adipiscing elit, sed do eiusmod tempor incididunt ut labore et dolore magna aliqua. </a:t>
            </a:r>
          </a:p>
        </p:txBody>
      </p:sp>
      <p:sp>
        <p:nvSpPr>
          <p:cNvPr id="3663" name="Text Placeholder 14"/>
          <p:cNvSpPr/>
          <p:nvPr>
            <p:ph type="body" sz="quarter" idx="28" hasCustomPrompt="1"/>
          </p:nvPr>
        </p:nvSpPr>
        <p:spPr>
          <a:xfrm>
            <a:off x="12836314" y="5223773"/>
            <a:ext cx="2931192" cy="615553"/>
          </a:xfrm>
          <a:prstGeom prst="rect">
            <a:avLst/>
          </a:prstGeom>
        </p:spPr>
        <p:txBody>
          <a:bodyPr/>
          <a:lstStyle>
            <a:lvl1pPr>
              <a:defRPr sz="3400">
                <a:solidFill>
                  <a:srgbClr val="FFFFFF"/>
                </a:solidFill>
              </a:defRPr>
            </a:lvl1pPr>
          </a:lstStyle>
          <a:p>
            <a:pPr/>
            <a:r>
              <a:t>Lorem ipsum</a:t>
            </a:r>
          </a:p>
        </p:txBody>
      </p:sp>
      <p:sp>
        <p:nvSpPr>
          <p:cNvPr id="3664" name="Text Placeholder 14"/>
          <p:cNvSpPr/>
          <p:nvPr>
            <p:ph type="body" sz="quarter" idx="29" hasCustomPrompt="1"/>
          </p:nvPr>
        </p:nvSpPr>
        <p:spPr>
          <a:xfrm>
            <a:off x="1066976" y="11892164"/>
            <a:ext cx="10480711" cy="873317"/>
          </a:xfrm>
          <a:prstGeom prst="rect">
            <a:avLst/>
          </a:prstGeom>
        </p:spPr>
        <p:txBody>
          <a:bodyPr/>
          <a:lstStyle>
            <a:lvl1pPr>
              <a:lnSpc>
                <a:spcPct val="110000"/>
              </a:lnSpc>
              <a:defRPr sz="2400">
                <a:solidFill>
                  <a:srgbClr val="F2F2F2"/>
                </a:solidFill>
              </a:defRPr>
            </a:lvl1pPr>
          </a:lstStyle>
          <a:p>
            <a:pPr/>
            <a:r>
              <a:t>Lorem ipsum dolor sit amet, consectetur adipiscing elit, sed do eiusmod tempor incididunt ut labore et dolore magna aliqua. </a:t>
            </a:r>
          </a:p>
        </p:txBody>
      </p:sp>
      <p:sp>
        <p:nvSpPr>
          <p:cNvPr id="3665" name="Text Placeholder 14"/>
          <p:cNvSpPr/>
          <p:nvPr>
            <p:ph type="body" sz="quarter" idx="30" hasCustomPrompt="1"/>
          </p:nvPr>
        </p:nvSpPr>
        <p:spPr>
          <a:xfrm>
            <a:off x="12836314" y="11892164"/>
            <a:ext cx="10480710" cy="873317"/>
          </a:xfrm>
          <a:prstGeom prst="rect">
            <a:avLst/>
          </a:prstGeom>
        </p:spPr>
        <p:txBody>
          <a:bodyPr/>
          <a:lstStyle>
            <a:lvl1pPr>
              <a:lnSpc>
                <a:spcPct val="110000"/>
              </a:lnSpc>
              <a:defRPr sz="2400">
                <a:solidFill>
                  <a:srgbClr val="F2F2F2"/>
                </a:solidFill>
              </a:defRPr>
            </a:lvl1pPr>
          </a:lstStyle>
          <a:p>
            <a:pPr/>
            <a:r>
              <a:t>Lorem ipsum dolor sit amet, consectetur adipiscing elit, sed do eiusmod tempor incididunt ut labore et dolore magna aliqua. </a:t>
            </a:r>
          </a:p>
        </p:txBody>
      </p:sp>
      <p:sp>
        <p:nvSpPr>
          <p:cNvPr id="3666" name="Text Placeholder 14"/>
          <p:cNvSpPr/>
          <p:nvPr>
            <p:ph type="body" sz="quarter" idx="31" hasCustomPrompt="1"/>
          </p:nvPr>
        </p:nvSpPr>
        <p:spPr>
          <a:xfrm>
            <a:off x="1070392" y="9538182"/>
            <a:ext cx="2931192" cy="615554"/>
          </a:xfrm>
          <a:prstGeom prst="rect">
            <a:avLst/>
          </a:prstGeom>
        </p:spPr>
        <p:txBody>
          <a:bodyPr/>
          <a:lstStyle>
            <a:lvl1pPr>
              <a:defRPr sz="3400">
                <a:solidFill>
                  <a:srgbClr val="FFFFFF"/>
                </a:solidFill>
              </a:defRPr>
            </a:lvl1pPr>
          </a:lstStyle>
          <a:p>
            <a:pPr/>
            <a:r>
              <a:t>Lorem ipsum</a:t>
            </a:r>
          </a:p>
        </p:txBody>
      </p:sp>
      <p:sp>
        <p:nvSpPr>
          <p:cNvPr id="3667" name="Text Placeholder 14"/>
          <p:cNvSpPr/>
          <p:nvPr>
            <p:ph type="body" sz="quarter" idx="32" hasCustomPrompt="1"/>
          </p:nvPr>
        </p:nvSpPr>
        <p:spPr>
          <a:xfrm>
            <a:off x="12836314" y="9538182"/>
            <a:ext cx="2931192" cy="615554"/>
          </a:xfrm>
          <a:prstGeom prst="rect">
            <a:avLst/>
          </a:prstGeom>
        </p:spPr>
        <p:txBody>
          <a:bodyPr/>
          <a:lstStyle>
            <a:lvl1pPr>
              <a:defRPr sz="3400">
                <a:solidFill>
                  <a:srgbClr val="FFFFFF"/>
                </a:solidFill>
              </a:defRPr>
            </a:lvl1pPr>
          </a:lstStyle>
          <a:p>
            <a:pPr/>
            <a:r>
              <a:t>Lorem ipsum</a:t>
            </a:r>
          </a:p>
        </p:txBody>
      </p:sp>
    </p:spTree>
  </p:cSld>
  <p:clrMapOvr>
    <a:masterClrMapping/>
  </p:clrMapOvr>
  <p:transition xmlns:p14="http://schemas.microsoft.com/office/powerpoint/2010/main" spd="med" advClick="1"/>
</p:sldLayout>
</file>

<file path=ppt/slideLayouts/slideLayout18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How we write 2 – Black">
    <p:bg>
      <p:bgPr>
        <a:solidFill>
          <a:srgbClr val="000000"/>
        </a:solidFill>
      </p:bgPr>
    </p:bg>
    <p:spTree>
      <p:nvGrpSpPr>
        <p:cNvPr id="1" name=""/>
        <p:cNvGrpSpPr/>
        <p:nvPr/>
      </p:nvGrpSpPr>
      <p:grpSpPr>
        <a:xfrm>
          <a:off x="0" y="0"/>
          <a:ext cx="0" cy="0"/>
          <a:chOff x="0" y="0"/>
          <a:chExt cx="0" cy="0"/>
        </a:xfrm>
      </p:grpSpPr>
      <p:sp>
        <p:nvSpPr>
          <p:cNvPr id="3674" name="Body Level One…"/>
          <p:cNvSpPr txBox="1"/>
          <p:nvPr>
            <p:ph type="body" sz="quarter" idx="1"/>
          </p:nvPr>
        </p:nvSpPr>
        <p:spPr>
          <a:xfrm>
            <a:off x="12318958" y="9148364"/>
            <a:ext cx="11515421" cy="4059636"/>
          </a:xfrm>
          <a:prstGeom prst="rect">
            <a:avLst/>
          </a:prstGeom>
          <a:solidFill>
            <a:srgbClr val="FFFFFF">
              <a:alpha val="5000"/>
            </a:srgbClr>
          </a:solidFill>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3675" name="Rounded Rectangle"/>
          <p:cNvSpPr/>
          <p:nvPr>
            <p:ph type="body" sz="quarter" idx="21"/>
          </p:nvPr>
        </p:nvSpPr>
        <p:spPr>
          <a:xfrm>
            <a:off x="12378255" y="4887479"/>
            <a:ext cx="11396827" cy="3941043"/>
          </a:xfrm>
          <a:prstGeom prst="rect">
            <a:avLst/>
          </a:prstGeom>
          <a:solidFill>
            <a:srgbClr val="FFFFFF">
              <a:alpha val="10000"/>
            </a:srgbClr>
          </a:solidFill>
        </p:spPr>
        <p:txBody>
          <a:bodyPr anchor="ctr"/>
          <a:lstStyle/>
          <a:p>
            <a:pPr/>
          </a:p>
        </p:txBody>
      </p:sp>
      <p:sp>
        <p:nvSpPr>
          <p:cNvPr id="3676" name="Rounded Rectangle"/>
          <p:cNvSpPr/>
          <p:nvPr>
            <p:ph type="body" sz="quarter" idx="22"/>
          </p:nvPr>
        </p:nvSpPr>
        <p:spPr>
          <a:xfrm>
            <a:off x="608739" y="4887300"/>
            <a:ext cx="11397186" cy="3941401"/>
          </a:xfrm>
          <a:prstGeom prst="rect">
            <a:avLst/>
          </a:prstGeom>
          <a:solidFill>
            <a:srgbClr val="FFFFFF">
              <a:alpha val="10000"/>
            </a:srgbClr>
          </a:solidFill>
        </p:spPr>
        <p:txBody>
          <a:bodyPr anchor="ctr"/>
          <a:lstStyle/>
          <a:p>
            <a:pPr/>
          </a:p>
        </p:txBody>
      </p:sp>
      <p:sp>
        <p:nvSpPr>
          <p:cNvPr id="3677" name="Rounded Rectangle"/>
          <p:cNvSpPr/>
          <p:nvPr>
            <p:ph type="body" sz="quarter" idx="23"/>
          </p:nvPr>
        </p:nvSpPr>
        <p:spPr>
          <a:xfrm>
            <a:off x="606742" y="9205486"/>
            <a:ext cx="11401180" cy="3945394"/>
          </a:xfrm>
          <a:prstGeom prst="rect">
            <a:avLst/>
          </a:prstGeom>
          <a:solidFill>
            <a:srgbClr val="FFFFFF">
              <a:alpha val="5000"/>
            </a:srgbClr>
          </a:solidFill>
        </p:spPr>
        <p:txBody>
          <a:bodyPr anchor="ctr"/>
          <a:lstStyle/>
          <a:p>
            <a:pPr/>
          </a:p>
        </p:txBody>
      </p:sp>
      <p:sp>
        <p:nvSpPr>
          <p:cNvPr id="3678" name="Text Placeholder 14"/>
          <p:cNvSpPr/>
          <p:nvPr>
            <p:ph type="body" sz="quarter" idx="24" hasCustomPrompt="1"/>
          </p:nvPr>
        </p:nvSpPr>
        <p:spPr>
          <a:xfrm>
            <a:off x="1066976" y="7579989"/>
            <a:ext cx="10480711" cy="873317"/>
          </a:xfrm>
          <a:prstGeom prst="rect">
            <a:avLst/>
          </a:prstGeom>
        </p:spPr>
        <p:txBody>
          <a:bodyPr/>
          <a:lstStyle>
            <a:lvl1pPr>
              <a:lnSpc>
                <a:spcPct val="110000"/>
              </a:lnSpc>
              <a:defRPr sz="2400">
                <a:solidFill>
                  <a:srgbClr val="808080"/>
                </a:solidFill>
              </a:defRPr>
            </a:lvl1pPr>
          </a:lstStyle>
          <a:p>
            <a:pPr/>
            <a:r>
              <a:t>Lorem ipsum dolor sit amet, consectetur adipiscing elit, sed do eiusmod tempor incididunt ut labore et dolore magna aliqua. </a:t>
            </a:r>
          </a:p>
        </p:txBody>
      </p:sp>
      <p:sp>
        <p:nvSpPr>
          <p:cNvPr id="3679" name="Text Placeholder 14"/>
          <p:cNvSpPr/>
          <p:nvPr>
            <p:ph type="body" sz="quarter" idx="25" hasCustomPrompt="1"/>
          </p:nvPr>
        </p:nvSpPr>
        <p:spPr>
          <a:xfrm>
            <a:off x="1070392" y="5223773"/>
            <a:ext cx="2931192" cy="615553"/>
          </a:xfrm>
          <a:prstGeom prst="rect">
            <a:avLst/>
          </a:prstGeom>
        </p:spPr>
        <p:txBody>
          <a:bodyPr/>
          <a:lstStyle>
            <a:lvl1pPr>
              <a:defRPr sz="3400">
                <a:solidFill>
                  <a:srgbClr val="FFFFFF"/>
                </a:solidFill>
              </a:defRPr>
            </a:lvl1pPr>
          </a:lstStyle>
          <a:p>
            <a:pPr/>
            <a:r>
              <a:t>Lorem ipsum</a:t>
            </a:r>
          </a:p>
        </p:txBody>
      </p:sp>
      <p:sp>
        <p:nvSpPr>
          <p:cNvPr id="3680" name="Text Placeholder 14"/>
          <p:cNvSpPr/>
          <p:nvPr>
            <p:ph type="body" sz="quarter" idx="26" hasCustomPrompt="1"/>
          </p:nvPr>
        </p:nvSpPr>
        <p:spPr>
          <a:xfrm>
            <a:off x="537005" y="508753"/>
            <a:ext cx="5194801" cy="369333"/>
          </a:xfrm>
          <a:prstGeom prst="rect">
            <a:avLst/>
          </a:prstGeom>
        </p:spPr>
        <p:txBody>
          <a:bodyPr/>
          <a:lstStyle>
            <a:lvl1pPr defTabSz="734694">
              <a:lnSpc>
                <a:spcPct val="90000"/>
              </a:lnSpc>
              <a:defRPr sz="1779">
                <a:solidFill>
                  <a:srgbClr val="808080"/>
                </a:solidFill>
              </a:defRPr>
            </a:lvl1pPr>
          </a:lstStyle>
          <a:p>
            <a:pPr/>
            <a:r>
              <a:t>Tone of voice</a:t>
            </a:r>
          </a:p>
        </p:txBody>
      </p:sp>
      <p:sp>
        <p:nvSpPr>
          <p:cNvPr id="3681" name="How we write"/>
          <p:cNvSpPr txBox="1"/>
          <p:nvPr>
            <p:ph type="title" hasCustomPrompt="1"/>
          </p:nvPr>
        </p:nvSpPr>
        <p:spPr>
          <a:xfrm>
            <a:off x="537005" y="936381"/>
            <a:ext cx="5470683" cy="923331"/>
          </a:xfrm>
          <a:prstGeom prst="rect">
            <a:avLst/>
          </a:prstGeom>
        </p:spPr>
        <p:txBody>
          <a:bodyPr anchor="t"/>
          <a:lstStyle>
            <a:lvl1pPr>
              <a:lnSpc>
                <a:spcPct val="90000"/>
              </a:lnSpc>
              <a:defRPr spc="-180" sz="6000">
                <a:solidFill>
                  <a:srgbClr val="FFFFFF"/>
                </a:solidFill>
              </a:defRPr>
            </a:lvl1pPr>
          </a:lstStyle>
          <a:p>
            <a:pPr/>
            <a:r>
              <a:t>How we write</a:t>
            </a:r>
          </a:p>
        </p:txBody>
      </p:sp>
      <p:sp>
        <p:nvSpPr>
          <p:cNvPr id="3682" name="Text Placeholder 14"/>
          <p:cNvSpPr/>
          <p:nvPr>
            <p:ph type="body" sz="quarter" idx="27" hasCustomPrompt="1"/>
          </p:nvPr>
        </p:nvSpPr>
        <p:spPr>
          <a:xfrm>
            <a:off x="12836314" y="7579989"/>
            <a:ext cx="10480710" cy="873317"/>
          </a:xfrm>
          <a:prstGeom prst="rect">
            <a:avLst/>
          </a:prstGeom>
        </p:spPr>
        <p:txBody>
          <a:bodyPr/>
          <a:lstStyle>
            <a:lvl1pPr>
              <a:lnSpc>
                <a:spcPct val="110000"/>
              </a:lnSpc>
              <a:defRPr sz="2400">
                <a:solidFill>
                  <a:srgbClr val="808080"/>
                </a:solidFill>
              </a:defRPr>
            </a:lvl1pPr>
          </a:lstStyle>
          <a:p>
            <a:pPr/>
            <a:r>
              <a:t>Lorem ipsum dolor sit amet, consectetur adipiscing elit, sed do eiusmod tempor incididunt ut labore et dolore magna aliqua. </a:t>
            </a:r>
          </a:p>
        </p:txBody>
      </p:sp>
      <p:sp>
        <p:nvSpPr>
          <p:cNvPr id="3683" name="Text Placeholder 14"/>
          <p:cNvSpPr/>
          <p:nvPr>
            <p:ph type="body" sz="quarter" idx="28" hasCustomPrompt="1"/>
          </p:nvPr>
        </p:nvSpPr>
        <p:spPr>
          <a:xfrm>
            <a:off x="12836314" y="5223773"/>
            <a:ext cx="2931192" cy="615553"/>
          </a:xfrm>
          <a:prstGeom prst="rect">
            <a:avLst/>
          </a:prstGeom>
        </p:spPr>
        <p:txBody>
          <a:bodyPr/>
          <a:lstStyle>
            <a:lvl1pPr>
              <a:defRPr sz="3400">
                <a:solidFill>
                  <a:srgbClr val="FFFFFF"/>
                </a:solidFill>
              </a:defRPr>
            </a:lvl1pPr>
          </a:lstStyle>
          <a:p>
            <a:pPr/>
            <a:r>
              <a:t>Lorem ipsum</a:t>
            </a:r>
          </a:p>
        </p:txBody>
      </p:sp>
      <p:sp>
        <p:nvSpPr>
          <p:cNvPr id="3684" name="Text Placeholder 14"/>
          <p:cNvSpPr/>
          <p:nvPr>
            <p:ph type="body" sz="quarter" idx="29" hasCustomPrompt="1"/>
          </p:nvPr>
        </p:nvSpPr>
        <p:spPr>
          <a:xfrm>
            <a:off x="1066976" y="11892164"/>
            <a:ext cx="10480711" cy="873317"/>
          </a:xfrm>
          <a:prstGeom prst="rect">
            <a:avLst/>
          </a:prstGeom>
        </p:spPr>
        <p:txBody>
          <a:bodyPr/>
          <a:lstStyle>
            <a:lvl1pPr>
              <a:lnSpc>
                <a:spcPct val="110000"/>
              </a:lnSpc>
              <a:defRPr sz="2400">
                <a:solidFill>
                  <a:srgbClr val="808080"/>
                </a:solidFill>
              </a:defRPr>
            </a:lvl1pPr>
          </a:lstStyle>
          <a:p>
            <a:pPr/>
            <a:r>
              <a:t>Lorem ipsum dolor sit amet, consectetur adipiscing elit, sed do eiusmod tempor incididunt ut labore et dolore magna aliqua. </a:t>
            </a:r>
          </a:p>
        </p:txBody>
      </p:sp>
      <p:sp>
        <p:nvSpPr>
          <p:cNvPr id="3685" name="Text Placeholder 14"/>
          <p:cNvSpPr/>
          <p:nvPr>
            <p:ph type="body" sz="quarter" idx="30" hasCustomPrompt="1"/>
          </p:nvPr>
        </p:nvSpPr>
        <p:spPr>
          <a:xfrm>
            <a:off x="12836314" y="11892164"/>
            <a:ext cx="10480710" cy="873317"/>
          </a:xfrm>
          <a:prstGeom prst="rect">
            <a:avLst/>
          </a:prstGeom>
        </p:spPr>
        <p:txBody>
          <a:bodyPr/>
          <a:lstStyle>
            <a:lvl1pPr>
              <a:lnSpc>
                <a:spcPct val="110000"/>
              </a:lnSpc>
              <a:defRPr sz="2400">
                <a:solidFill>
                  <a:srgbClr val="808080"/>
                </a:solidFill>
              </a:defRPr>
            </a:lvl1pPr>
          </a:lstStyle>
          <a:p>
            <a:pPr/>
            <a:r>
              <a:t>Lorem ipsum dolor sit amet, consectetur adipiscing elit, sed do eiusmod tempor incididunt ut labore et dolore magna aliqua. </a:t>
            </a:r>
          </a:p>
        </p:txBody>
      </p:sp>
      <p:sp>
        <p:nvSpPr>
          <p:cNvPr id="3686" name="Text Placeholder 14"/>
          <p:cNvSpPr/>
          <p:nvPr>
            <p:ph type="body" sz="quarter" idx="31" hasCustomPrompt="1"/>
          </p:nvPr>
        </p:nvSpPr>
        <p:spPr>
          <a:xfrm>
            <a:off x="1070392" y="9538182"/>
            <a:ext cx="2931192" cy="615554"/>
          </a:xfrm>
          <a:prstGeom prst="rect">
            <a:avLst/>
          </a:prstGeom>
        </p:spPr>
        <p:txBody>
          <a:bodyPr/>
          <a:lstStyle>
            <a:lvl1pPr>
              <a:defRPr sz="3400">
                <a:solidFill>
                  <a:srgbClr val="FFFFFF"/>
                </a:solidFill>
              </a:defRPr>
            </a:lvl1pPr>
          </a:lstStyle>
          <a:p>
            <a:pPr/>
            <a:r>
              <a:t>Revealing</a:t>
            </a:r>
          </a:p>
        </p:txBody>
      </p:sp>
      <p:sp>
        <p:nvSpPr>
          <p:cNvPr id="3687" name="Text Placeholder 14"/>
          <p:cNvSpPr/>
          <p:nvPr>
            <p:ph type="body" sz="quarter" idx="32" hasCustomPrompt="1"/>
          </p:nvPr>
        </p:nvSpPr>
        <p:spPr>
          <a:xfrm>
            <a:off x="12836314" y="9538182"/>
            <a:ext cx="2931192" cy="615554"/>
          </a:xfrm>
          <a:prstGeom prst="rect">
            <a:avLst/>
          </a:prstGeom>
        </p:spPr>
        <p:txBody>
          <a:bodyPr/>
          <a:lstStyle>
            <a:lvl1pPr>
              <a:defRPr sz="3400">
                <a:solidFill>
                  <a:srgbClr val="FFFFFF"/>
                </a:solidFill>
              </a:defRPr>
            </a:lvl1pPr>
          </a:lstStyle>
          <a:p>
            <a:pPr/>
            <a:r>
              <a:t>Truthful</a:t>
            </a:r>
          </a:p>
        </p:txBody>
      </p:sp>
      <p:sp>
        <p:nvSpPr>
          <p:cNvPr id="3688"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8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How we write 3">
    <p:spTree>
      <p:nvGrpSpPr>
        <p:cNvPr id="1" name=""/>
        <p:cNvGrpSpPr/>
        <p:nvPr/>
      </p:nvGrpSpPr>
      <p:grpSpPr>
        <a:xfrm>
          <a:off x="0" y="0"/>
          <a:ext cx="0" cy="0"/>
          <a:chOff x="0" y="0"/>
          <a:chExt cx="0" cy="0"/>
        </a:xfrm>
      </p:grpSpPr>
      <p:sp>
        <p:nvSpPr>
          <p:cNvPr id="3695" name="Body Level One…"/>
          <p:cNvSpPr txBox="1"/>
          <p:nvPr>
            <p:ph type="body" sz="quarter" idx="1"/>
          </p:nvPr>
        </p:nvSpPr>
        <p:spPr>
          <a:xfrm>
            <a:off x="12318958" y="9148364"/>
            <a:ext cx="11515421" cy="4059636"/>
          </a:xfrm>
          <a:prstGeom prst="rect">
            <a:avLst/>
          </a:prstGeom>
          <a:solidFill>
            <a:srgbClr val="000000">
              <a:alpha val="2000"/>
            </a:srgbClr>
          </a:solidFill>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3696" name="Rounded Rectangle"/>
          <p:cNvSpPr/>
          <p:nvPr>
            <p:ph type="body" sz="quarter" idx="21"/>
          </p:nvPr>
        </p:nvSpPr>
        <p:spPr>
          <a:xfrm>
            <a:off x="12378255" y="4887479"/>
            <a:ext cx="11396827" cy="3941043"/>
          </a:xfrm>
          <a:prstGeom prst="rect">
            <a:avLst/>
          </a:prstGeom>
          <a:solidFill>
            <a:srgbClr val="000000">
              <a:alpha val="5000"/>
            </a:srgbClr>
          </a:solidFill>
        </p:spPr>
        <p:txBody>
          <a:bodyPr anchor="ctr"/>
          <a:lstStyle/>
          <a:p>
            <a:pPr/>
          </a:p>
        </p:txBody>
      </p:sp>
      <p:sp>
        <p:nvSpPr>
          <p:cNvPr id="3697" name="Rounded Rectangle"/>
          <p:cNvSpPr/>
          <p:nvPr>
            <p:ph type="body" sz="quarter" idx="22"/>
          </p:nvPr>
        </p:nvSpPr>
        <p:spPr>
          <a:xfrm>
            <a:off x="608739" y="4887300"/>
            <a:ext cx="11397186" cy="3941401"/>
          </a:xfrm>
          <a:prstGeom prst="rect">
            <a:avLst/>
          </a:prstGeom>
          <a:solidFill>
            <a:srgbClr val="000000">
              <a:alpha val="5000"/>
            </a:srgbClr>
          </a:solidFill>
        </p:spPr>
        <p:txBody>
          <a:bodyPr anchor="ctr"/>
          <a:lstStyle/>
          <a:p>
            <a:pPr/>
          </a:p>
        </p:txBody>
      </p:sp>
      <p:sp>
        <p:nvSpPr>
          <p:cNvPr id="3698" name="Rounded Rectangle"/>
          <p:cNvSpPr/>
          <p:nvPr>
            <p:ph type="body" sz="quarter" idx="23"/>
          </p:nvPr>
        </p:nvSpPr>
        <p:spPr>
          <a:xfrm>
            <a:off x="606742" y="9205486"/>
            <a:ext cx="11401180" cy="3945394"/>
          </a:xfrm>
          <a:prstGeom prst="rect">
            <a:avLst/>
          </a:prstGeom>
          <a:solidFill>
            <a:srgbClr val="000000">
              <a:alpha val="5000"/>
            </a:srgbClr>
          </a:solidFill>
        </p:spPr>
        <p:txBody>
          <a:bodyPr anchor="ctr"/>
          <a:lstStyle/>
          <a:p>
            <a:pPr/>
          </a:p>
        </p:txBody>
      </p:sp>
      <p:sp>
        <p:nvSpPr>
          <p:cNvPr id="3699" name="Text Placeholder 14"/>
          <p:cNvSpPr/>
          <p:nvPr>
            <p:ph type="body" sz="quarter" idx="24" hasCustomPrompt="1"/>
          </p:nvPr>
        </p:nvSpPr>
        <p:spPr>
          <a:xfrm>
            <a:off x="1066976" y="7579989"/>
            <a:ext cx="10480711" cy="873317"/>
          </a:xfrm>
          <a:prstGeom prst="rect">
            <a:avLst/>
          </a:prstGeom>
        </p:spPr>
        <p:txBody>
          <a:bodyPr/>
          <a:lstStyle>
            <a:lvl1pPr>
              <a:lnSpc>
                <a:spcPct val="110000"/>
              </a:lnSpc>
              <a:defRPr sz="2400">
                <a:solidFill>
                  <a:srgbClr val="808080"/>
                </a:solidFill>
              </a:defRPr>
            </a:lvl1pPr>
          </a:lstStyle>
          <a:p>
            <a:pPr/>
            <a:r>
              <a:t>Lorem ipsum dolor sit amet, consectetur adipiscing elit, sed do eiusmod tempor incididunt ut labore et dolore magna aliqua. </a:t>
            </a:r>
          </a:p>
        </p:txBody>
      </p:sp>
      <p:sp>
        <p:nvSpPr>
          <p:cNvPr id="3700" name="Text Placeholder 14"/>
          <p:cNvSpPr/>
          <p:nvPr>
            <p:ph type="body" sz="quarter" idx="25" hasCustomPrompt="1"/>
          </p:nvPr>
        </p:nvSpPr>
        <p:spPr>
          <a:xfrm>
            <a:off x="1070392" y="5223773"/>
            <a:ext cx="2931192" cy="615553"/>
          </a:xfrm>
          <a:prstGeom prst="rect">
            <a:avLst/>
          </a:prstGeom>
        </p:spPr>
        <p:txBody>
          <a:bodyPr/>
          <a:lstStyle>
            <a:lvl1pPr>
              <a:defRPr sz="3400"/>
            </a:lvl1pPr>
          </a:lstStyle>
          <a:p>
            <a:pPr/>
            <a:r>
              <a:t>Lorem ipsum</a:t>
            </a:r>
          </a:p>
        </p:txBody>
      </p:sp>
      <p:sp>
        <p:nvSpPr>
          <p:cNvPr id="3701" name="Text Placeholder 14"/>
          <p:cNvSpPr/>
          <p:nvPr>
            <p:ph type="body" sz="quarter" idx="26" hasCustomPrompt="1"/>
          </p:nvPr>
        </p:nvSpPr>
        <p:spPr>
          <a:xfrm>
            <a:off x="537005" y="508753"/>
            <a:ext cx="5194801" cy="369333"/>
          </a:xfrm>
          <a:prstGeom prst="rect">
            <a:avLst/>
          </a:prstGeom>
        </p:spPr>
        <p:txBody>
          <a:bodyPr/>
          <a:lstStyle>
            <a:lvl1pPr defTabSz="734694">
              <a:lnSpc>
                <a:spcPct val="90000"/>
              </a:lnSpc>
              <a:defRPr sz="1779">
                <a:solidFill>
                  <a:srgbClr val="C0C0C0"/>
                </a:solidFill>
              </a:defRPr>
            </a:lvl1pPr>
          </a:lstStyle>
          <a:p>
            <a:pPr/>
            <a:r>
              <a:t>Tone of voice</a:t>
            </a:r>
          </a:p>
        </p:txBody>
      </p:sp>
      <p:sp>
        <p:nvSpPr>
          <p:cNvPr id="3702" name="How we write"/>
          <p:cNvSpPr txBox="1"/>
          <p:nvPr>
            <p:ph type="title" hasCustomPrompt="1"/>
          </p:nvPr>
        </p:nvSpPr>
        <p:spPr>
          <a:xfrm>
            <a:off x="537005" y="936381"/>
            <a:ext cx="5470683" cy="923331"/>
          </a:xfrm>
          <a:prstGeom prst="rect">
            <a:avLst/>
          </a:prstGeom>
        </p:spPr>
        <p:txBody>
          <a:bodyPr anchor="t"/>
          <a:lstStyle>
            <a:lvl1pPr>
              <a:lnSpc>
                <a:spcPct val="90000"/>
              </a:lnSpc>
              <a:defRPr spc="-180" sz="6000"/>
            </a:lvl1pPr>
          </a:lstStyle>
          <a:p>
            <a:pPr/>
            <a:r>
              <a:t>How we write</a:t>
            </a:r>
          </a:p>
        </p:txBody>
      </p:sp>
      <p:sp>
        <p:nvSpPr>
          <p:cNvPr id="3703" name="Text Placeholder 14"/>
          <p:cNvSpPr/>
          <p:nvPr>
            <p:ph type="body" sz="quarter" idx="27" hasCustomPrompt="1"/>
          </p:nvPr>
        </p:nvSpPr>
        <p:spPr>
          <a:xfrm>
            <a:off x="12836314" y="7579989"/>
            <a:ext cx="10480710" cy="873317"/>
          </a:xfrm>
          <a:prstGeom prst="rect">
            <a:avLst/>
          </a:prstGeom>
        </p:spPr>
        <p:txBody>
          <a:bodyPr/>
          <a:lstStyle>
            <a:lvl1pPr>
              <a:lnSpc>
                <a:spcPct val="110000"/>
              </a:lnSpc>
              <a:defRPr sz="2400">
                <a:solidFill>
                  <a:srgbClr val="808080"/>
                </a:solidFill>
              </a:defRPr>
            </a:lvl1pPr>
          </a:lstStyle>
          <a:p>
            <a:pPr/>
            <a:r>
              <a:t>Lorem ipsum dolor sit amet, consectetur adipiscing elit, sed do eiusmod tempor incididunt ut labore et dolore magna aliqua. </a:t>
            </a:r>
          </a:p>
        </p:txBody>
      </p:sp>
      <p:sp>
        <p:nvSpPr>
          <p:cNvPr id="3704" name="Text Placeholder 14"/>
          <p:cNvSpPr/>
          <p:nvPr>
            <p:ph type="body" sz="quarter" idx="28" hasCustomPrompt="1"/>
          </p:nvPr>
        </p:nvSpPr>
        <p:spPr>
          <a:xfrm>
            <a:off x="12836314" y="5223773"/>
            <a:ext cx="2931192" cy="615553"/>
          </a:xfrm>
          <a:prstGeom prst="rect">
            <a:avLst/>
          </a:prstGeom>
        </p:spPr>
        <p:txBody>
          <a:bodyPr/>
          <a:lstStyle>
            <a:lvl1pPr>
              <a:defRPr sz="3400"/>
            </a:lvl1pPr>
          </a:lstStyle>
          <a:p>
            <a:pPr/>
            <a:r>
              <a:t>Lorem ipsum</a:t>
            </a:r>
          </a:p>
        </p:txBody>
      </p:sp>
      <p:sp>
        <p:nvSpPr>
          <p:cNvPr id="3705" name="Text Placeholder 14"/>
          <p:cNvSpPr/>
          <p:nvPr>
            <p:ph type="body" sz="quarter" idx="29" hasCustomPrompt="1"/>
          </p:nvPr>
        </p:nvSpPr>
        <p:spPr>
          <a:xfrm>
            <a:off x="1066976" y="11892164"/>
            <a:ext cx="10480711" cy="873317"/>
          </a:xfrm>
          <a:prstGeom prst="rect">
            <a:avLst/>
          </a:prstGeom>
        </p:spPr>
        <p:txBody>
          <a:bodyPr/>
          <a:lstStyle>
            <a:lvl1pPr>
              <a:lnSpc>
                <a:spcPct val="110000"/>
              </a:lnSpc>
              <a:defRPr sz="2400">
                <a:solidFill>
                  <a:srgbClr val="808080"/>
                </a:solidFill>
              </a:defRPr>
            </a:lvl1pPr>
          </a:lstStyle>
          <a:p>
            <a:pPr/>
            <a:r>
              <a:t>Lorem ipsum dolor sit amet, consectetur adipiscing elit, sed do eiusmod tempor incididunt ut labore et dolore magna aliqua. </a:t>
            </a:r>
          </a:p>
        </p:txBody>
      </p:sp>
      <p:sp>
        <p:nvSpPr>
          <p:cNvPr id="3706" name="Text Placeholder 14"/>
          <p:cNvSpPr/>
          <p:nvPr>
            <p:ph type="body" sz="quarter" idx="30" hasCustomPrompt="1"/>
          </p:nvPr>
        </p:nvSpPr>
        <p:spPr>
          <a:xfrm>
            <a:off x="12836314" y="11892164"/>
            <a:ext cx="10480710" cy="873317"/>
          </a:xfrm>
          <a:prstGeom prst="rect">
            <a:avLst/>
          </a:prstGeom>
        </p:spPr>
        <p:txBody>
          <a:bodyPr/>
          <a:lstStyle>
            <a:lvl1pPr>
              <a:lnSpc>
                <a:spcPct val="110000"/>
              </a:lnSpc>
              <a:defRPr sz="2400">
                <a:solidFill>
                  <a:srgbClr val="808080"/>
                </a:solidFill>
              </a:defRPr>
            </a:lvl1pPr>
          </a:lstStyle>
          <a:p>
            <a:pPr/>
            <a:r>
              <a:t>Lorem ipsum dolor sit amet, consectetur adipiscing elit, sed do eiusmod tempor incididunt ut labore et dolore magna aliqua. </a:t>
            </a:r>
          </a:p>
        </p:txBody>
      </p:sp>
      <p:sp>
        <p:nvSpPr>
          <p:cNvPr id="3707" name="Text Placeholder 14"/>
          <p:cNvSpPr/>
          <p:nvPr>
            <p:ph type="body" sz="quarter" idx="31" hasCustomPrompt="1"/>
          </p:nvPr>
        </p:nvSpPr>
        <p:spPr>
          <a:xfrm>
            <a:off x="1070392" y="9538182"/>
            <a:ext cx="2931192" cy="615554"/>
          </a:xfrm>
          <a:prstGeom prst="rect">
            <a:avLst/>
          </a:prstGeom>
        </p:spPr>
        <p:txBody>
          <a:bodyPr/>
          <a:lstStyle>
            <a:lvl1pPr>
              <a:defRPr sz="3400"/>
            </a:lvl1pPr>
          </a:lstStyle>
          <a:p>
            <a:pPr/>
            <a:r>
              <a:t>Lorem ipsum</a:t>
            </a:r>
          </a:p>
        </p:txBody>
      </p:sp>
      <p:sp>
        <p:nvSpPr>
          <p:cNvPr id="3708" name="Text Placeholder 14"/>
          <p:cNvSpPr/>
          <p:nvPr>
            <p:ph type="body" sz="quarter" idx="32" hasCustomPrompt="1"/>
          </p:nvPr>
        </p:nvSpPr>
        <p:spPr>
          <a:xfrm>
            <a:off x="12836314" y="9538182"/>
            <a:ext cx="2931192" cy="615554"/>
          </a:xfrm>
          <a:prstGeom prst="rect">
            <a:avLst/>
          </a:prstGeom>
        </p:spPr>
        <p:txBody>
          <a:bodyPr/>
          <a:lstStyle>
            <a:lvl1pPr>
              <a:defRPr sz="3400"/>
            </a:lvl1pPr>
          </a:lstStyle>
          <a:p>
            <a:pPr/>
            <a:r>
              <a:t>Lorem ipsum</a:t>
            </a:r>
          </a:p>
        </p:txBody>
      </p:sp>
      <p:sp>
        <p:nvSpPr>
          <p:cNvPr id="3709"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8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How we write 3 – Grey">
    <p:bg>
      <p:bgPr>
        <a:solidFill>
          <a:srgbClr val="CCCDD1"/>
        </a:solidFill>
      </p:bgPr>
    </p:bg>
    <p:spTree>
      <p:nvGrpSpPr>
        <p:cNvPr id="1" name=""/>
        <p:cNvGrpSpPr/>
        <p:nvPr/>
      </p:nvGrpSpPr>
      <p:grpSpPr>
        <a:xfrm>
          <a:off x="0" y="0"/>
          <a:ext cx="0" cy="0"/>
          <a:chOff x="0" y="0"/>
          <a:chExt cx="0" cy="0"/>
        </a:xfrm>
      </p:grpSpPr>
      <p:sp>
        <p:nvSpPr>
          <p:cNvPr id="3716" name="Body Level One…"/>
          <p:cNvSpPr txBox="1"/>
          <p:nvPr>
            <p:ph type="body" sz="quarter" idx="1"/>
          </p:nvPr>
        </p:nvSpPr>
        <p:spPr>
          <a:xfrm>
            <a:off x="12318958" y="9148364"/>
            <a:ext cx="11515421" cy="4059636"/>
          </a:xfrm>
          <a:prstGeom prst="rect">
            <a:avLst/>
          </a:prstGeom>
          <a:solidFill>
            <a:srgbClr val="000000">
              <a:alpha val="2000"/>
            </a:srgbClr>
          </a:solidFill>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3717" name="Rounded Rectangle"/>
          <p:cNvSpPr/>
          <p:nvPr>
            <p:ph type="body" sz="quarter" idx="21"/>
          </p:nvPr>
        </p:nvSpPr>
        <p:spPr>
          <a:xfrm>
            <a:off x="12378255" y="4887479"/>
            <a:ext cx="11396827" cy="3941043"/>
          </a:xfrm>
          <a:prstGeom prst="rect">
            <a:avLst/>
          </a:prstGeom>
          <a:solidFill>
            <a:srgbClr val="000000">
              <a:alpha val="5000"/>
            </a:srgbClr>
          </a:solidFill>
        </p:spPr>
        <p:txBody>
          <a:bodyPr anchor="ctr"/>
          <a:lstStyle/>
          <a:p>
            <a:pPr/>
          </a:p>
        </p:txBody>
      </p:sp>
      <p:sp>
        <p:nvSpPr>
          <p:cNvPr id="3718" name="Rounded Rectangle"/>
          <p:cNvSpPr/>
          <p:nvPr>
            <p:ph type="body" sz="quarter" idx="22"/>
          </p:nvPr>
        </p:nvSpPr>
        <p:spPr>
          <a:xfrm>
            <a:off x="608739" y="4887300"/>
            <a:ext cx="11397186" cy="3941401"/>
          </a:xfrm>
          <a:prstGeom prst="rect">
            <a:avLst/>
          </a:prstGeom>
          <a:solidFill>
            <a:srgbClr val="000000">
              <a:alpha val="5000"/>
            </a:srgbClr>
          </a:solidFill>
        </p:spPr>
        <p:txBody>
          <a:bodyPr anchor="ctr"/>
          <a:lstStyle/>
          <a:p>
            <a:pPr/>
          </a:p>
        </p:txBody>
      </p:sp>
      <p:sp>
        <p:nvSpPr>
          <p:cNvPr id="3719" name="Rounded Rectangle"/>
          <p:cNvSpPr/>
          <p:nvPr>
            <p:ph type="body" sz="quarter" idx="23"/>
          </p:nvPr>
        </p:nvSpPr>
        <p:spPr>
          <a:xfrm>
            <a:off x="606742" y="9205486"/>
            <a:ext cx="11401180" cy="3945394"/>
          </a:xfrm>
          <a:prstGeom prst="rect">
            <a:avLst/>
          </a:prstGeom>
          <a:solidFill>
            <a:srgbClr val="000000">
              <a:alpha val="5000"/>
            </a:srgbClr>
          </a:solidFill>
        </p:spPr>
        <p:txBody>
          <a:bodyPr anchor="ctr"/>
          <a:lstStyle/>
          <a:p>
            <a:pPr/>
          </a:p>
        </p:txBody>
      </p:sp>
      <p:sp>
        <p:nvSpPr>
          <p:cNvPr id="3720" name="Text Placeholder 14"/>
          <p:cNvSpPr/>
          <p:nvPr>
            <p:ph type="body" sz="quarter" idx="24" hasCustomPrompt="1"/>
          </p:nvPr>
        </p:nvSpPr>
        <p:spPr>
          <a:xfrm>
            <a:off x="1066976" y="7579989"/>
            <a:ext cx="10480711" cy="873317"/>
          </a:xfrm>
          <a:prstGeom prst="rect">
            <a:avLst/>
          </a:prstGeom>
        </p:spPr>
        <p:txBody>
          <a:bodyPr/>
          <a:lstStyle>
            <a:lvl1pPr>
              <a:lnSpc>
                <a:spcPct val="110000"/>
              </a:lnSpc>
              <a:defRPr sz="2400">
                <a:solidFill>
                  <a:srgbClr val="F2F2F2"/>
                </a:solidFill>
              </a:defRPr>
            </a:lvl1pPr>
          </a:lstStyle>
          <a:p>
            <a:pPr/>
            <a:r>
              <a:t>Lorem ipsum dolor sit amet, consectetur adipiscing elit, sed do eiusmod tempor incididunt ut labore et dolore magna aliqua. </a:t>
            </a:r>
          </a:p>
        </p:txBody>
      </p:sp>
      <p:sp>
        <p:nvSpPr>
          <p:cNvPr id="3721" name="Text Placeholder 14"/>
          <p:cNvSpPr/>
          <p:nvPr>
            <p:ph type="body" sz="quarter" idx="25" hasCustomPrompt="1"/>
          </p:nvPr>
        </p:nvSpPr>
        <p:spPr>
          <a:xfrm>
            <a:off x="1070392" y="5223773"/>
            <a:ext cx="2931192" cy="615553"/>
          </a:xfrm>
          <a:prstGeom prst="rect">
            <a:avLst/>
          </a:prstGeom>
        </p:spPr>
        <p:txBody>
          <a:bodyPr/>
          <a:lstStyle>
            <a:lvl1pPr>
              <a:defRPr sz="3400">
                <a:solidFill>
                  <a:srgbClr val="FFFFFF"/>
                </a:solidFill>
              </a:defRPr>
            </a:lvl1pPr>
          </a:lstStyle>
          <a:p>
            <a:pPr/>
            <a:r>
              <a:t>Lorem ipsum</a:t>
            </a:r>
          </a:p>
        </p:txBody>
      </p:sp>
      <p:sp>
        <p:nvSpPr>
          <p:cNvPr id="3722" name="Text Placeholder 14"/>
          <p:cNvSpPr/>
          <p:nvPr>
            <p:ph type="body" sz="quarter" idx="26" hasCustomPrompt="1"/>
          </p:nvPr>
        </p:nvSpPr>
        <p:spPr>
          <a:xfrm>
            <a:off x="537005" y="508753"/>
            <a:ext cx="5194801" cy="369333"/>
          </a:xfrm>
          <a:prstGeom prst="rect">
            <a:avLst/>
          </a:prstGeom>
        </p:spPr>
        <p:txBody>
          <a:bodyPr/>
          <a:lstStyle>
            <a:lvl1pPr defTabSz="734694">
              <a:lnSpc>
                <a:spcPct val="90000"/>
              </a:lnSpc>
              <a:defRPr sz="1779">
                <a:solidFill>
                  <a:srgbClr val="F2F2F2"/>
                </a:solidFill>
              </a:defRPr>
            </a:lvl1pPr>
          </a:lstStyle>
          <a:p>
            <a:pPr/>
            <a:r>
              <a:t>Tone of voice</a:t>
            </a:r>
          </a:p>
        </p:txBody>
      </p:sp>
      <p:sp>
        <p:nvSpPr>
          <p:cNvPr id="3723" name="How we write"/>
          <p:cNvSpPr txBox="1"/>
          <p:nvPr>
            <p:ph type="title" hasCustomPrompt="1"/>
          </p:nvPr>
        </p:nvSpPr>
        <p:spPr>
          <a:xfrm>
            <a:off x="537005" y="936381"/>
            <a:ext cx="5470683" cy="923331"/>
          </a:xfrm>
          <a:prstGeom prst="rect">
            <a:avLst/>
          </a:prstGeom>
        </p:spPr>
        <p:txBody>
          <a:bodyPr anchor="t"/>
          <a:lstStyle>
            <a:lvl1pPr>
              <a:lnSpc>
                <a:spcPct val="90000"/>
              </a:lnSpc>
              <a:defRPr spc="-180" sz="6000">
                <a:solidFill>
                  <a:srgbClr val="FFFFFF"/>
                </a:solidFill>
              </a:defRPr>
            </a:lvl1pPr>
          </a:lstStyle>
          <a:p>
            <a:pPr/>
            <a:r>
              <a:t>How we write</a:t>
            </a:r>
          </a:p>
        </p:txBody>
      </p:sp>
      <p:sp>
        <p:nvSpPr>
          <p:cNvPr id="3724" name="Text Placeholder 14"/>
          <p:cNvSpPr/>
          <p:nvPr>
            <p:ph type="body" sz="quarter" idx="27" hasCustomPrompt="1"/>
          </p:nvPr>
        </p:nvSpPr>
        <p:spPr>
          <a:xfrm>
            <a:off x="12836314" y="7579989"/>
            <a:ext cx="10480710" cy="873317"/>
          </a:xfrm>
          <a:prstGeom prst="rect">
            <a:avLst/>
          </a:prstGeom>
        </p:spPr>
        <p:txBody>
          <a:bodyPr/>
          <a:lstStyle>
            <a:lvl1pPr>
              <a:lnSpc>
                <a:spcPct val="110000"/>
              </a:lnSpc>
              <a:defRPr sz="2400">
                <a:solidFill>
                  <a:srgbClr val="F2F2F2"/>
                </a:solidFill>
              </a:defRPr>
            </a:lvl1pPr>
          </a:lstStyle>
          <a:p>
            <a:pPr/>
            <a:r>
              <a:t>Lorem ipsum dolor sit amet, consectetur adipiscing elit, sed do eiusmod tempor incididunt ut labore et dolore magna aliqua. </a:t>
            </a:r>
          </a:p>
        </p:txBody>
      </p:sp>
      <p:sp>
        <p:nvSpPr>
          <p:cNvPr id="3725" name="Text Placeholder 14"/>
          <p:cNvSpPr/>
          <p:nvPr>
            <p:ph type="body" sz="quarter" idx="28" hasCustomPrompt="1"/>
          </p:nvPr>
        </p:nvSpPr>
        <p:spPr>
          <a:xfrm>
            <a:off x="12836314" y="5223773"/>
            <a:ext cx="2931192" cy="615553"/>
          </a:xfrm>
          <a:prstGeom prst="rect">
            <a:avLst/>
          </a:prstGeom>
        </p:spPr>
        <p:txBody>
          <a:bodyPr/>
          <a:lstStyle>
            <a:lvl1pPr>
              <a:defRPr sz="3400">
                <a:solidFill>
                  <a:srgbClr val="FFFFFF"/>
                </a:solidFill>
              </a:defRPr>
            </a:lvl1pPr>
          </a:lstStyle>
          <a:p>
            <a:pPr/>
            <a:r>
              <a:t>Lorem ipsum</a:t>
            </a:r>
          </a:p>
        </p:txBody>
      </p:sp>
      <p:sp>
        <p:nvSpPr>
          <p:cNvPr id="3726" name="Text Placeholder 14"/>
          <p:cNvSpPr/>
          <p:nvPr>
            <p:ph type="body" sz="quarter" idx="29" hasCustomPrompt="1"/>
          </p:nvPr>
        </p:nvSpPr>
        <p:spPr>
          <a:xfrm>
            <a:off x="1066976" y="11892164"/>
            <a:ext cx="10480711" cy="873317"/>
          </a:xfrm>
          <a:prstGeom prst="rect">
            <a:avLst/>
          </a:prstGeom>
        </p:spPr>
        <p:txBody>
          <a:bodyPr/>
          <a:lstStyle>
            <a:lvl1pPr>
              <a:lnSpc>
                <a:spcPct val="110000"/>
              </a:lnSpc>
              <a:defRPr sz="2400">
                <a:solidFill>
                  <a:srgbClr val="F2F2F2"/>
                </a:solidFill>
              </a:defRPr>
            </a:lvl1pPr>
          </a:lstStyle>
          <a:p>
            <a:pPr/>
            <a:r>
              <a:t>Lorem ipsum dolor sit amet, consectetur adipiscing elit, sed do eiusmod tempor incididunt ut labore et dolore magna aliqua. </a:t>
            </a:r>
          </a:p>
        </p:txBody>
      </p:sp>
      <p:sp>
        <p:nvSpPr>
          <p:cNvPr id="3727" name="Text Placeholder 14"/>
          <p:cNvSpPr/>
          <p:nvPr>
            <p:ph type="body" sz="quarter" idx="30" hasCustomPrompt="1"/>
          </p:nvPr>
        </p:nvSpPr>
        <p:spPr>
          <a:xfrm>
            <a:off x="12836314" y="11892164"/>
            <a:ext cx="10480710" cy="873317"/>
          </a:xfrm>
          <a:prstGeom prst="rect">
            <a:avLst/>
          </a:prstGeom>
        </p:spPr>
        <p:txBody>
          <a:bodyPr/>
          <a:lstStyle>
            <a:lvl1pPr>
              <a:lnSpc>
                <a:spcPct val="110000"/>
              </a:lnSpc>
              <a:defRPr sz="2400">
                <a:solidFill>
                  <a:srgbClr val="F2F2F2"/>
                </a:solidFill>
              </a:defRPr>
            </a:lvl1pPr>
          </a:lstStyle>
          <a:p>
            <a:pPr/>
            <a:r>
              <a:t>Lorem ipsum dolor sit amet, consectetur adipiscing elit, sed do eiusmod tempor incididunt ut labore et dolore magna aliqua. </a:t>
            </a:r>
          </a:p>
        </p:txBody>
      </p:sp>
      <p:sp>
        <p:nvSpPr>
          <p:cNvPr id="3728" name="Text Placeholder 14"/>
          <p:cNvSpPr/>
          <p:nvPr>
            <p:ph type="body" sz="quarter" idx="31" hasCustomPrompt="1"/>
          </p:nvPr>
        </p:nvSpPr>
        <p:spPr>
          <a:xfrm>
            <a:off x="1070392" y="9538182"/>
            <a:ext cx="2931192" cy="615554"/>
          </a:xfrm>
          <a:prstGeom prst="rect">
            <a:avLst/>
          </a:prstGeom>
        </p:spPr>
        <p:txBody>
          <a:bodyPr/>
          <a:lstStyle>
            <a:lvl1pPr>
              <a:defRPr sz="3400">
                <a:solidFill>
                  <a:srgbClr val="FFFFFF"/>
                </a:solidFill>
              </a:defRPr>
            </a:lvl1pPr>
          </a:lstStyle>
          <a:p>
            <a:pPr/>
            <a:r>
              <a:t>Lorem ipsum</a:t>
            </a:r>
          </a:p>
        </p:txBody>
      </p:sp>
      <p:sp>
        <p:nvSpPr>
          <p:cNvPr id="3729" name="Text Placeholder 14"/>
          <p:cNvSpPr/>
          <p:nvPr>
            <p:ph type="body" sz="quarter" idx="32" hasCustomPrompt="1"/>
          </p:nvPr>
        </p:nvSpPr>
        <p:spPr>
          <a:xfrm>
            <a:off x="12836314" y="9538182"/>
            <a:ext cx="2931192" cy="615554"/>
          </a:xfrm>
          <a:prstGeom prst="rect">
            <a:avLst/>
          </a:prstGeom>
        </p:spPr>
        <p:txBody>
          <a:bodyPr/>
          <a:lstStyle>
            <a:lvl1pPr>
              <a:defRPr sz="3400">
                <a:solidFill>
                  <a:srgbClr val="FFFFFF"/>
                </a:solidFill>
              </a:defRPr>
            </a:lvl1pPr>
          </a:lstStyle>
          <a:p>
            <a:pPr/>
            <a:r>
              <a:t>Lorem ipsum</a:t>
            </a:r>
          </a:p>
        </p:txBody>
      </p:sp>
      <p:sp>
        <p:nvSpPr>
          <p:cNvPr id="3730"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8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How we write 3 – Black">
    <p:bg>
      <p:bgPr>
        <a:solidFill>
          <a:srgbClr val="000000"/>
        </a:solidFill>
      </p:bgPr>
    </p:bg>
    <p:spTree>
      <p:nvGrpSpPr>
        <p:cNvPr id="1" name=""/>
        <p:cNvGrpSpPr/>
        <p:nvPr/>
      </p:nvGrpSpPr>
      <p:grpSpPr>
        <a:xfrm>
          <a:off x="0" y="0"/>
          <a:ext cx="0" cy="0"/>
          <a:chOff x="0" y="0"/>
          <a:chExt cx="0" cy="0"/>
        </a:xfrm>
      </p:grpSpPr>
      <p:sp>
        <p:nvSpPr>
          <p:cNvPr id="3737" name="Body Level One…"/>
          <p:cNvSpPr txBox="1"/>
          <p:nvPr>
            <p:ph type="body" sz="quarter" idx="1"/>
          </p:nvPr>
        </p:nvSpPr>
        <p:spPr>
          <a:xfrm>
            <a:off x="12318958" y="9148364"/>
            <a:ext cx="11515421" cy="4059636"/>
          </a:xfrm>
          <a:prstGeom prst="rect">
            <a:avLst/>
          </a:prstGeom>
          <a:solidFill>
            <a:srgbClr val="FFFFFF">
              <a:alpha val="5000"/>
            </a:srgbClr>
          </a:solidFill>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3738" name="Rounded Rectangle"/>
          <p:cNvSpPr/>
          <p:nvPr>
            <p:ph type="body" sz="quarter" idx="21"/>
          </p:nvPr>
        </p:nvSpPr>
        <p:spPr>
          <a:xfrm>
            <a:off x="12378255" y="4887479"/>
            <a:ext cx="11396827" cy="3941043"/>
          </a:xfrm>
          <a:prstGeom prst="rect">
            <a:avLst/>
          </a:prstGeom>
          <a:solidFill>
            <a:srgbClr val="FFFFFF">
              <a:alpha val="10000"/>
            </a:srgbClr>
          </a:solidFill>
        </p:spPr>
        <p:txBody>
          <a:bodyPr anchor="ctr"/>
          <a:lstStyle/>
          <a:p>
            <a:pPr/>
          </a:p>
        </p:txBody>
      </p:sp>
      <p:sp>
        <p:nvSpPr>
          <p:cNvPr id="3739" name="Rounded Rectangle"/>
          <p:cNvSpPr/>
          <p:nvPr>
            <p:ph type="body" sz="quarter" idx="22"/>
          </p:nvPr>
        </p:nvSpPr>
        <p:spPr>
          <a:xfrm>
            <a:off x="608739" y="4887300"/>
            <a:ext cx="11397186" cy="3941401"/>
          </a:xfrm>
          <a:prstGeom prst="rect">
            <a:avLst/>
          </a:prstGeom>
          <a:solidFill>
            <a:srgbClr val="FFFFFF">
              <a:alpha val="10000"/>
            </a:srgbClr>
          </a:solidFill>
        </p:spPr>
        <p:txBody>
          <a:bodyPr anchor="ctr"/>
          <a:lstStyle/>
          <a:p>
            <a:pPr/>
          </a:p>
        </p:txBody>
      </p:sp>
      <p:sp>
        <p:nvSpPr>
          <p:cNvPr id="3740" name="Rounded Rectangle"/>
          <p:cNvSpPr/>
          <p:nvPr>
            <p:ph type="body" sz="quarter" idx="23"/>
          </p:nvPr>
        </p:nvSpPr>
        <p:spPr>
          <a:xfrm>
            <a:off x="606742" y="9205486"/>
            <a:ext cx="11401180" cy="3945394"/>
          </a:xfrm>
          <a:prstGeom prst="rect">
            <a:avLst/>
          </a:prstGeom>
          <a:solidFill>
            <a:srgbClr val="FFFFFF">
              <a:alpha val="10000"/>
            </a:srgbClr>
          </a:solidFill>
        </p:spPr>
        <p:txBody>
          <a:bodyPr anchor="ctr"/>
          <a:lstStyle/>
          <a:p>
            <a:pPr/>
          </a:p>
        </p:txBody>
      </p:sp>
      <p:sp>
        <p:nvSpPr>
          <p:cNvPr id="3741" name="Text Placeholder 14"/>
          <p:cNvSpPr/>
          <p:nvPr>
            <p:ph type="body" sz="quarter" idx="24" hasCustomPrompt="1"/>
          </p:nvPr>
        </p:nvSpPr>
        <p:spPr>
          <a:xfrm>
            <a:off x="1066976" y="7579989"/>
            <a:ext cx="10480711" cy="873317"/>
          </a:xfrm>
          <a:prstGeom prst="rect">
            <a:avLst/>
          </a:prstGeom>
        </p:spPr>
        <p:txBody>
          <a:bodyPr/>
          <a:lstStyle>
            <a:lvl1pPr>
              <a:lnSpc>
                <a:spcPct val="110000"/>
              </a:lnSpc>
              <a:defRPr sz="2400">
                <a:solidFill>
                  <a:srgbClr val="808080"/>
                </a:solidFill>
              </a:defRPr>
            </a:lvl1pPr>
          </a:lstStyle>
          <a:p>
            <a:pPr/>
            <a:r>
              <a:t>Lorem ipsum dolor sit amet, consectetur adipiscing elit, sed do eiusmod tempor incididunt ut labore et dolore magna aliqua. </a:t>
            </a:r>
          </a:p>
        </p:txBody>
      </p:sp>
      <p:sp>
        <p:nvSpPr>
          <p:cNvPr id="3742" name="Text Placeholder 14"/>
          <p:cNvSpPr/>
          <p:nvPr>
            <p:ph type="body" sz="quarter" idx="25" hasCustomPrompt="1"/>
          </p:nvPr>
        </p:nvSpPr>
        <p:spPr>
          <a:xfrm>
            <a:off x="1070392" y="5223773"/>
            <a:ext cx="2931192" cy="615553"/>
          </a:xfrm>
          <a:prstGeom prst="rect">
            <a:avLst/>
          </a:prstGeom>
        </p:spPr>
        <p:txBody>
          <a:bodyPr/>
          <a:lstStyle>
            <a:lvl1pPr>
              <a:defRPr sz="3400">
                <a:solidFill>
                  <a:srgbClr val="FFFFFF"/>
                </a:solidFill>
              </a:defRPr>
            </a:lvl1pPr>
          </a:lstStyle>
          <a:p>
            <a:pPr/>
            <a:r>
              <a:t>Lorem ipsum</a:t>
            </a:r>
          </a:p>
        </p:txBody>
      </p:sp>
      <p:sp>
        <p:nvSpPr>
          <p:cNvPr id="3743" name="Text Placeholder 14"/>
          <p:cNvSpPr/>
          <p:nvPr>
            <p:ph type="body" sz="quarter" idx="26" hasCustomPrompt="1"/>
          </p:nvPr>
        </p:nvSpPr>
        <p:spPr>
          <a:xfrm>
            <a:off x="537005" y="508753"/>
            <a:ext cx="5194801" cy="369333"/>
          </a:xfrm>
          <a:prstGeom prst="rect">
            <a:avLst/>
          </a:prstGeom>
        </p:spPr>
        <p:txBody>
          <a:bodyPr/>
          <a:lstStyle>
            <a:lvl1pPr defTabSz="734694">
              <a:lnSpc>
                <a:spcPct val="90000"/>
              </a:lnSpc>
              <a:defRPr sz="1779">
                <a:solidFill>
                  <a:srgbClr val="808080"/>
                </a:solidFill>
              </a:defRPr>
            </a:lvl1pPr>
          </a:lstStyle>
          <a:p>
            <a:pPr/>
            <a:r>
              <a:t>Tone of voice</a:t>
            </a:r>
          </a:p>
        </p:txBody>
      </p:sp>
      <p:sp>
        <p:nvSpPr>
          <p:cNvPr id="3744" name="How we write"/>
          <p:cNvSpPr txBox="1"/>
          <p:nvPr>
            <p:ph type="title" hasCustomPrompt="1"/>
          </p:nvPr>
        </p:nvSpPr>
        <p:spPr>
          <a:xfrm>
            <a:off x="537005" y="936381"/>
            <a:ext cx="5470683" cy="923331"/>
          </a:xfrm>
          <a:prstGeom prst="rect">
            <a:avLst/>
          </a:prstGeom>
        </p:spPr>
        <p:txBody>
          <a:bodyPr anchor="t"/>
          <a:lstStyle>
            <a:lvl1pPr>
              <a:lnSpc>
                <a:spcPct val="90000"/>
              </a:lnSpc>
              <a:defRPr spc="-180" sz="6000">
                <a:solidFill>
                  <a:srgbClr val="FFFFFF"/>
                </a:solidFill>
              </a:defRPr>
            </a:lvl1pPr>
          </a:lstStyle>
          <a:p>
            <a:pPr/>
            <a:r>
              <a:t>How we write</a:t>
            </a:r>
          </a:p>
        </p:txBody>
      </p:sp>
      <p:sp>
        <p:nvSpPr>
          <p:cNvPr id="3745" name="Text Placeholder 14"/>
          <p:cNvSpPr/>
          <p:nvPr>
            <p:ph type="body" sz="quarter" idx="27" hasCustomPrompt="1"/>
          </p:nvPr>
        </p:nvSpPr>
        <p:spPr>
          <a:xfrm>
            <a:off x="12836314" y="7579989"/>
            <a:ext cx="10480710" cy="873317"/>
          </a:xfrm>
          <a:prstGeom prst="rect">
            <a:avLst/>
          </a:prstGeom>
        </p:spPr>
        <p:txBody>
          <a:bodyPr/>
          <a:lstStyle>
            <a:lvl1pPr>
              <a:lnSpc>
                <a:spcPct val="110000"/>
              </a:lnSpc>
              <a:defRPr sz="2400">
                <a:solidFill>
                  <a:srgbClr val="808080"/>
                </a:solidFill>
              </a:defRPr>
            </a:lvl1pPr>
          </a:lstStyle>
          <a:p>
            <a:pPr/>
            <a:r>
              <a:t>Lorem ipsum dolor sit amet, consectetur adipiscing elit, sed do eiusmod tempor incididunt ut labore et dolore magna aliqua. </a:t>
            </a:r>
          </a:p>
        </p:txBody>
      </p:sp>
      <p:sp>
        <p:nvSpPr>
          <p:cNvPr id="3746" name="Text Placeholder 14"/>
          <p:cNvSpPr/>
          <p:nvPr>
            <p:ph type="body" sz="quarter" idx="28" hasCustomPrompt="1"/>
          </p:nvPr>
        </p:nvSpPr>
        <p:spPr>
          <a:xfrm>
            <a:off x="12836314" y="5223773"/>
            <a:ext cx="2931192" cy="615553"/>
          </a:xfrm>
          <a:prstGeom prst="rect">
            <a:avLst/>
          </a:prstGeom>
        </p:spPr>
        <p:txBody>
          <a:bodyPr/>
          <a:lstStyle>
            <a:lvl1pPr>
              <a:defRPr sz="3400">
                <a:solidFill>
                  <a:srgbClr val="FFFFFF"/>
                </a:solidFill>
              </a:defRPr>
            </a:lvl1pPr>
          </a:lstStyle>
          <a:p>
            <a:pPr/>
            <a:r>
              <a:t>Lorem ipsum</a:t>
            </a:r>
          </a:p>
        </p:txBody>
      </p:sp>
      <p:sp>
        <p:nvSpPr>
          <p:cNvPr id="3747" name="Text Placeholder 14"/>
          <p:cNvSpPr/>
          <p:nvPr>
            <p:ph type="body" sz="quarter" idx="29" hasCustomPrompt="1"/>
          </p:nvPr>
        </p:nvSpPr>
        <p:spPr>
          <a:xfrm>
            <a:off x="1066976" y="11892164"/>
            <a:ext cx="10480711" cy="873317"/>
          </a:xfrm>
          <a:prstGeom prst="rect">
            <a:avLst/>
          </a:prstGeom>
        </p:spPr>
        <p:txBody>
          <a:bodyPr/>
          <a:lstStyle>
            <a:lvl1pPr>
              <a:lnSpc>
                <a:spcPct val="110000"/>
              </a:lnSpc>
              <a:defRPr sz="2400">
                <a:solidFill>
                  <a:srgbClr val="808080"/>
                </a:solidFill>
              </a:defRPr>
            </a:lvl1pPr>
          </a:lstStyle>
          <a:p>
            <a:pPr/>
            <a:r>
              <a:t>Lorem ipsum dolor sit amet, consectetur adipiscing elit, sed do eiusmod tempor incididunt ut labore et dolore magna aliqua. </a:t>
            </a:r>
          </a:p>
        </p:txBody>
      </p:sp>
      <p:sp>
        <p:nvSpPr>
          <p:cNvPr id="3748" name="Text Placeholder 14"/>
          <p:cNvSpPr/>
          <p:nvPr>
            <p:ph type="body" sz="quarter" idx="30" hasCustomPrompt="1"/>
          </p:nvPr>
        </p:nvSpPr>
        <p:spPr>
          <a:xfrm>
            <a:off x="12836314" y="11892164"/>
            <a:ext cx="10480710" cy="873317"/>
          </a:xfrm>
          <a:prstGeom prst="rect">
            <a:avLst/>
          </a:prstGeom>
        </p:spPr>
        <p:txBody>
          <a:bodyPr/>
          <a:lstStyle>
            <a:lvl1pPr>
              <a:lnSpc>
                <a:spcPct val="110000"/>
              </a:lnSpc>
              <a:defRPr sz="2400">
                <a:solidFill>
                  <a:srgbClr val="808080"/>
                </a:solidFill>
              </a:defRPr>
            </a:lvl1pPr>
          </a:lstStyle>
          <a:p>
            <a:pPr/>
            <a:r>
              <a:t>Lorem ipsum dolor sit amet, consectetur adipiscing elit, sed do eiusmod tempor incididunt ut labore et dolore magna aliqua. </a:t>
            </a:r>
          </a:p>
        </p:txBody>
      </p:sp>
      <p:sp>
        <p:nvSpPr>
          <p:cNvPr id="3749" name="Text Placeholder 14"/>
          <p:cNvSpPr/>
          <p:nvPr>
            <p:ph type="body" sz="quarter" idx="31" hasCustomPrompt="1"/>
          </p:nvPr>
        </p:nvSpPr>
        <p:spPr>
          <a:xfrm>
            <a:off x="1070392" y="9538182"/>
            <a:ext cx="2931192" cy="615554"/>
          </a:xfrm>
          <a:prstGeom prst="rect">
            <a:avLst/>
          </a:prstGeom>
        </p:spPr>
        <p:txBody>
          <a:bodyPr/>
          <a:lstStyle>
            <a:lvl1pPr>
              <a:defRPr sz="3400">
                <a:solidFill>
                  <a:srgbClr val="FFFFFF"/>
                </a:solidFill>
              </a:defRPr>
            </a:lvl1pPr>
          </a:lstStyle>
          <a:p>
            <a:pPr/>
            <a:r>
              <a:t>Lorem ipsum</a:t>
            </a:r>
          </a:p>
        </p:txBody>
      </p:sp>
      <p:sp>
        <p:nvSpPr>
          <p:cNvPr id="3750" name="Text Placeholder 14"/>
          <p:cNvSpPr/>
          <p:nvPr>
            <p:ph type="body" sz="quarter" idx="32" hasCustomPrompt="1"/>
          </p:nvPr>
        </p:nvSpPr>
        <p:spPr>
          <a:xfrm>
            <a:off x="12836314" y="9538182"/>
            <a:ext cx="2931192" cy="615554"/>
          </a:xfrm>
          <a:prstGeom prst="rect">
            <a:avLst/>
          </a:prstGeom>
        </p:spPr>
        <p:txBody>
          <a:bodyPr/>
          <a:lstStyle>
            <a:lvl1pPr>
              <a:defRPr sz="3400">
                <a:solidFill>
                  <a:srgbClr val="FFFFFF"/>
                </a:solidFill>
              </a:defRPr>
            </a:lvl1pPr>
          </a:lstStyle>
          <a:p>
            <a:pPr/>
            <a:r>
              <a:t>Lorem ipsum</a:t>
            </a:r>
          </a:p>
        </p:txBody>
      </p:sp>
      <p:sp>
        <p:nvSpPr>
          <p:cNvPr id="3751"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Foreword 2 (Img)">
    <p:spTree>
      <p:nvGrpSpPr>
        <p:cNvPr id="1" name=""/>
        <p:cNvGrpSpPr/>
        <p:nvPr/>
      </p:nvGrpSpPr>
      <p:grpSpPr>
        <a:xfrm>
          <a:off x="0" y="0"/>
          <a:ext cx="0" cy="0"/>
          <a:chOff x="0" y="0"/>
          <a:chExt cx="0" cy="0"/>
        </a:xfrm>
      </p:grpSpPr>
      <p:pic>
        <p:nvPicPr>
          <p:cNvPr id="290" name="Image" descr="Image"/>
          <p:cNvPicPr>
            <a:picLocks noChangeAspect="1"/>
          </p:cNvPicPr>
          <p:nvPr/>
        </p:nvPicPr>
        <p:blipFill>
          <a:blip r:embed="rId2">
            <a:extLst/>
          </a:blip>
          <a:srcRect l="0" t="22726" r="0" b="22725"/>
          <a:stretch>
            <a:fillRect/>
          </a:stretch>
        </p:blipFill>
        <p:spPr>
          <a:xfrm>
            <a:off x="536970" y="500554"/>
            <a:ext cx="23310057" cy="1271508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80" y="0"/>
                </a:moveTo>
                <a:cubicBezTo>
                  <a:pt x="198" y="0"/>
                  <a:pt x="148" y="0"/>
                  <a:pt x="116" y="25"/>
                </a:cubicBezTo>
                <a:cubicBezTo>
                  <a:pt x="68" y="57"/>
                  <a:pt x="31" y="125"/>
                  <a:pt x="14" y="212"/>
                </a:cubicBezTo>
                <a:cubicBezTo>
                  <a:pt x="0" y="272"/>
                  <a:pt x="0" y="362"/>
                  <a:pt x="0" y="513"/>
                </a:cubicBezTo>
                <a:lnTo>
                  <a:pt x="0" y="21087"/>
                </a:lnTo>
                <a:cubicBezTo>
                  <a:pt x="0" y="21237"/>
                  <a:pt x="0" y="21327"/>
                  <a:pt x="14" y="21388"/>
                </a:cubicBezTo>
                <a:cubicBezTo>
                  <a:pt x="31" y="21474"/>
                  <a:pt x="68" y="21543"/>
                  <a:pt x="116" y="21574"/>
                </a:cubicBezTo>
                <a:cubicBezTo>
                  <a:pt x="148" y="21599"/>
                  <a:pt x="198" y="21600"/>
                  <a:pt x="280" y="21600"/>
                </a:cubicBezTo>
                <a:lnTo>
                  <a:pt x="21320" y="21600"/>
                </a:lnTo>
                <a:cubicBezTo>
                  <a:pt x="21402" y="21600"/>
                  <a:pt x="21452" y="21599"/>
                  <a:pt x="21484" y="21574"/>
                </a:cubicBezTo>
                <a:cubicBezTo>
                  <a:pt x="21532" y="21543"/>
                  <a:pt x="21569" y="21474"/>
                  <a:pt x="21586" y="21388"/>
                </a:cubicBezTo>
                <a:cubicBezTo>
                  <a:pt x="21600" y="21327"/>
                  <a:pt x="21600" y="21237"/>
                  <a:pt x="21600" y="21087"/>
                </a:cubicBezTo>
                <a:lnTo>
                  <a:pt x="21600" y="513"/>
                </a:lnTo>
                <a:cubicBezTo>
                  <a:pt x="21600" y="362"/>
                  <a:pt x="21600" y="272"/>
                  <a:pt x="21586" y="212"/>
                </a:cubicBezTo>
                <a:cubicBezTo>
                  <a:pt x="21569" y="125"/>
                  <a:pt x="21532" y="57"/>
                  <a:pt x="21484" y="25"/>
                </a:cubicBezTo>
                <a:cubicBezTo>
                  <a:pt x="21452" y="0"/>
                  <a:pt x="21402" y="0"/>
                  <a:pt x="21320" y="0"/>
                </a:cubicBezTo>
                <a:lnTo>
                  <a:pt x="280" y="0"/>
                </a:lnTo>
                <a:close/>
              </a:path>
            </a:pathLst>
          </a:custGeom>
          <a:ln w="12700">
            <a:miter lim="400000"/>
          </a:ln>
        </p:spPr>
      </p:pic>
      <p:sp>
        <p:nvSpPr>
          <p:cNvPr id="291"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292" name="Body Level One…"/>
          <p:cNvSpPr txBox="1"/>
          <p:nvPr>
            <p:ph type="body" sz="quarter" idx="1" hasCustomPrompt="1"/>
          </p:nvPr>
        </p:nvSpPr>
        <p:spPr>
          <a:xfrm>
            <a:off x="1067551" y="990643"/>
            <a:ext cx="5194801" cy="369334"/>
          </a:xfrm>
          <a:prstGeom prst="rect">
            <a:avLst/>
          </a:prstGeom>
        </p:spPr>
        <p:txBody>
          <a:bodyPr/>
          <a:lstStyle>
            <a:lvl1pPr>
              <a:lnSpc>
                <a:spcPct val="90000"/>
              </a:lnSpc>
              <a:defRPr sz="2000">
                <a:solidFill>
                  <a:srgbClr val="F2F2F2"/>
                </a:solidFill>
              </a:defRPr>
            </a:lvl1pPr>
            <a:lvl2pPr>
              <a:lnSpc>
                <a:spcPct val="90000"/>
              </a:lnSpc>
              <a:defRPr sz="2000">
                <a:solidFill>
                  <a:srgbClr val="F2F2F2"/>
                </a:solidFill>
              </a:defRPr>
            </a:lvl2pPr>
            <a:lvl3pPr>
              <a:lnSpc>
                <a:spcPct val="90000"/>
              </a:lnSpc>
              <a:defRPr sz="2000">
                <a:solidFill>
                  <a:srgbClr val="F2F2F2"/>
                </a:solidFill>
              </a:defRPr>
            </a:lvl3pPr>
            <a:lvl4pPr>
              <a:lnSpc>
                <a:spcPct val="90000"/>
              </a:lnSpc>
              <a:defRPr sz="2000">
                <a:solidFill>
                  <a:srgbClr val="F2F2F2"/>
                </a:solidFill>
              </a:defRPr>
            </a:lvl4pPr>
            <a:lvl5pPr>
              <a:lnSpc>
                <a:spcPct val="90000"/>
              </a:lnSpc>
              <a:defRPr sz="2000">
                <a:solidFill>
                  <a:srgbClr val="F2F2F2"/>
                </a:solidFill>
              </a:defRPr>
            </a:lvl5pPr>
          </a:lstStyle>
          <a:p>
            <a:pPr/>
            <a:r>
              <a:t>About</a:t>
            </a:r>
          </a:p>
          <a:p>
            <a:pPr lvl="1"/>
            <a:r>
              <a:t/>
            </a:r>
          </a:p>
          <a:p>
            <a:pPr lvl="2"/>
            <a:r>
              <a:t/>
            </a:r>
          </a:p>
          <a:p>
            <a:pPr lvl="3"/>
            <a:r>
              <a:t/>
            </a:r>
          </a:p>
          <a:p>
            <a:pPr lvl="4"/>
            <a:r>
              <a:t/>
            </a:r>
          </a:p>
        </p:txBody>
      </p:sp>
      <p:sp>
        <p:nvSpPr>
          <p:cNvPr id="293" name="Lorem ipsum dolor sit amet, consectetur adipiscing elit. Sed do eiusmod tempor incididunt ut labore et dolore magna aliqua. Ut enim ad minim veniam, quis nostrud exercitation ullamco laboris nisi ut aliquip ex ea commodo consequat."/>
          <p:cNvSpPr txBox="1"/>
          <p:nvPr>
            <p:ph type="title" hasCustomPrompt="1"/>
          </p:nvPr>
        </p:nvSpPr>
        <p:spPr>
          <a:xfrm>
            <a:off x="1067551" y="1306742"/>
            <a:ext cx="14250970" cy="5078313"/>
          </a:xfrm>
          <a:prstGeom prst="rect">
            <a:avLst/>
          </a:prstGeom>
        </p:spPr>
        <p:txBody>
          <a:bodyPr anchor="t"/>
          <a:lstStyle>
            <a:lvl1pPr>
              <a:lnSpc>
                <a:spcPct val="90000"/>
              </a:lnSpc>
              <a:defRPr spc="-180" sz="6000">
                <a:solidFill>
                  <a:srgbClr val="FFFFFF"/>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Tree>
  </p:cSld>
  <p:clrMapOvr>
    <a:masterClrMapping/>
  </p:clrMapOvr>
  <p:transition xmlns:p14="http://schemas.microsoft.com/office/powerpoint/2010/main" spd="med" advClick="1"/>
</p:sldLayout>
</file>

<file path=ppt/slideLayouts/slideLayout19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How we write 4">
    <p:spTree>
      <p:nvGrpSpPr>
        <p:cNvPr id="1" name=""/>
        <p:cNvGrpSpPr/>
        <p:nvPr/>
      </p:nvGrpSpPr>
      <p:grpSpPr>
        <a:xfrm>
          <a:off x="0" y="0"/>
          <a:ext cx="0" cy="0"/>
          <a:chOff x="0" y="0"/>
          <a:chExt cx="0" cy="0"/>
        </a:xfrm>
      </p:grpSpPr>
      <p:sp>
        <p:nvSpPr>
          <p:cNvPr id="3758" name="Body Level One…"/>
          <p:cNvSpPr txBox="1"/>
          <p:nvPr>
            <p:ph type="body" sz="quarter" idx="1"/>
          </p:nvPr>
        </p:nvSpPr>
        <p:spPr>
          <a:xfrm>
            <a:off x="12318958" y="9148364"/>
            <a:ext cx="11515421" cy="4059636"/>
          </a:xfrm>
          <a:prstGeom prst="rect">
            <a:avLst/>
          </a:prstGeom>
          <a:solidFill>
            <a:srgbClr val="000000">
              <a:alpha val="5000"/>
            </a:srgbClr>
          </a:solidFill>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3759" name="Rounded Rectangle"/>
          <p:cNvSpPr/>
          <p:nvPr>
            <p:ph type="body" sz="quarter" idx="21"/>
          </p:nvPr>
        </p:nvSpPr>
        <p:spPr>
          <a:xfrm>
            <a:off x="12378255" y="4887479"/>
            <a:ext cx="11396827" cy="3941043"/>
          </a:xfrm>
          <a:prstGeom prst="rect">
            <a:avLst/>
          </a:prstGeom>
          <a:solidFill>
            <a:srgbClr val="000000">
              <a:alpha val="5000"/>
            </a:srgbClr>
          </a:solidFill>
        </p:spPr>
        <p:txBody>
          <a:bodyPr anchor="ctr"/>
          <a:lstStyle/>
          <a:p>
            <a:pPr/>
          </a:p>
        </p:txBody>
      </p:sp>
      <p:sp>
        <p:nvSpPr>
          <p:cNvPr id="3760" name="Rounded Rectangle"/>
          <p:cNvSpPr/>
          <p:nvPr>
            <p:ph type="body" sz="quarter" idx="22"/>
          </p:nvPr>
        </p:nvSpPr>
        <p:spPr>
          <a:xfrm>
            <a:off x="608739" y="4887300"/>
            <a:ext cx="11397186" cy="3941401"/>
          </a:xfrm>
          <a:prstGeom prst="rect">
            <a:avLst/>
          </a:prstGeom>
          <a:solidFill>
            <a:srgbClr val="000000">
              <a:alpha val="5000"/>
            </a:srgbClr>
          </a:solidFill>
        </p:spPr>
        <p:txBody>
          <a:bodyPr anchor="ctr"/>
          <a:lstStyle/>
          <a:p>
            <a:pPr/>
          </a:p>
        </p:txBody>
      </p:sp>
      <p:sp>
        <p:nvSpPr>
          <p:cNvPr id="3761" name="Rounded Rectangle"/>
          <p:cNvSpPr/>
          <p:nvPr>
            <p:ph type="body" sz="quarter" idx="23"/>
          </p:nvPr>
        </p:nvSpPr>
        <p:spPr>
          <a:xfrm>
            <a:off x="606742" y="9205486"/>
            <a:ext cx="11401180" cy="3945394"/>
          </a:xfrm>
          <a:prstGeom prst="rect">
            <a:avLst/>
          </a:prstGeom>
          <a:solidFill>
            <a:srgbClr val="000000">
              <a:alpha val="5000"/>
            </a:srgbClr>
          </a:solidFill>
        </p:spPr>
        <p:txBody>
          <a:bodyPr anchor="ctr"/>
          <a:lstStyle/>
          <a:p>
            <a:pPr/>
          </a:p>
        </p:txBody>
      </p:sp>
      <p:sp>
        <p:nvSpPr>
          <p:cNvPr id="3762" name="Text Placeholder 14"/>
          <p:cNvSpPr/>
          <p:nvPr>
            <p:ph type="body" sz="quarter" idx="24" hasCustomPrompt="1"/>
          </p:nvPr>
        </p:nvSpPr>
        <p:spPr>
          <a:xfrm>
            <a:off x="1066976" y="7579989"/>
            <a:ext cx="10480711" cy="873317"/>
          </a:xfrm>
          <a:prstGeom prst="rect">
            <a:avLst/>
          </a:prstGeom>
        </p:spPr>
        <p:txBody>
          <a:bodyPr/>
          <a:lstStyle>
            <a:lvl1pPr>
              <a:lnSpc>
                <a:spcPct val="110000"/>
              </a:lnSpc>
              <a:defRPr sz="2400">
                <a:solidFill>
                  <a:srgbClr val="808080"/>
                </a:solidFill>
              </a:defRPr>
            </a:lvl1pPr>
          </a:lstStyle>
          <a:p>
            <a:pPr/>
            <a:r>
              <a:t>Lorem ipsum dolor sit amet, consectetur adipiscing elit, sed do eiusmod tempor incididunt ut labore et dolore magna aliqua. </a:t>
            </a:r>
          </a:p>
        </p:txBody>
      </p:sp>
      <p:sp>
        <p:nvSpPr>
          <p:cNvPr id="3763" name="Text Placeholder 14"/>
          <p:cNvSpPr/>
          <p:nvPr>
            <p:ph type="body" sz="quarter" idx="25" hasCustomPrompt="1"/>
          </p:nvPr>
        </p:nvSpPr>
        <p:spPr>
          <a:xfrm>
            <a:off x="1070392" y="5223773"/>
            <a:ext cx="2931192" cy="615553"/>
          </a:xfrm>
          <a:prstGeom prst="rect">
            <a:avLst/>
          </a:prstGeom>
        </p:spPr>
        <p:txBody>
          <a:bodyPr/>
          <a:lstStyle>
            <a:lvl1pPr>
              <a:defRPr sz="3400"/>
            </a:lvl1pPr>
          </a:lstStyle>
          <a:p>
            <a:pPr/>
            <a:r>
              <a:t>Lorem ipsum</a:t>
            </a:r>
          </a:p>
        </p:txBody>
      </p:sp>
      <p:sp>
        <p:nvSpPr>
          <p:cNvPr id="3764" name="Text Placeholder 14"/>
          <p:cNvSpPr/>
          <p:nvPr>
            <p:ph type="body" sz="quarter" idx="26" hasCustomPrompt="1"/>
          </p:nvPr>
        </p:nvSpPr>
        <p:spPr>
          <a:xfrm>
            <a:off x="537005" y="508753"/>
            <a:ext cx="5194801" cy="369333"/>
          </a:xfrm>
          <a:prstGeom prst="rect">
            <a:avLst/>
          </a:prstGeom>
        </p:spPr>
        <p:txBody>
          <a:bodyPr/>
          <a:lstStyle>
            <a:lvl1pPr defTabSz="734694">
              <a:lnSpc>
                <a:spcPct val="90000"/>
              </a:lnSpc>
              <a:defRPr sz="1779">
                <a:solidFill>
                  <a:srgbClr val="C0C0C0"/>
                </a:solidFill>
              </a:defRPr>
            </a:lvl1pPr>
          </a:lstStyle>
          <a:p>
            <a:pPr/>
            <a:r>
              <a:t>Tone of voice</a:t>
            </a:r>
          </a:p>
        </p:txBody>
      </p:sp>
      <p:sp>
        <p:nvSpPr>
          <p:cNvPr id="3765" name="How we write"/>
          <p:cNvSpPr txBox="1"/>
          <p:nvPr>
            <p:ph type="title" hasCustomPrompt="1"/>
          </p:nvPr>
        </p:nvSpPr>
        <p:spPr>
          <a:xfrm>
            <a:off x="537005" y="936381"/>
            <a:ext cx="5470683" cy="923331"/>
          </a:xfrm>
          <a:prstGeom prst="rect">
            <a:avLst/>
          </a:prstGeom>
        </p:spPr>
        <p:txBody>
          <a:bodyPr anchor="t"/>
          <a:lstStyle>
            <a:lvl1pPr>
              <a:lnSpc>
                <a:spcPct val="90000"/>
              </a:lnSpc>
              <a:defRPr spc="-180" sz="6000"/>
            </a:lvl1pPr>
          </a:lstStyle>
          <a:p>
            <a:pPr/>
            <a:r>
              <a:t>How we write</a:t>
            </a:r>
          </a:p>
        </p:txBody>
      </p:sp>
      <p:sp>
        <p:nvSpPr>
          <p:cNvPr id="3766" name="Text Placeholder 14"/>
          <p:cNvSpPr/>
          <p:nvPr>
            <p:ph type="body" sz="quarter" idx="27" hasCustomPrompt="1"/>
          </p:nvPr>
        </p:nvSpPr>
        <p:spPr>
          <a:xfrm>
            <a:off x="12836314" y="7579989"/>
            <a:ext cx="10480710" cy="873317"/>
          </a:xfrm>
          <a:prstGeom prst="rect">
            <a:avLst/>
          </a:prstGeom>
        </p:spPr>
        <p:txBody>
          <a:bodyPr/>
          <a:lstStyle>
            <a:lvl1pPr>
              <a:lnSpc>
                <a:spcPct val="110000"/>
              </a:lnSpc>
              <a:defRPr sz="2400">
                <a:solidFill>
                  <a:srgbClr val="808080"/>
                </a:solidFill>
              </a:defRPr>
            </a:lvl1pPr>
          </a:lstStyle>
          <a:p>
            <a:pPr/>
            <a:r>
              <a:t>Lorem ipsum dolor sit amet, consectetur adipiscing elit, sed do eiusmod tempor incididunt ut labore et dolore magna aliqua. </a:t>
            </a:r>
          </a:p>
        </p:txBody>
      </p:sp>
      <p:sp>
        <p:nvSpPr>
          <p:cNvPr id="3767" name="Text Placeholder 14"/>
          <p:cNvSpPr/>
          <p:nvPr>
            <p:ph type="body" sz="quarter" idx="28" hasCustomPrompt="1"/>
          </p:nvPr>
        </p:nvSpPr>
        <p:spPr>
          <a:xfrm>
            <a:off x="12836314" y="5223773"/>
            <a:ext cx="2931192" cy="615553"/>
          </a:xfrm>
          <a:prstGeom prst="rect">
            <a:avLst/>
          </a:prstGeom>
        </p:spPr>
        <p:txBody>
          <a:bodyPr/>
          <a:lstStyle>
            <a:lvl1pPr>
              <a:defRPr sz="3400"/>
            </a:lvl1pPr>
          </a:lstStyle>
          <a:p>
            <a:pPr/>
            <a:r>
              <a:t>Lorem ipsum</a:t>
            </a:r>
          </a:p>
        </p:txBody>
      </p:sp>
      <p:sp>
        <p:nvSpPr>
          <p:cNvPr id="3768" name="Text Placeholder 14"/>
          <p:cNvSpPr/>
          <p:nvPr>
            <p:ph type="body" sz="quarter" idx="29" hasCustomPrompt="1"/>
          </p:nvPr>
        </p:nvSpPr>
        <p:spPr>
          <a:xfrm>
            <a:off x="1066976" y="11892164"/>
            <a:ext cx="10480711" cy="873317"/>
          </a:xfrm>
          <a:prstGeom prst="rect">
            <a:avLst/>
          </a:prstGeom>
        </p:spPr>
        <p:txBody>
          <a:bodyPr/>
          <a:lstStyle>
            <a:lvl1pPr>
              <a:lnSpc>
                <a:spcPct val="110000"/>
              </a:lnSpc>
              <a:defRPr sz="2400">
                <a:solidFill>
                  <a:srgbClr val="808080"/>
                </a:solidFill>
              </a:defRPr>
            </a:lvl1pPr>
          </a:lstStyle>
          <a:p>
            <a:pPr/>
            <a:r>
              <a:t>Lorem ipsum dolor sit amet, consectetur adipiscing elit, sed do eiusmod tempor incididunt ut labore et dolore magna aliqua. </a:t>
            </a:r>
          </a:p>
        </p:txBody>
      </p:sp>
      <p:sp>
        <p:nvSpPr>
          <p:cNvPr id="3769" name="Text Placeholder 14"/>
          <p:cNvSpPr/>
          <p:nvPr>
            <p:ph type="body" sz="quarter" idx="30" hasCustomPrompt="1"/>
          </p:nvPr>
        </p:nvSpPr>
        <p:spPr>
          <a:xfrm>
            <a:off x="12836314" y="11892164"/>
            <a:ext cx="10480710" cy="873317"/>
          </a:xfrm>
          <a:prstGeom prst="rect">
            <a:avLst/>
          </a:prstGeom>
        </p:spPr>
        <p:txBody>
          <a:bodyPr/>
          <a:lstStyle>
            <a:lvl1pPr>
              <a:lnSpc>
                <a:spcPct val="110000"/>
              </a:lnSpc>
              <a:defRPr sz="2400">
                <a:solidFill>
                  <a:srgbClr val="808080"/>
                </a:solidFill>
              </a:defRPr>
            </a:lvl1pPr>
          </a:lstStyle>
          <a:p>
            <a:pPr/>
            <a:r>
              <a:t>Lorem ipsum dolor sit amet, consectetur adipiscing elit, sed do eiusmod tempor incididunt ut labore et dolore magna aliqua. </a:t>
            </a:r>
          </a:p>
        </p:txBody>
      </p:sp>
      <p:sp>
        <p:nvSpPr>
          <p:cNvPr id="3770" name="Text Placeholder 14"/>
          <p:cNvSpPr/>
          <p:nvPr>
            <p:ph type="body" sz="quarter" idx="31" hasCustomPrompt="1"/>
          </p:nvPr>
        </p:nvSpPr>
        <p:spPr>
          <a:xfrm>
            <a:off x="1070392" y="9538182"/>
            <a:ext cx="2931192" cy="615554"/>
          </a:xfrm>
          <a:prstGeom prst="rect">
            <a:avLst/>
          </a:prstGeom>
        </p:spPr>
        <p:txBody>
          <a:bodyPr/>
          <a:lstStyle>
            <a:lvl1pPr>
              <a:defRPr sz="3400"/>
            </a:lvl1pPr>
          </a:lstStyle>
          <a:p>
            <a:pPr/>
            <a:r>
              <a:t>Lorem ipsum</a:t>
            </a:r>
          </a:p>
        </p:txBody>
      </p:sp>
      <p:sp>
        <p:nvSpPr>
          <p:cNvPr id="3771" name="Text Placeholder 14"/>
          <p:cNvSpPr/>
          <p:nvPr>
            <p:ph type="body" sz="quarter" idx="32" hasCustomPrompt="1"/>
          </p:nvPr>
        </p:nvSpPr>
        <p:spPr>
          <a:xfrm>
            <a:off x="12836314" y="9538182"/>
            <a:ext cx="2931192" cy="615554"/>
          </a:xfrm>
          <a:prstGeom prst="rect">
            <a:avLst/>
          </a:prstGeom>
        </p:spPr>
        <p:txBody>
          <a:bodyPr/>
          <a:lstStyle>
            <a:lvl1pPr>
              <a:defRPr sz="3400"/>
            </a:lvl1pPr>
          </a:lstStyle>
          <a:p>
            <a:pPr/>
            <a:r>
              <a:t>Lorem ipsum</a:t>
            </a:r>
          </a:p>
        </p:txBody>
      </p:sp>
      <p:sp>
        <p:nvSpPr>
          <p:cNvPr id="3772"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9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How we write 4 – Grey">
    <p:bg>
      <p:bgPr>
        <a:solidFill>
          <a:srgbClr val="CCCDD1"/>
        </a:solidFill>
      </p:bgPr>
    </p:bg>
    <p:spTree>
      <p:nvGrpSpPr>
        <p:cNvPr id="1" name=""/>
        <p:cNvGrpSpPr/>
        <p:nvPr/>
      </p:nvGrpSpPr>
      <p:grpSpPr>
        <a:xfrm>
          <a:off x="0" y="0"/>
          <a:ext cx="0" cy="0"/>
          <a:chOff x="0" y="0"/>
          <a:chExt cx="0" cy="0"/>
        </a:xfrm>
      </p:grpSpPr>
      <p:sp>
        <p:nvSpPr>
          <p:cNvPr id="3779" name="Body Level One…"/>
          <p:cNvSpPr txBox="1"/>
          <p:nvPr>
            <p:ph type="body" sz="quarter" idx="1"/>
          </p:nvPr>
        </p:nvSpPr>
        <p:spPr>
          <a:xfrm>
            <a:off x="12318958" y="9148364"/>
            <a:ext cx="11515421" cy="4059636"/>
          </a:xfrm>
          <a:prstGeom prst="rect">
            <a:avLst/>
          </a:prstGeom>
          <a:solidFill>
            <a:srgbClr val="000000">
              <a:alpha val="5000"/>
            </a:srgbClr>
          </a:solidFill>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3780" name="Rounded Rectangle"/>
          <p:cNvSpPr/>
          <p:nvPr>
            <p:ph type="body" sz="quarter" idx="21"/>
          </p:nvPr>
        </p:nvSpPr>
        <p:spPr>
          <a:xfrm>
            <a:off x="12378255" y="4887479"/>
            <a:ext cx="11396827" cy="3941043"/>
          </a:xfrm>
          <a:prstGeom prst="rect">
            <a:avLst/>
          </a:prstGeom>
          <a:solidFill>
            <a:srgbClr val="000000">
              <a:alpha val="5000"/>
            </a:srgbClr>
          </a:solidFill>
        </p:spPr>
        <p:txBody>
          <a:bodyPr anchor="ctr"/>
          <a:lstStyle/>
          <a:p>
            <a:pPr/>
          </a:p>
        </p:txBody>
      </p:sp>
      <p:sp>
        <p:nvSpPr>
          <p:cNvPr id="3781" name="Rounded Rectangle"/>
          <p:cNvSpPr/>
          <p:nvPr>
            <p:ph type="body" sz="quarter" idx="22"/>
          </p:nvPr>
        </p:nvSpPr>
        <p:spPr>
          <a:xfrm>
            <a:off x="608739" y="4887300"/>
            <a:ext cx="11397186" cy="3941401"/>
          </a:xfrm>
          <a:prstGeom prst="rect">
            <a:avLst/>
          </a:prstGeom>
          <a:solidFill>
            <a:srgbClr val="000000">
              <a:alpha val="5000"/>
            </a:srgbClr>
          </a:solidFill>
        </p:spPr>
        <p:txBody>
          <a:bodyPr anchor="ctr"/>
          <a:lstStyle/>
          <a:p>
            <a:pPr/>
          </a:p>
        </p:txBody>
      </p:sp>
      <p:sp>
        <p:nvSpPr>
          <p:cNvPr id="3782" name="Rounded Rectangle"/>
          <p:cNvSpPr/>
          <p:nvPr>
            <p:ph type="body" sz="quarter" idx="23"/>
          </p:nvPr>
        </p:nvSpPr>
        <p:spPr>
          <a:xfrm>
            <a:off x="606742" y="9205486"/>
            <a:ext cx="11401180" cy="3945394"/>
          </a:xfrm>
          <a:prstGeom prst="rect">
            <a:avLst/>
          </a:prstGeom>
          <a:solidFill>
            <a:srgbClr val="000000">
              <a:alpha val="5000"/>
            </a:srgbClr>
          </a:solidFill>
        </p:spPr>
        <p:txBody>
          <a:bodyPr anchor="ctr"/>
          <a:lstStyle/>
          <a:p>
            <a:pPr/>
          </a:p>
        </p:txBody>
      </p:sp>
      <p:sp>
        <p:nvSpPr>
          <p:cNvPr id="3783" name="Text Placeholder 14"/>
          <p:cNvSpPr/>
          <p:nvPr>
            <p:ph type="body" sz="quarter" idx="24" hasCustomPrompt="1"/>
          </p:nvPr>
        </p:nvSpPr>
        <p:spPr>
          <a:xfrm>
            <a:off x="1066976" y="7579989"/>
            <a:ext cx="10480711" cy="873317"/>
          </a:xfrm>
          <a:prstGeom prst="rect">
            <a:avLst/>
          </a:prstGeom>
        </p:spPr>
        <p:txBody>
          <a:bodyPr/>
          <a:lstStyle>
            <a:lvl1pPr>
              <a:lnSpc>
                <a:spcPct val="110000"/>
              </a:lnSpc>
              <a:defRPr sz="2400">
                <a:solidFill>
                  <a:srgbClr val="F2F2F2"/>
                </a:solidFill>
              </a:defRPr>
            </a:lvl1pPr>
          </a:lstStyle>
          <a:p>
            <a:pPr/>
            <a:r>
              <a:t>Lorem ipsum dolor sit amet, consectetur adipiscing elit, sed do eiusmod tempor incididunt ut labore et dolore magna aliqua. </a:t>
            </a:r>
          </a:p>
        </p:txBody>
      </p:sp>
      <p:sp>
        <p:nvSpPr>
          <p:cNvPr id="3784" name="Text Placeholder 14"/>
          <p:cNvSpPr/>
          <p:nvPr>
            <p:ph type="body" sz="quarter" idx="25" hasCustomPrompt="1"/>
          </p:nvPr>
        </p:nvSpPr>
        <p:spPr>
          <a:xfrm>
            <a:off x="1070392" y="5223773"/>
            <a:ext cx="2931192" cy="615553"/>
          </a:xfrm>
          <a:prstGeom prst="rect">
            <a:avLst/>
          </a:prstGeom>
        </p:spPr>
        <p:txBody>
          <a:bodyPr/>
          <a:lstStyle>
            <a:lvl1pPr>
              <a:defRPr sz="3400">
                <a:solidFill>
                  <a:srgbClr val="FFFFFF"/>
                </a:solidFill>
              </a:defRPr>
            </a:lvl1pPr>
          </a:lstStyle>
          <a:p>
            <a:pPr/>
            <a:r>
              <a:t>Lorem ipsum</a:t>
            </a:r>
          </a:p>
        </p:txBody>
      </p:sp>
      <p:sp>
        <p:nvSpPr>
          <p:cNvPr id="3785" name="Text Placeholder 14"/>
          <p:cNvSpPr/>
          <p:nvPr>
            <p:ph type="body" sz="quarter" idx="26" hasCustomPrompt="1"/>
          </p:nvPr>
        </p:nvSpPr>
        <p:spPr>
          <a:xfrm>
            <a:off x="537005" y="508753"/>
            <a:ext cx="5194801" cy="369333"/>
          </a:xfrm>
          <a:prstGeom prst="rect">
            <a:avLst/>
          </a:prstGeom>
        </p:spPr>
        <p:txBody>
          <a:bodyPr/>
          <a:lstStyle>
            <a:lvl1pPr defTabSz="734694">
              <a:lnSpc>
                <a:spcPct val="90000"/>
              </a:lnSpc>
              <a:defRPr sz="1779">
                <a:solidFill>
                  <a:srgbClr val="F2F2F2"/>
                </a:solidFill>
              </a:defRPr>
            </a:lvl1pPr>
          </a:lstStyle>
          <a:p>
            <a:pPr/>
            <a:r>
              <a:t>Tone of voice</a:t>
            </a:r>
          </a:p>
        </p:txBody>
      </p:sp>
      <p:sp>
        <p:nvSpPr>
          <p:cNvPr id="3786" name="How we write"/>
          <p:cNvSpPr txBox="1"/>
          <p:nvPr>
            <p:ph type="title" hasCustomPrompt="1"/>
          </p:nvPr>
        </p:nvSpPr>
        <p:spPr>
          <a:xfrm>
            <a:off x="537005" y="936381"/>
            <a:ext cx="5470683" cy="923331"/>
          </a:xfrm>
          <a:prstGeom prst="rect">
            <a:avLst/>
          </a:prstGeom>
        </p:spPr>
        <p:txBody>
          <a:bodyPr anchor="t"/>
          <a:lstStyle>
            <a:lvl1pPr>
              <a:lnSpc>
                <a:spcPct val="90000"/>
              </a:lnSpc>
              <a:defRPr spc="-180" sz="6000">
                <a:solidFill>
                  <a:srgbClr val="FFFFFF"/>
                </a:solidFill>
              </a:defRPr>
            </a:lvl1pPr>
          </a:lstStyle>
          <a:p>
            <a:pPr/>
            <a:r>
              <a:t>How we write</a:t>
            </a:r>
          </a:p>
        </p:txBody>
      </p:sp>
      <p:sp>
        <p:nvSpPr>
          <p:cNvPr id="3787" name="Text Placeholder 14"/>
          <p:cNvSpPr/>
          <p:nvPr>
            <p:ph type="body" sz="quarter" idx="27" hasCustomPrompt="1"/>
          </p:nvPr>
        </p:nvSpPr>
        <p:spPr>
          <a:xfrm>
            <a:off x="12836314" y="7579989"/>
            <a:ext cx="10480710" cy="873317"/>
          </a:xfrm>
          <a:prstGeom prst="rect">
            <a:avLst/>
          </a:prstGeom>
        </p:spPr>
        <p:txBody>
          <a:bodyPr/>
          <a:lstStyle>
            <a:lvl1pPr>
              <a:lnSpc>
                <a:spcPct val="110000"/>
              </a:lnSpc>
              <a:defRPr sz="2400">
                <a:solidFill>
                  <a:srgbClr val="F2F2F2"/>
                </a:solidFill>
              </a:defRPr>
            </a:lvl1pPr>
          </a:lstStyle>
          <a:p>
            <a:pPr/>
            <a:r>
              <a:t>Lorem ipsum dolor sit amet, consectetur adipiscing elit, sed do eiusmod tempor incididunt ut labore et dolore magna aliqua. </a:t>
            </a:r>
          </a:p>
        </p:txBody>
      </p:sp>
      <p:sp>
        <p:nvSpPr>
          <p:cNvPr id="3788" name="Text Placeholder 14"/>
          <p:cNvSpPr/>
          <p:nvPr>
            <p:ph type="body" sz="quarter" idx="28" hasCustomPrompt="1"/>
          </p:nvPr>
        </p:nvSpPr>
        <p:spPr>
          <a:xfrm>
            <a:off x="12836314" y="5223773"/>
            <a:ext cx="2931192" cy="615553"/>
          </a:xfrm>
          <a:prstGeom prst="rect">
            <a:avLst/>
          </a:prstGeom>
        </p:spPr>
        <p:txBody>
          <a:bodyPr/>
          <a:lstStyle>
            <a:lvl1pPr>
              <a:defRPr sz="3400">
                <a:solidFill>
                  <a:srgbClr val="FFFFFF"/>
                </a:solidFill>
              </a:defRPr>
            </a:lvl1pPr>
          </a:lstStyle>
          <a:p>
            <a:pPr/>
            <a:r>
              <a:t>Lorem ipsum</a:t>
            </a:r>
          </a:p>
        </p:txBody>
      </p:sp>
      <p:sp>
        <p:nvSpPr>
          <p:cNvPr id="3789" name="Text Placeholder 14"/>
          <p:cNvSpPr/>
          <p:nvPr>
            <p:ph type="body" sz="quarter" idx="29" hasCustomPrompt="1"/>
          </p:nvPr>
        </p:nvSpPr>
        <p:spPr>
          <a:xfrm>
            <a:off x="1066976" y="11892164"/>
            <a:ext cx="10480711" cy="873317"/>
          </a:xfrm>
          <a:prstGeom prst="rect">
            <a:avLst/>
          </a:prstGeom>
        </p:spPr>
        <p:txBody>
          <a:bodyPr/>
          <a:lstStyle>
            <a:lvl1pPr>
              <a:lnSpc>
                <a:spcPct val="110000"/>
              </a:lnSpc>
              <a:defRPr sz="2400">
                <a:solidFill>
                  <a:srgbClr val="F2F2F2"/>
                </a:solidFill>
              </a:defRPr>
            </a:lvl1pPr>
          </a:lstStyle>
          <a:p>
            <a:pPr/>
            <a:r>
              <a:t>Lorem ipsum dolor sit amet, consectetur adipiscing elit, sed do eiusmod tempor incididunt ut labore et dolore magna aliqua. </a:t>
            </a:r>
          </a:p>
        </p:txBody>
      </p:sp>
      <p:sp>
        <p:nvSpPr>
          <p:cNvPr id="3790" name="Text Placeholder 14"/>
          <p:cNvSpPr/>
          <p:nvPr>
            <p:ph type="body" sz="quarter" idx="30" hasCustomPrompt="1"/>
          </p:nvPr>
        </p:nvSpPr>
        <p:spPr>
          <a:xfrm>
            <a:off x="12836314" y="11892164"/>
            <a:ext cx="10480710" cy="873317"/>
          </a:xfrm>
          <a:prstGeom prst="rect">
            <a:avLst/>
          </a:prstGeom>
        </p:spPr>
        <p:txBody>
          <a:bodyPr/>
          <a:lstStyle>
            <a:lvl1pPr>
              <a:lnSpc>
                <a:spcPct val="110000"/>
              </a:lnSpc>
              <a:defRPr sz="2400">
                <a:solidFill>
                  <a:srgbClr val="F2F2F2"/>
                </a:solidFill>
              </a:defRPr>
            </a:lvl1pPr>
          </a:lstStyle>
          <a:p>
            <a:pPr/>
            <a:r>
              <a:t>Lorem ipsum dolor sit amet, consectetur adipiscing elit, sed do eiusmod tempor incididunt ut labore et dolore magna aliqua. </a:t>
            </a:r>
          </a:p>
        </p:txBody>
      </p:sp>
      <p:sp>
        <p:nvSpPr>
          <p:cNvPr id="3791" name="Text Placeholder 14"/>
          <p:cNvSpPr/>
          <p:nvPr>
            <p:ph type="body" sz="quarter" idx="31" hasCustomPrompt="1"/>
          </p:nvPr>
        </p:nvSpPr>
        <p:spPr>
          <a:xfrm>
            <a:off x="1070392" y="9538182"/>
            <a:ext cx="2931192" cy="615554"/>
          </a:xfrm>
          <a:prstGeom prst="rect">
            <a:avLst/>
          </a:prstGeom>
        </p:spPr>
        <p:txBody>
          <a:bodyPr/>
          <a:lstStyle>
            <a:lvl1pPr>
              <a:defRPr sz="3400">
                <a:solidFill>
                  <a:srgbClr val="FFFFFF"/>
                </a:solidFill>
              </a:defRPr>
            </a:lvl1pPr>
          </a:lstStyle>
          <a:p>
            <a:pPr/>
            <a:r>
              <a:t>Lorem ipsum</a:t>
            </a:r>
          </a:p>
        </p:txBody>
      </p:sp>
      <p:sp>
        <p:nvSpPr>
          <p:cNvPr id="3792" name="Text Placeholder 14"/>
          <p:cNvSpPr/>
          <p:nvPr>
            <p:ph type="body" sz="quarter" idx="32" hasCustomPrompt="1"/>
          </p:nvPr>
        </p:nvSpPr>
        <p:spPr>
          <a:xfrm>
            <a:off x="12836314" y="9538182"/>
            <a:ext cx="2931192" cy="615554"/>
          </a:xfrm>
          <a:prstGeom prst="rect">
            <a:avLst/>
          </a:prstGeom>
        </p:spPr>
        <p:txBody>
          <a:bodyPr/>
          <a:lstStyle>
            <a:lvl1pPr>
              <a:defRPr sz="3400">
                <a:solidFill>
                  <a:srgbClr val="FFFFFF"/>
                </a:solidFill>
              </a:defRPr>
            </a:lvl1pPr>
          </a:lstStyle>
          <a:p>
            <a:pPr/>
            <a:r>
              <a:t>Lorem ipsum</a:t>
            </a:r>
          </a:p>
        </p:txBody>
      </p:sp>
      <p:sp>
        <p:nvSpPr>
          <p:cNvPr id="3793"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9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How we write 4 – Black">
    <p:bg>
      <p:bgPr>
        <a:solidFill>
          <a:srgbClr val="000000"/>
        </a:solidFill>
      </p:bgPr>
    </p:bg>
    <p:spTree>
      <p:nvGrpSpPr>
        <p:cNvPr id="1" name=""/>
        <p:cNvGrpSpPr/>
        <p:nvPr/>
      </p:nvGrpSpPr>
      <p:grpSpPr>
        <a:xfrm>
          <a:off x="0" y="0"/>
          <a:ext cx="0" cy="0"/>
          <a:chOff x="0" y="0"/>
          <a:chExt cx="0" cy="0"/>
        </a:xfrm>
      </p:grpSpPr>
      <p:sp>
        <p:nvSpPr>
          <p:cNvPr id="3800" name="Body Level One…"/>
          <p:cNvSpPr txBox="1"/>
          <p:nvPr>
            <p:ph type="body" sz="quarter" idx="1"/>
          </p:nvPr>
        </p:nvSpPr>
        <p:spPr>
          <a:xfrm>
            <a:off x="12318958" y="9148364"/>
            <a:ext cx="11515421" cy="4059636"/>
          </a:xfrm>
          <a:prstGeom prst="rect">
            <a:avLst/>
          </a:prstGeom>
          <a:solidFill>
            <a:srgbClr val="FFFFFF">
              <a:alpha val="10000"/>
            </a:srgbClr>
          </a:solidFill>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3801" name="Rounded Rectangle"/>
          <p:cNvSpPr/>
          <p:nvPr>
            <p:ph type="body" sz="quarter" idx="21"/>
          </p:nvPr>
        </p:nvSpPr>
        <p:spPr>
          <a:xfrm>
            <a:off x="12378255" y="4887479"/>
            <a:ext cx="11396827" cy="3941043"/>
          </a:xfrm>
          <a:prstGeom prst="rect">
            <a:avLst/>
          </a:prstGeom>
          <a:solidFill>
            <a:srgbClr val="FFFFFF">
              <a:alpha val="10000"/>
            </a:srgbClr>
          </a:solidFill>
        </p:spPr>
        <p:txBody>
          <a:bodyPr anchor="ctr"/>
          <a:lstStyle/>
          <a:p>
            <a:pPr/>
          </a:p>
        </p:txBody>
      </p:sp>
      <p:sp>
        <p:nvSpPr>
          <p:cNvPr id="3802" name="Rounded Rectangle"/>
          <p:cNvSpPr/>
          <p:nvPr>
            <p:ph type="body" sz="quarter" idx="22"/>
          </p:nvPr>
        </p:nvSpPr>
        <p:spPr>
          <a:xfrm>
            <a:off x="608739" y="4887300"/>
            <a:ext cx="11397186" cy="3941401"/>
          </a:xfrm>
          <a:prstGeom prst="rect">
            <a:avLst/>
          </a:prstGeom>
          <a:solidFill>
            <a:srgbClr val="FFFFFF">
              <a:alpha val="10000"/>
            </a:srgbClr>
          </a:solidFill>
        </p:spPr>
        <p:txBody>
          <a:bodyPr anchor="ctr"/>
          <a:lstStyle/>
          <a:p>
            <a:pPr/>
          </a:p>
        </p:txBody>
      </p:sp>
      <p:sp>
        <p:nvSpPr>
          <p:cNvPr id="3803" name="Rounded Rectangle"/>
          <p:cNvSpPr/>
          <p:nvPr>
            <p:ph type="body" sz="quarter" idx="23"/>
          </p:nvPr>
        </p:nvSpPr>
        <p:spPr>
          <a:xfrm>
            <a:off x="606742" y="9205486"/>
            <a:ext cx="11401180" cy="3945394"/>
          </a:xfrm>
          <a:prstGeom prst="rect">
            <a:avLst/>
          </a:prstGeom>
          <a:solidFill>
            <a:srgbClr val="FFFFFF">
              <a:alpha val="10000"/>
            </a:srgbClr>
          </a:solidFill>
        </p:spPr>
        <p:txBody>
          <a:bodyPr anchor="ctr"/>
          <a:lstStyle/>
          <a:p>
            <a:pPr/>
          </a:p>
        </p:txBody>
      </p:sp>
      <p:sp>
        <p:nvSpPr>
          <p:cNvPr id="3804" name="Text Placeholder 14"/>
          <p:cNvSpPr/>
          <p:nvPr>
            <p:ph type="body" sz="quarter" idx="24" hasCustomPrompt="1"/>
          </p:nvPr>
        </p:nvSpPr>
        <p:spPr>
          <a:xfrm>
            <a:off x="1066976" y="7579989"/>
            <a:ext cx="10480711" cy="873317"/>
          </a:xfrm>
          <a:prstGeom prst="rect">
            <a:avLst/>
          </a:prstGeom>
        </p:spPr>
        <p:txBody>
          <a:bodyPr/>
          <a:lstStyle>
            <a:lvl1pPr>
              <a:lnSpc>
                <a:spcPct val="110000"/>
              </a:lnSpc>
              <a:defRPr sz="2400">
                <a:solidFill>
                  <a:srgbClr val="808080"/>
                </a:solidFill>
              </a:defRPr>
            </a:lvl1pPr>
          </a:lstStyle>
          <a:p>
            <a:pPr/>
            <a:r>
              <a:t>Lorem ipsum dolor sit amet, consectetur adipiscing elit, sed do eiusmod tempor incididunt ut labore et dolore magna aliqua. </a:t>
            </a:r>
          </a:p>
        </p:txBody>
      </p:sp>
      <p:sp>
        <p:nvSpPr>
          <p:cNvPr id="3805" name="Text Placeholder 14"/>
          <p:cNvSpPr/>
          <p:nvPr>
            <p:ph type="body" sz="quarter" idx="25" hasCustomPrompt="1"/>
          </p:nvPr>
        </p:nvSpPr>
        <p:spPr>
          <a:xfrm>
            <a:off x="1070392" y="5223773"/>
            <a:ext cx="2931192" cy="615553"/>
          </a:xfrm>
          <a:prstGeom prst="rect">
            <a:avLst/>
          </a:prstGeom>
        </p:spPr>
        <p:txBody>
          <a:bodyPr/>
          <a:lstStyle>
            <a:lvl1pPr>
              <a:defRPr sz="3400">
                <a:solidFill>
                  <a:srgbClr val="FFFFFF"/>
                </a:solidFill>
              </a:defRPr>
            </a:lvl1pPr>
          </a:lstStyle>
          <a:p>
            <a:pPr/>
            <a:r>
              <a:t>Lorem ipsum</a:t>
            </a:r>
          </a:p>
        </p:txBody>
      </p:sp>
      <p:sp>
        <p:nvSpPr>
          <p:cNvPr id="3806" name="Text Placeholder 14"/>
          <p:cNvSpPr/>
          <p:nvPr>
            <p:ph type="body" sz="quarter" idx="26" hasCustomPrompt="1"/>
          </p:nvPr>
        </p:nvSpPr>
        <p:spPr>
          <a:xfrm>
            <a:off x="537005" y="508753"/>
            <a:ext cx="5194801" cy="369333"/>
          </a:xfrm>
          <a:prstGeom prst="rect">
            <a:avLst/>
          </a:prstGeom>
        </p:spPr>
        <p:txBody>
          <a:bodyPr/>
          <a:lstStyle>
            <a:lvl1pPr defTabSz="734694">
              <a:lnSpc>
                <a:spcPct val="90000"/>
              </a:lnSpc>
              <a:defRPr sz="1779">
                <a:solidFill>
                  <a:srgbClr val="808080"/>
                </a:solidFill>
              </a:defRPr>
            </a:lvl1pPr>
          </a:lstStyle>
          <a:p>
            <a:pPr/>
            <a:r>
              <a:t>Tone of voice</a:t>
            </a:r>
          </a:p>
        </p:txBody>
      </p:sp>
      <p:sp>
        <p:nvSpPr>
          <p:cNvPr id="3807" name="How we write"/>
          <p:cNvSpPr txBox="1"/>
          <p:nvPr>
            <p:ph type="title" hasCustomPrompt="1"/>
          </p:nvPr>
        </p:nvSpPr>
        <p:spPr>
          <a:xfrm>
            <a:off x="537005" y="936381"/>
            <a:ext cx="5470683" cy="923331"/>
          </a:xfrm>
          <a:prstGeom prst="rect">
            <a:avLst/>
          </a:prstGeom>
        </p:spPr>
        <p:txBody>
          <a:bodyPr anchor="t"/>
          <a:lstStyle>
            <a:lvl1pPr>
              <a:lnSpc>
                <a:spcPct val="90000"/>
              </a:lnSpc>
              <a:defRPr spc="-180" sz="6000">
                <a:solidFill>
                  <a:srgbClr val="FFFFFF"/>
                </a:solidFill>
              </a:defRPr>
            </a:lvl1pPr>
          </a:lstStyle>
          <a:p>
            <a:pPr/>
            <a:r>
              <a:t>How we write</a:t>
            </a:r>
          </a:p>
        </p:txBody>
      </p:sp>
      <p:sp>
        <p:nvSpPr>
          <p:cNvPr id="3808" name="Text Placeholder 14"/>
          <p:cNvSpPr/>
          <p:nvPr>
            <p:ph type="body" sz="quarter" idx="27" hasCustomPrompt="1"/>
          </p:nvPr>
        </p:nvSpPr>
        <p:spPr>
          <a:xfrm>
            <a:off x="12836314" y="7579989"/>
            <a:ext cx="10480710" cy="873317"/>
          </a:xfrm>
          <a:prstGeom prst="rect">
            <a:avLst/>
          </a:prstGeom>
        </p:spPr>
        <p:txBody>
          <a:bodyPr/>
          <a:lstStyle>
            <a:lvl1pPr>
              <a:lnSpc>
                <a:spcPct val="110000"/>
              </a:lnSpc>
              <a:defRPr sz="2400">
                <a:solidFill>
                  <a:srgbClr val="808080"/>
                </a:solidFill>
              </a:defRPr>
            </a:lvl1pPr>
          </a:lstStyle>
          <a:p>
            <a:pPr/>
            <a:r>
              <a:t>Lorem ipsum dolor sit amet, consectetur adipiscing elit, sed do eiusmod tempor incididunt ut labore et dolore magna aliqua. </a:t>
            </a:r>
          </a:p>
        </p:txBody>
      </p:sp>
      <p:sp>
        <p:nvSpPr>
          <p:cNvPr id="3809" name="Text Placeholder 14"/>
          <p:cNvSpPr/>
          <p:nvPr>
            <p:ph type="body" sz="quarter" idx="28" hasCustomPrompt="1"/>
          </p:nvPr>
        </p:nvSpPr>
        <p:spPr>
          <a:xfrm>
            <a:off x="12836314" y="5223773"/>
            <a:ext cx="2931192" cy="615553"/>
          </a:xfrm>
          <a:prstGeom prst="rect">
            <a:avLst/>
          </a:prstGeom>
        </p:spPr>
        <p:txBody>
          <a:bodyPr/>
          <a:lstStyle>
            <a:lvl1pPr>
              <a:defRPr sz="3400">
                <a:solidFill>
                  <a:srgbClr val="FFFFFF"/>
                </a:solidFill>
              </a:defRPr>
            </a:lvl1pPr>
          </a:lstStyle>
          <a:p>
            <a:pPr/>
            <a:r>
              <a:t>Lorem ipsum</a:t>
            </a:r>
          </a:p>
        </p:txBody>
      </p:sp>
      <p:sp>
        <p:nvSpPr>
          <p:cNvPr id="3810" name="Text Placeholder 14"/>
          <p:cNvSpPr/>
          <p:nvPr>
            <p:ph type="body" sz="quarter" idx="29" hasCustomPrompt="1"/>
          </p:nvPr>
        </p:nvSpPr>
        <p:spPr>
          <a:xfrm>
            <a:off x="1066976" y="11892164"/>
            <a:ext cx="10480711" cy="873317"/>
          </a:xfrm>
          <a:prstGeom prst="rect">
            <a:avLst/>
          </a:prstGeom>
        </p:spPr>
        <p:txBody>
          <a:bodyPr/>
          <a:lstStyle>
            <a:lvl1pPr>
              <a:lnSpc>
                <a:spcPct val="110000"/>
              </a:lnSpc>
              <a:defRPr sz="2400">
                <a:solidFill>
                  <a:srgbClr val="808080"/>
                </a:solidFill>
              </a:defRPr>
            </a:lvl1pPr>
          </a:lstStyle>
          <a:p>
            <a:pPr/>
            <a:r>
              <a:t>Lorem ipsum dolor sit amet, consectetur adipiscing elit, sed do eiusmod tempor incididunt ut labore et dolore magna aliqua. </a:t>
            </a:r>
          </a:p>
        </p:txBody>
      </p:sp>
      <p:sp>
        <p:nvSpPr>
          <p:cNvPr id="3811" name="Text Placeholder 14"/>
          <p:cNvSpPr/>
          <p:nvPr>
            <p:ph type="body" sz="quarter" idx="30" hasCustomPrompt="1"/>
          </p:nvPr>
        </p:nvSpPr>
        <p:spPr>
          <a:xfrm>
            <a:off x="12836314" y="11892164"/>
            <a:ext cx="10480710" cy="873317"/>
          </a:xfrm>
          <a:prstGeom prst="rect">
            <a:avLst/>
          </a:prstGeom>
        </p:spPr>
        <p:txBody>
          <a:bodyPr/>
          <a:lstStyle>
            <a:lvl1pPr>
              <a:lnSpc>
                <a:spcPct val="110000"/>
              </a:lnSpc>
              <a:defRPr sz="2400">
                <a:solidFill>
                  <a:srgbClr val="808080"/>
                </a:solidFill>
              </a:defRPr>
            </a:lvl1pPr>
          </a:lstStyle>
          <a:p>
            <a:pPr/>
            <a:r>
              <a:t>Lorem ipsum dolor sit amet, consectetur adipiscing elit, sed do eiusmod tempor incididunt ut labore et dolore magna aliqua. </a:t>
            </a:r>
          </a:p>
        </p:txBody>
      </p:sp>
      <p:sp>
        <p:nvSpPr>
          <p:cNvPr id="3812" name="Text Placeholder 14"/>
          <p:cNvSpPr/>
          <p:nvPr>
            <p:ph type="body" sz="quarter" idx="31" hasCustomPrompt="1"/>
          </p:nvPr>
        </p:nvSpPr>
        <p:spPr>
          <a:xfrm>
            <a:off x="1070392" y="9538182"/>
            <a:ext cx="2931192" cy="615554"/>
          </a:xfrm>
          <a:prstGeom prst="rect">
            <a:avLst/>
          </a:prstGeom>
        </p:spPr>
        <p:txBody>
          <a:bodyPr/>
          <a:lstStyle>
            <a:lvl1pPr>
              <a:defRPr sz="3400">
                <a:solidFill>
                  <a:srgbClr val="FFFFFF"/>
                </a:solidFill>
              </a:defRPr>
            </a:lvl1pPr>
          </a:lstStyle>
          <a:p>
            <a:pPr/>
            <a:r>
              <a:t>Lorem ipsum</a:t>
            </a:r>
          </a:p>
        </p:txBody>
      </p:sp>
      <p:sp>
        <p:nvSpPr>
          <p:cNvPr id="3813" name="Text Placeholder 14"/>
          <p:cNvSpPr/>
          <p:nvPr>
            <p:ph type="body" sz="quarter" idx="32" hasCustomPrompt="1"/>
          </p:nvPr>
        </p:nvSpPr>
        <p:spPr>
          <a:xfrm>
            <a:off x="12836314" y="9538182"/>
            <a:ext cx="2931192" cy="615554"/>
          </a:xfrm>
          <a:prstGeom prst="rect">
            <a:avLst/>
          </a:prstGeom>
        </p:spPr>
        <p:txBody>
          <a:bodyPr/>
          <a:lstStyle>
            <a:lvl1pPr>
              <a:defRPr sz="3400">
                <a:solidFill>
                  <a:srgbClr val="FFFFFF"/>
                </a:solidFill>
              </a:defRPr>
            </a:lvl1pPr>
          </a:lstStyle>
          <a:p>
            <a:pPr/>
            <a:r>
              <a:t>Lorem ipsum</a:t>
            </a:r>
          </a:p>
        </p:txBody>
      </p:sp>
      <p:sp>
        <p:nvSpPr>
          <p:cNvPr id="3814"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9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Our values">
    <p:spTree>
      <p:nvGrpSpPr>
        <p:cNvPr id="1" name=""/>
        <p:cNvGrpSpPr/>
        <p:nvPr/>
      </p:nvGrpSpPr>
      <p:grpSpPr>
        <a:xfrm>
          <a:off x="0" y="0"/>
          <a:ext cx="0" cy="0"/>
          <a:chOff x="0" y="0"/>
          <a:chExt cx="0" cy="0"/>
        </a:xfrm>
      </p:grpSpPr>
      <p:sp>
        <p:nvSpPr>
          <p:cNvPr id="3821" name="Tone of voiceOur values"/>
          <p:cNvSpPr txBox="1"/>
          <p:nvPr>
            <p:ph type="title" hasCustomPrompt="1"/>
          </p:nvPr>
        </p:nvSpPr>
        <p:spPr>
          <a:xfrm>
            <a:off x="537006" y="497127"/>
            <a:ext cx="7028545" cy="1034131"/>
          </a:xfrm>
          <a:prstGeom prst="rect">
            <a:avLst/>
          </a:prstGeom>
        </p:spPr>
        <p:txBody>
          <a:bodyPr anchor="t"/>
          <a:lstStyle>
            <a:lvl1pPr>
              <a:lnSpc>
                <a:spcPct val="90000"/>
              </a:lnSpc>
              <a:defRPr spc="0" sz="3400"/>
            </a:lvl1pPr>
          </a:lstStyle>
          <a:p>
            <a:pPr/>
            <a:r>
              <a:t>Tone of voiceOur values</a:t>
            </a:r>
          </a:p>
        </p:txBody>
      </p:sp>
      <p:sp>
        <p:nvSpPr>
          <p:cNvPr id="3822" name="Rounded Rectangle"/>
          <p:cNvSpPr/>
          <p:nvPr/>
        </p:nvSpPr>
        <p:spPr>
          <a:xfrm rot="10800000">
            <a:off x="547394" y="2030508"/>
            <a:ext cx="23289212" cy="11177493"/>
          </a:xfrm>
          <a:prstGeom prst="roundRect">
            <a:avLst>
              <a:gd name="adj" fmla="val 1776"/>
            </a:avLst>
          </a:prstGeom>
          <a:solidFill>
            <a:srgbClr val="000000">
              <a:alpha val="5000"/>
            </a:srgbClr>
          </a:solidFill>
          <a:ln w="12700">
            <a:miter lim="400000"/>
          </a:ln>
        </p:spPr>
        <p:txBody>
          <a:bodyPr lIns="50800" tIns="50800" rIns="50800" bIns="50800" anchor="ctr"/>
          <a:lstStyle/>
          <a:p>
            <a:pPr algn="ctr" defTabSz="355600">
              <a:lnSpc>
                <a:spcPct val="80000"/>
              </a:lnSpc>
              <a:spcBef>
                <a:spcPts val="0"/>
              </a:spcBef>
              <a:defRPr sz="2000">
                <a:solidFill>
                  <a:srgbClr val="FFFFFF"/>
                </a:solidFill>
              </a:defRPr>
            </a:pPr>
          </a:p>
        </p:txBody>
      </p:sp>
      <p:sp>
        <p:nvSpPr>
          <p:cNvPr id="3823" name="Body Level One…"/>
          <p:cNvSpPr txBox="1"/>
          <p:nvPr>
            <p:ph type="body" sz="quarter" idx="1" hasCustomPrompt="1"/>
          </p:nvPr>
        </p:nvSpPr>
        <p:spPr>
          <a:xfrm>
            <a:off x="12614371" y="4092292"/>
            <a:ext cx="9311352" cy="1003545"/>
          </a:xfrm>
          <a:prstGeom prst="rect">
            <a:avLst/>
          </a:prstGeom>
        </p:spPr>
        <p:txBody>
          <a:bodyPr/>
          <a:lstStyle>
            <a:lvl1pPr>
              <a:lnSpc>
                <a:spcPct val="110000"/>
              </a:lnSpc>
              <a:defRPr sz="2800">
                <a:solidFill>
                  <a:srgbClr val="808080"/>
                </a:solidFill>
              </a:defRPr>
            </a:lvl1pPr>
            <a:lvl2pPr>
              <a:lnSpc>
                <a:spcPct val="110000"/>
              </a:lnSpc>
              <a:defRPr sz="2800">
                <a:solidFill>
                  <a:srgbClr val="808080"/>
                </a:solidFill>
              </a:defRPr>
            </a:lvl2pPr>
            <a:lvl3pPr>
              <a:lnSpc>
                <a:spcPct val="110000"/>
              </a:lnSpc>
              <a:defRPr sz="2800">
                <a:solidFill>
                  <a:srgbClr val="808080"/>
                </a:solidFill>
              </a:defRPr>
            </a:lvl3pPr>
            <a:lvl4pPr>
              <a:lnSpc>
                <a:spcPct val="110000"/>
              </a:lnSpc>
              <a:defRPr sz="2800">
                <a:solidFill>
                  <a:srgbClr val="808080"/>
                </a:solidFill>
              </a:defRPr>
            </a:lvl4pPr>
            <a:lvl5pPr>
              <a:lnSpc>
                <a:spcPct val="110000"/>
              </a:lnSpc>
              <a:defRPr sz="2800">
                <a:solidFill>
                  <a:srgbClr val="808080"/>
                </a:solidFill>
              </a:defRPr>
            </a:lvl5pPr>
          </a:lstStyle>
          <a:p>
            <a:pPr/>
            <a:r>
              <a:t>Lorem ipsum dolor sit amet, consectetur adipiscing elit, sed do eiusmod tempor incididunt ut labore.</a:t>
            </a:r>
          </a:p>
          <a:p>
            <a:pPr lvl="1"/>
            <a:r>
              <a:t/>
            </a:r>
          </a:p>
          <a:p>
            <a:pPr lvl="2"/>
            <a:r>
              <a:t/>
            </a:r>
          </a:p>
          <a:p>
            <a:pPr lvl="3"/>
            <a:r>
              <a:t/>
            </a:r>
          </a:p>
          <a:p>
            <a:pPr lvl="4"/>
            <a:r>
              <a:t/>
            </a:r>
          </a:p>
        </p:txBody>
      </p:sp>
      <p:sp>
        <p:nvSpPr>
          <p:cNvPr id="3824" name="Text Placeholder 14"/>
          <p:cNvSpPr/>
          <p:nvPr>
            <p:ph type="body" sz="quarter" idx="21" hasCustomPrompt="1"/>
          </p:nvPr>
        </p:nvSpPr>
        <p:spPr>
          <a:xfrm>
            <a:off x="2173966" y="4102439"/>
            <a:ext cx="5777338" cy="1015664"/>
          </a:xfrm>
          <a:prstGeom prst="rect">
            <a:avLst/>
          </a:prstGeom>
        </p:spPr>
        <p:txBody>
          <a:bodyPr/>
          <a:lstStyle>
            <a:lvl1pPr>
              <a:defRPr spc="-200" sz="6000"/>
            </a:lvl1pPr>
          </a:lstStyle>
          <a:p>
            <a:pPr/>
            <a:r>
              <a:t>Lorem ipsum</a:t>
            </a:r>
          </a:p>
        </p:txBody>
      </p:sp>
      <p:sp>
        <p:nvSpPr>
          <p:cNvPr id="3825" name="Text Placeholder 14"/>
          <p:cNvSpPr/>
          <p:nvPr>
            <p:ph type="body" sz="quarter" idx="22" hasCustomPrompt="1"/>
          </p:nvPr>
        </p:nvSpPr>
        <p:spPr>
          <a:xfrm>
            <a:off x="12614371" y="5912951"/>
            <a:ext cx="9311352" cy="1003545"/>
          </a:xfrm>
          <a:prstGeom prst="rect">
            <a:avLst/>
          </a:prstGeom>
        </p:spPr>
        <p:txBody>
          <a:bodyPr/>
          <a:lstStyle>
            <a:lvl1pPr>
              <a:lnSpc>
                <a:spcPct val="110000"/>
              </a:lnSpc>
              <a:defRPr sz="2800">
                <a:solidFill>
                  <a:srgbClr val="808080"/>
                </a:solidFill>
              </a:defRPr>
            </a:lvl1pPr>
          </a:lstStyle>
          <a:p>
            <a:pPr/>
            <a:r>
              <a:t>Lorem ipsum dolor sit amet, consectetur adipiscing elit, sed do eiusmod tempor incididunt ut labore.</a:t>
            </a:r>
          </a:p>
        </p:txBody>
      </p:sp>
      <p:sp>
        <p:nvSpPr>
          <p:cNvPr id="3826" name="Text Placeholder 14"/>
          <p:cNvSpPr/>
          <p:nvPr>
            <p:ph type="body" sz="quarter" idx="23" hasCustomPrompt="1"/>
          </p:nvPr>
        </p:nvSpPr>
        <p:spPr>
          <a:xfrm>
            <a:off x="2173966" y="5923098"/>
            <a:ext cx="5777338" cy="1015664"/>
          </a:xfrm>
          <a:prstGeom prst="rect">
            <a:avLst/>
          </a:prstGeom>
        </p:spPr>
        <p:txBody>
          <a:bodyPr/>
          <a:lstStyle>
            <a:lvl1pPr>
              <a:defRPr spc="-200" sz="6000"/>
            </a:lvl1pPr>
          </a:lstStyle>
          <a:p>
            <a:pPr/>
            <a:r>
              <a:t>Lorem ipsum</a:t>
            </a:r>
          </a:p>
        </p:txBody>
      </p:sp>
      <p:sp>
        <p:nvSpPr>
          <p:cNvPr id="3827" name="Text Placeholder 14"/>
          <p:cNvSpPr/>
          <p:nvPr>
            <p:ph type="body" sz="quarter" idx="24" hasCustomPrompt="1"/>
          </p:nvPr>
        </p:nvSpPr>
        <p:spPr>
          <a:xfrm>
            <a:off x="12614371" y="7733610"/>
            <a:ext cx="9311352" cy="1003545"/>
          </a:xfrm>
          <a:prstGeom prst="rect">
            <a:avLst/>
          </a:prstGeom>
        </p:spPr>
        <p:txBody>
          <a:bodyPr/>
          <a:lstStyle>
            <a:lvl1pPr>
              <a:lnSpc>
                <a:spcPct val="110000"/>
              </a:lnSpc>
              <a:defRPr sz="2800">
                <a:solidFill>
                  <a:srgbClr val="808080"/>
                </a:solidFill>
              </a:defRPr>
            </a:lvl1pPr>
          </a:lstStyle>
          <a:p>
            <a:pPr/>
            <a:r>
              <a:t>Lorem ipsum dolor sit amet, consectetur adipiscing elit, sed do eiusmod tempor incididunt ut labore.</a:t>
            </a:r>
          </a:p>
        </p:txBody>
      </p:sp>
      <p:sp>
        <p:nvSpPr>
          <p:cNvPr id="3828" name="Text Placeholder 14"/>
          <p:cNvSpPr/>
          <p:nvPr>
            <p:ph type="body" sz="quarter" idx="25" hasCustomPrompt="1"/>
          </p:nvPr>
        </p:nvSpPr>
        <p:spPr>
          <a:xfrm>
            <a:off x="2173966" y="7743756"/>
            <a:ext cx="5777338" cy="1015664"/>
          </a:xfrm>
          <a:prstGeom prst="rect">
            <a:avLst/>
          </a:prstGeom>
        </p:spPr>
        <p:txBody>
          <a:bodyPr/>
          <a:lstStyle>
            <a:lvl1pPr>
              <a:defRPr spc="-200" sz="6000"/>
            </a:lvl1pPr>
          </a:lstStyle>
          <a:p>
            <a:pPr/>
            <a:r>
              <a:t>Lorem ipsum</a:t>
            </a:r>
          </a:p>
        </p:txBody>
      </p:sp>
      <p:sp>
        <p:nvSpPr>
          <p:cNvPr id="3829" name="Text Placeholder 14"/>
          <p:cNvSpPr/>
          <p:nvPr>
            <p:ph type="body" sz="quarter" idx="26" hasCustomPrompt="1"/>
          </p:nvPr>
        </p:nvSpPr>
        <p:spPr>
          <a:xfrm>
            <a:off x="12614371" y="9560776"/>
            <a:ext cx="9311352" cy="1003545"/>
          </a:xfrm>
          <a:prstGeom prst="rect">
            <a:avLst/>
          </a:prstGeom>
        </p:spPr>
        <p:txBody>
          <a:bodyPr/>
          <a:lstStyle>
            <a:lvl1pPr>
              <a:lnSpc>
                <a:spcPct val="110000"/>
              </a:lnSpc>
              <a:defRPr sz="2800">
                <a:solidFill>
                  <a:srgbClr val="808080"/>
                </a:solidFill>
              </a:defRPr>
            </a:lvl1pPr>
          </a:lstStyle>
          <a:p>
            <a:pPr/>
            <a:r>
              <a:t>Lorem ipsum dolor sit amet, consectetur adipiscing elit, sed do eiusmod tempor incididunt ut labore.</a:t>
            </a:r>
          </a:p>
        </p:txBody>
      </p:sp>
      <p:sp>
        <p:nvSpPr>
          <p:cNvPr id="3830" name="Text Placeholder 14"/>
          <p:cNvSpPr/>
          <p:nvPr>
            <p:ph type="body" sz="quarter" idx="27" hasCustomPrompt="1"/>
          </p:nvPr>
        </p:nvSpPr>
        <p:spPr>
          <a:xfrm>
            <a:off x="2173966" y="9564416"/>
            <a:ext cx="5777338" cy="1015664"/>
          </a:xfrm>
          <a:prstGeom prst="rect">
            <a:avLst/>
          </a:prstGeom>
        </p:spPr>
        <p:txBody>
          <a:bodyPr/>
          <a:lstStyle>
            <a:lvl1pPr>
              <a:defRPr spc="-200" sz="6000"/>
            </a:lvl1pPr>
          </a:lstStyle>
          <a:p>
            <a:pPr/>
            <a:r>
              <a:t>Lorem ipsum</a:t>
            </a:r>
          </a:p>
        </p:txBody>
      </p:sp>
      <p:sp>
        <p:nvSpPr>
          <p:cNvPr id="3831"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9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Our values – Grey">
    <p:bg>
      <p:bgPr>
        <a:solidFill>
          <a:srgbClr val="CCCDD1"/>
        </a:solidFill>
      </p:bgPr>
    </p:bg>
    <p:spTree>
      <p:nvGrpSpPr>
        <p:cNvPr id="1" name=""/>
        <p:cNvGrpSpPr/>
        <p:nvPr/>
      </p:nvGrpSpPr>
      <p:grpSpPr>
        <a:xfrm>
          <a:off x="0" y="0"/>
          <a:ext cx="0" cy="0"/>
          <a:chOff x="0" y="0"/>
          <a:chExt cx="0" cy="0"/>
        </a:xfrm>
      </p:grpSpPr>
      <p:sp>
        <p:nvSpPr>
          <p:cNvPr id="3838" name="Rounded Rectangle"/>
          <p:cNvSpPr/>
          <p:nvPr/>
        </p:nvSpPr>
        <p:spPr>
          <a:xfrm rot="10800000">
            <a:off x="547394" y="2030508"/>
            <a:ext cx="23289212" cy="11177493"/>
          </a:xfrm>
          <a:prstGeom prst="roundRect">
            <a:avLst>
              <a:gd name="adj" fmla="val 1776"/>
            </a:avLst>
          </a:prstGeom>
          <a:solidFill>
            <a:srgbClr val="000000">
              <a:alpha val="5000"/>
            </a:srgbClr>
          </a:solidFill>
          <a:ln w="12700">
            <a:miter lim="400000"/>
          </a:ln>
        </p:spPr>
        <p:txBody>
          <a:bodyPr lIns="50800" tIns="50800" rIns="50800" bIns="50800" anchor="ctr"/>
          <a:lstStyle/>
          <a:p>
            <a:pPr algn="ctr" defTabSz="355600">
              <a:lnSpc>
                <a:spcPct val="80000"/>
              </a:lnSpc>
              <a:spcBef>
                <a:spcPts val="0"/>
              </a:spcBef>
              <a:defRPr sz="2000">
                <a:solidFill>
                  <a:srgbClr val="FFFFFF"/>
                </a:solidFill>
              </a:defRPr>
            </a:pPr>
          </a:p>
        </p:txBody>
      </p:sp>
      <p:sp>
        <p:nvSpPr>
          <p:cNvPr id="3839" name="Tone of voiceOur values"/>
          <p:cNvSpPr txBox="1"/>
          <p:nvPr>
            <p:ph type="title" hasCustomPrompt="1"/>
          </p:nvPr>
        </p:nvSpPr>
        <p:spPr>
          <a:xfrm>
            <a:off x="537006" y="497127"/>
            <a:ext cx="7028545" cy="1034131"/>
          </a:xfrm>
          <a:prstGeom prst="rect">
            <a:avLst/>
          </a:prstGeom>
        </p:spPr>
        <p:txBody>
          <a:bodyPr anchor="t"/>
          <a:lstStyle>
            <a:lvl1pPr>
              <a:lnSpc>
                <a:spcPct val="90000"/>
              </a:lnSpc>
              <a:defRPr spc="0" sz="3400">
                <a:solidFill>
                  <a:srgbClr val="FFFFFF"/>
                </a:solidFill>
              </a:defRPr>
            </a:lvl1pPr>
          </a:lstStyle>
          <a:p>
            <a:pPr/>
            <a:r>
              <a:t>Tone of voiceOur values</a:t>
            </a:r>
          </a:p>
        </p:txBody>
      </p:sp>
      <p:sp>
        <p:nvSpPr>
          <p:cNvPr id="3840" name="Body Level One…"/>
          <p:cNvSpPr txBox="1"/>
          <p:nvPr>
            <p:ph type="body" sz="quarter" idx="1" hasCustomPrompt="1"/>
          </p:nvPr>
        </p:nvSpPr>
        <p:spPr>
          <a:xfrm>
            <a:off x="12614371" y="4092292"/>
            <a:ext cx="9052933" cy="1000211"/>
          </a:xfrm>
          <a:prstGeom prst="rect">
            <a:avLst/>
          </a:prstGeom>
        </p:spPr>
        <p:txBody>
          <a:bodyPr/>
          <a:lstStyle>
            <a:lvl1pPr>
              <a:lnSpc>
                <a:spcPct val="110000"/>
              </a:lnSpc>
              <a:defRPr sz="2800">
                <a:solidFill>
                  <a:srgbClr val="F2F2F2"/>
                </a:solidFill>
              </a:defRPr>
            </a:lvl1pPr>
            <a:lvl2pPr>
              <a:lnSpc>
                <a:spcPct val="110000"/>
              </a:lnSpc>
              <a:defRPr sz="2800">
                <a:solidFill>
                  <a:srgbClr val="F2F2F2"/>
                </a:solidFill>
              </a:defRPr>
            </a:lvl2pPr>
            <a:lvl3pPr>
              <a:lnSpc>
                <a:spcPct val="110000"/>
              </a:lnSpc>
              <a:defRPr sz="2800">
                <a:solidFill>
                  <a:srgbClr val="F2F2F2"/>
                </a:solidFill>
              </a:defRPr>
            </a:lvl3pPr>
            <a:lvl4pPr>
              <a:lnSpc>
                <a:spcPct val="110000"/>
              </a:lnSpc>
              <a:defRPr sz="2800">
                <a:solidFill>
                  <a:srgbClr val="F2F2F2"/>
                </a:solidFill>
              </a:defRPr>
            </a:lvl4pPr>
            <a:lvl5pPr>
              <a:lnSpc>
                <a:spcPct val="110000"/>
              </a:lnSpc>
              <a:defRPr sz="2800">
                <a:solidFill>
                  <a:srgbClr val="F2F2F2"/>
                </a:solidFill>
              </a:defRPr>
            </a:lvl5pPr>
          </a:lstStyle>
          <a:p>
            <a:pPr/>
            <a:r>
              <a:t>Lorem ipsum dolor sit amet, consectetur adipiscing elit, sed do eiusmod tempor incididunt ut labore.</a:t>
            </a:r>
          </a:p>
          <a:p>
            <a:pPr lvl="1"/>
            <a:r>
              <a:t/>
            </a:r>
          </a:p>
          <a:p>
            <a:pPr lvl="2"/>
            <a:r>
              <a:t/>
            </a:r>
          </a:p>
          <a:p>
            <a:pPr lvl="3"/>
            <a:r>
              <a:t/>
            </a:r>
          </a:p>
          <a:p>
            <a:pPr lvl="4"/>
            <a:r>
              <a:t/>
            </a:r>
          </a:p>
        </p:txBody>
      </p:sp>
      <p:sp>
        <p:nvSpPr>
          <p:cNvPr id="3841" name="Text Placeholder 14"/>
          <p:cNvSpPr/>
          <p:nvPr>
            <p:ph type="body" sz="quarter" idx="21" hasCustomPrompt="1"/>
          </p:nvPr>
        </p:nvSpPr>
        <p:spPr>
          <a:xfrm>
            <a:off x="2173966" y="4102439"/>
            <a:ext cx="5936364" cy="1015664"/>
          </a:xfrm>
          <a:prstGeom prst="rect">
            <a:avLst/>
          </a:prstGeom>
        </p:spPr>
        <p:txBody>
          <a:bodyPr/>
          <a:lstStyle>
            <a:lvl1pPr>
              <a:defRPr spc="-200" sz="6000">
                <a:solidFill>
                  <a:srgbClr val="FFFFFF"/>
                </a:solidFill>
              </a:defRPr>
            </a:lvl1pPr>
          </a:lstStyle>
          <a:p>
            <a:pPr/>
            <a:r>
              <a:t>Lorem ipsum</a:t>
            </a:r>
          </a:p>
        </p:txBody>
      </p:sp>
      <p:sp>
        <p:nvSpPr>
          <p:cNvPr id="3842" name="Text Placeholder 14"/>
          <p:cNvSpPr/>
          <p:nvPr>
            <p:ph type="body" sz="quarter" idx="22" hasCustomPrompt="1"/>
          </p:nvPr>
        </p:nvSpPr>
        <p:spPr>
          <a:xfrm>
            <a:off x="12614371" y="5912951"/>
            <a:ext cx="9052933" cy="1003545"/>
          </a:xfrm>
          <a:prstGeom prst="rect">
            <a:avLst/>
          </a:prstGeom>
        </p:spPr>
        <p:txBody>
          <a:bodyPr/>
          <a:lstStyle>
            <a:lvl1pPr>
              <a:lnSpc>
                <a:spcPct val="110000"/>
              </a:lnSpc>
              <a:defRPr sz="2800">
                <a:solidFill>
                  <a:srgbClr val="F2F2F2"/>
                </a:solidFill>
              </a:defRPr>
            </a:lvl1pPr>
          </a:lstStyle>
          <a:p>
            <a:pPr/>
            <a:r>
              <a:t>Lorem ipsum dolor sit amet, consectetur adipiscing elit, sed do eiusmod tempor incididunt ut labore.</a:t>
            </a:r>
          </a:p>
        </p:txBody>
      </p:sp>
      <p:sp>
        <p:nvSpPr>
          <p:cNvPr id="3843" name="Text Placeholder 14"/>
          <p:cNvSpPr/>
          <p:nvPr>
            <p:ph type="body" sz="quarter" idx="23" hasCustomPrompt="1"/>
          </p:nvPr>
        </p:nvSpPr>
        <p:spPr>
          <a:xfrm>
            <a:off x="2173966" y="5923098"/>
            <a:ext cx="5936364" cy="1015664"/>
          </a:xfrm>
          <a:prstGeom prst="rect">
            <a:avLst/>
          </a:prstGeom>
        </p:spPr>
        <p:txBody>
          <a:bodyPr/>
          <a:lstStyle>
            <a:lvl1pPr>
              <a:defRPr spc="-200" sz="6000">
                <a:solidFill>
                  <a:srgbClr val="FFFFFF"/>
                </a:solidFill>
              </a:defRPr>
            </a:lvl1pPr>
          </a:lstStyle>
          <a:p>
            <a:pPr/>
            <a:r>
              <a:t>Lorem ipsum</a:t>
            </a:r>
          </a:p>
        </p:txBody>
      </p:sp>
      <p:sp>
        <p:nvSpPr>
          <p:cNvPr id="3844" name="Text Placeholder 14"/>
          <p:cNvSpPr/>
          <p:nvPr>
            <p:ph type="body" sz="quarter" idx="24" hasCustomPrompt="1"/>
          </p:nvPr>
        </p:nvSpPr>
        <p:spPr>
          <a:xfrm>
            <a:off x="12614371" y="7733610"/>
            <a:ext cx="9052933" cy="1003545"/>
          </a:xfrm>
          <a:prstGeom prst="rect">
            <a:avLst/>
          </a:prstGeom>
        </p:spPr>
        <p:txBody>
          <a:bodyPr/>
          <a:lstStyle>
            <a:lvl1pPr>
              <a:lnSpc>
                <a:spcPct val="110000"/>
              </a:lnSpc>
              <a:defRPr sz="2800">
                <a:solidFill>
                  <a:srgbClr val="F2F2F2"/>
                </a:solidFill>
              </a:defRPr>
            </a:lvl1pPr>
          </a:lstStyle>
          <a:p>
            <a:pPr/>
            <a:r>
              <a:t>Lorem ipsum dolor sit amet, consectetur adipiscing elit, sed do eiusmod tempor incididunt ut labore.</a:t>
            </a:r>
          </a:p>
        </p:txBody>
      </p:sp>
      <p:sp>
        <p:nvSpPr>
          <p:cNvPr id="3845" name="Text Placeholder 14"/>
          <p:cNvSpPr/>
          <p:nvPr>
            <p:ph type="body" sz="quarter" idx="25" hasCustomPrompt="1"/>
          </p:nvPr>
        </p:nvSpPr>
        <p:spPr>
          <a:xfrm>
            <a:off x="2173966" y="7743756"/>
            <a:ext cx="5936364" cy="1015664"/>
          </a:xfrm>
          <a:prstGeom prst="rect">
            <a:avLst/>
          </a:prstGeom>
        </p:spPr>
        <p:txBody>
          <a:bodyPr/>
          <a:lstStyle>
            <a:lvl1pPr>
              <a:defRPr spc="-200" sz="6000">
                <a:solidFill>
                  <a:srgbClr val="FFFFFF"/>
                </a:solidFill>
              </a:defRPr>
            </a:lvl1pPr>
          </a:lstStyle>
          <a:p>
            <a:pPr/>
            <a:r>
              <a:t>Lorem ipsum</a:t>
            </a:r>
          </a:p>
        </p:txBody>
      </p:sp>
      <p:sp>
        <p:nvSpPr>
          <p:cNvPr id="3846" name="Text Placeholder 14"/>
          <p:cNvSpPr/>
          <p:nvPr>
            <p:ph type="body" sz="quarter" idx="26" hasCustomPrompt="1"/>
          </p:nvPr>
        </p:nvSpPr>
        <p:spPr>
          <a:xfrm>
            <a:off x="12614371" y="9560776"/>
            <a:ext cx="9052933" cy="1003545"/>
          </a:xfrm>
          <a:prstGeom prst="rect">
            <a:avLst/>
          </a:prstGeom>
        </p:spPr>
        <p:txBody>
          <a:bodyPr/>
          <a:lstStyle>
            <a:lvl1pPr>
              <a:lnSpc>
                <a:spcPct val="110000"/>
              </a:lnSpc>
              <a:defRPr sz="2800">
                <a:solidFill>
                  <a:srgbClr val="F2F2F2"/>
                </a:solidFill>
              </a:defRPr>
            </a:lvl1pPr>
          </a:lstStyle>
          <a:p>
            <a:pPr/>
            <a:r>
              <a:t>Lorem ipsum dolor sit amet, consectetur adipiscing elit, sed do eiusmod tempor incididunt ut labore.</a:t>
            </a:r>
          </a:p>
        </p:txBody>
      </p:sp>
      <p:sp>
        <p:nvSpPr>
          <p:cNvPr id="3847" name="Text Placeholder 14"/>
          <p:cNvSpPr/>
          <p:nvPr>
            <p:ph type="body" sz="quarter" idx="27" hasCustomPrompt="1"/>
          </p:nvPr>
        </p:nvSpPr>
        <p:spPr>
          <a:xfrm>
            <a:off x="2173966" y="9564416"/>
            <a:ext cx="5936364" cy="1015664"/>
          </a:xfrm>
          <a:prstGeom prst="rect">
            <a:avLst/>
          </a:prstGeom>
        </p:spPr>
        <p:txBody>
          <a:bodyPr/>
          <a:lstStyle>
            <a:lvl1pPr>
              <a:defRPr spc="-200" sz="6000">
                <a:solidFill>
                  <a:srgbClr val="FFFFFF"/>
                </a:solidFill>
              </a:defRPr>
            </a:lvl1pPr>
          </a:lstStyle>
          <a:p>
            <a:pPr/>
            <a:r>
              <a:t>Lorem ipsum</a:t>
            </a:r>
          </a:p>
        </p:txBody>
      </p:sp>
      <p:sp>
        <p:nvSpPr>
          <p:cNvPr id="3848"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9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Our values – Black">
    <p:bg>
      <p:bgPr>
        <a:solidFill>
          <a:srgbClr val="000000"/>
        </a:solidFill>
      </p:bgPr>
    </p:bg>
    <p:spTree>
      <p:nvGrpSpPr>
        <p:cNvPr id="1" name=""/>
        <p:cNvGrpSpPr/>
        <p:nvPr/>
      </p:nvGrpSpPr>
      <p:grpSpPr>
        <a:xfrm>
          <a:off x="0" y="0"/>
          <a:ext cx="0" cy="0"/>
          <a:chOff x="0" y="0"/>
          <a:chExt cx="0" cy="0"/>
        </a:xfrm>
      </p:grpSpPr>
      <p:sp>
        <p:nvSpPr>
          <p:cNvPr id="3855" name="Rounded Rectangle"/>
          <p:cNvSpPr/>
          <p:nvPr/>
        </p:nvSpPr>
        <p:spPr>
          <a:xfrm rot="10800000">
            <a:off x="547394" y="2030508"/>
            <a:ext cx="23289212" cy="11177493"/>
          </a:xfrm>
          <a:prstGeom prst="roundRect">
            <a:avLst>
              <a:gd name="adj" fmla="val 1776"/>
            </a:avLst>
          </a:prstGeom>
          <a:solidFill>
            <a:srgbClr val="FFFFFF">
              <a:alpha val="10000"/>
            </a:srgbClr>
          </a:solidFill>
          <a:ln w="12700">
            <a:miter lim="400000"/>
          </a:ln>
        </p:spPr>
        <p:txBody>
          <a:bodyPr lIns="50800" tIns="50800" rIns="50800" bIns="50800" anchor="ctr"/>
          <a:lstStyle/>
          <a:p>
            <a:pPr algn="ctr" defTabSz="355600">
              <a:lnSpc>
                <a:spcPct val="80000"/>
              </a:lnSpc>
              <a:spcBef>
                <a:spcPts val="0"/>
              </a:spcBef>
              <a:defRPr sz="2000">
                <a:solidFill>
                  <a:srgbClr val="FFFFFF"/>
                </a:solidFill>
              </a:defRPr>
            </a:pPr>
          </a:p>
        </p:txBody>
      </p:sp>
      <p:sp>
        <p:nvSpPr>
          <p:cNvPr id="3856" name="Tone of voiceOur values"/>
          <p:cNvSpPr txBox="1"/>
          <p:nvPr>
            <p:ph type="title" hasCustomPrompt="1"/>
          </p:nvPr>
        </p:nvSpPr>
        <p:spPr>
          <a:xfrm>
            <a:off x="537006" y="497127"/>
            <a:ext cx="7028545" cy="1034131"/>
          </a:xfrm>
          <a:prstGeom prst="rect">
            <a:avLst/>
          </a:prstGeom>
        </p:spPr>
        <p:txBody>
          <a:bodyPr anchor="t"/>
          <a:lstStyle>
            <a:lvl1pPr>
              <a:lnSpc>
                <a:spcPct val="90000"/>
              </a:lnSpc>
              <a:defRPr spc="0" sz="3400">
                <a:solidFill>
                  <a:srgbClr val="FFFFFF"/>
                </a:solidFill>
              </a:defRPr>
            </a:lvl1pPr>
          </a:lstStyle>
          <a:p>
            <a:pPr/>
            <a:r>
              <a:t>Tone of voiceOur values</a:t>
            </a:r>
          </a:p>
        </p:txBody>
      </p:sp>
      <p:sp>
        <p:nvSpPr>
          <p:cNvPr id="3857" name="Body Level One…"/>
          <p:cNvSpPr txBox="1"/>
          <p:nvPr>
            <p:ph type="body" sz="quarter" idx="1" hasCustomPrompt="1"/>
          </p:nvPr>
        </p:nvSpPr>
        <p:spPr>
          <a:xfrm>
            <a:off x="12614371" y="4092292"/>
            <a:ext cx="8953542" cy="1003545"/>
          </a:xfrm>
          <a:prstGeom prst="rect">
            <a:avLst/>
          </a:prstGeom>
        </p:spPr>
        <p:txBody>
          <a:bodyPr/>
          <a:lstStyle>
            <a:lvl1pPr>
              <a:lnSpc>
                <a:spcPct val="110000"/>
              </a:lnSpc>
              <a:defRPr sz="2800">
                <a:solidFill>
                  <a:srgbClr val="808080"/>
                </a:solidFill>
              </a:defRPr>
            </a:lvl1pPr>
            <a:lvl2pPr>
              <a:lnSpc>
                <a:spcPct val="110000"/>
              </a:lnSpc>
              <a:defRPr sz="2800">
                <a:solidFill>
                  <a:srgbClr val="808080"/>
                </a:solidFill>
              </a:defRPr>
            </a:lvl2pPr>
            <a:lvl3pPr>
              <a:lnSpc>
                <a:spcPct val="110000"/>
              </a:lnSpc>
              <a:defRPr sz="2800">
                <a:solidFill>
                  <a:srgbClr val="808080"/>
                </a:solidFill>
              </a:defRPr>
            </a:lvl3pPr>
            <a:lvl4pPr>
              <a:lnSpc>
                <a:spcPct val="110000"/>
              </a:lnSpc>
              <a:defRPr sz="2800">
                <a:solidFill>
                  <a:srgbClr val="808080"/>
                </a:solidFill>
              </a:defRPr>
            </a:lvl4pPr>
            <a:lvl5pPr>
              <a:lnSpc>
                <a:spcPct val="110000"/>
              </a:lnSpc>
              <a:defRPr sz="2800">
                <a:solidFill>
                  <a:srgbClr val="808080"/>
                </a:solidFill>
              </a:defRPr>
            </a:lvl5pPr>
          </a:lstStyle>
          <a:p>
            <a:pPr/>
            <a:r>
              <a:t>Lorem ipsum dolor sit amet, consectetur adipiscing elit, sed do eiusmod tempor incididunt ut labore.</a:t>
            </a:r>
          </a:p>
          <a:p>
            <a:pPr lvl="1"/>
            <a:r>
              <a:t/>
            </a:r>
          </a:p>
          <a:p>
            <a:pPr lvl="2"/>
            <a:r>
              <a:t/>
            </a:r>
          </a:p>
          <a:p>
            <a:pPr lvl="3"/>
            <a:r>
              <a:t/>
            </a:r>
          </a:p>
          <a:p>
            <a:pPr lvl="4"/>
            <a:r>
              <a:t/>
            </a:r>
          </a:p>
        </p:txBody>
      </p:sp>
      <p:sp>
        <p:nvSpPr>
          <p:cNvPr id="3858" name="Text Placeholder 14"/>
          <p:cNvSpPr/>
          <p:nvPr>
            <p:ph type="body" sz="quarter" idx="21" hasCustomPrompt="1"/>
          </p:nvPr>
        </p:nvSpPr>
        <p:spPr>
          <a:xfrm>
            <a:off x="2173966" y="4102439"/>
            <a:ext cx="6015877" cy="1015664"/>
          </a:xfrm>
          <a:prstGeom prst="rect">
            <a:avLst/>
          </a:prstGeom>
        </p:spPr>
        <p:txBody>
          <a:bodyPr/>
          <a:lstStyle>
            <a:lvl1pPr>
              <a:defRPr spc="-200" sz="6000">
                <a:solidFill>
                  <a:srgbClr val="FFFFFF"/>
                </a:solidFill>
              </a:defRPr>
            </a:lvl1pPr>
          </a:lstStyle>
          <a:p>
            <a:pPr/>
            <a:r>
              <a:t>Lorem ipsum</a:t>
            </a:r>
          </a:p>
        </p:txBody>
      </p:sp>
      <p:sp>
        <p:nvSpPr>
          <p:cNvPr id="3859" name="Text Placeholder 14"/>
          <p:cNvSpPr/>
          <p:nvPr>
            <p:ph type="body" sz="quarter" idx="22" hasCustomPrompt="1"/>
          </p:nvPr>
        </p:nvSpPr>
        <p:spPr>
          <a:xfrm>
            <a:off x="12614371" y="5912951"/>
            <a:ext cx="8953542" cy="1003545"/>
          </a:xfrm>
          <a:prstGeom prst="rect">
            <a:avLst/>
          </a:prstGeom>
        </p:spPr>
        <p:txBody>
          <a:bodyPr/>
          <a:lstStyle>
            <a:lvl1pPr>
              <a:lnSpc>
                <a:spcPct val="110000"/>
              </a:lnSpc>
              <a:defRPr sz="2800">
                <a:solidFill>
                  <a:srgbClr val="808080"/>
                </a:solidFill>
              </a:defRPr>
            </a:lvl1pPr>
          </a:lstStyle>
          <a:p>
            <a:pPr/>
            <a:r>
              <a:t>Lorem ipsum dolor sit amet, consectetur adipiscing elit, sed do eiusmod tempor incididunt ut labore.</a:t>
            </a:r>
          </a:p>
        </p:txBody>
      </p:sp>
      <p:sp>
        <p:nvSpPr>
          <p:cNvPr id="3860" name="Text Placeholder 14"/>
          <p:cNvSpPr/>
          <p:nvPr>
            <p:ph type="body" sz="quarter" idx="23" hasCustomPrompt="1"/>
          </p:nvPr>
        </p:nvSpPr>
        <p:spPr>
          <a:xfrm>
            <a:off x="2173966" y="5923098"/>
            <a:ext cx="6015877" cy="1015664"/>
          </a:xfrm>
          <a:prstGeom prst="rect">
            <a:avLst/>
          </a:prstGeom>
        </p:spPr>
        <p:txBody>
          <a:bodyPr/>
          <a:lstStyle>
            <a:lvl1pPr>
              <a:defRPr spc="-200" sz="6000">
                <a:solidFill>
                  <a:srgbClr val="FFFFFF"/>
                </a:solidFill>
              </a:defRPr>
            </a:lvl1pPr>
          </a:lstStyle>
          <a:p>
            <a:pPr/>
            <a:r>
              <a:t>Lorem ipsum</a:t>
            </a:r>
          </a:p>
        </p:txBody>
      </p:sp>
      <p:sp>
        <p:nvSpPr>
          <p:cNvPr id="3861" name="Text Placeholder 14"/>
          <p:cNvSpPr/>
          <p:nvPr>
            <p:ph type="body" sz="quarter" idx="24" hasCustomPrompt="1"/>
          </p:nvPr>
        </p:nvSpPr>
        <p:spPr>
          <a:xfrm>
            <a:off x="12614371" y="7733610"/>
            <a:ext cx="8953539" cy="1003545"/>
          </a:xfrm>
          <a:prstGeom prst="rect">
            <a:avLst/>
          </a:prstGeom>
        </p:spPr>
        <p:txBody>
          <a:bodyPr/>
          <a:lstStyle>
            <a:lvl1pPr>
              <a:lnSpc>
                <a:spcPct val="110000"/>
              </a:lnSpc>
              <a:defRPr sz="2800">
                <a:solidFill>
                  <a:srgbClr val="808080"/>
                </a:solidFill>
              </a:defRPr>
            </a:lvl1pPr>
          </a:lstStyle>
          <a:p>
            <a:pPr/>
            <a:r>
              <a:t>Lorem ipsum dolor sit amet, consectetur adipiscing elit, sed do eiusmod tempor incididunt ut labore.</a:t>
            </a:r>
          </a:p>
        </p:txBody>
      </p:sp>
      <p:sp>
        <p:nvSpPr>
          <p:cNvPr id="3862" name="Text Placeholder 14"/>
          <p:cNvSpPr/>
          <p:nvPr>
            <p:ph type="body" sz="quarter" idx="25" hasCustomPrompt="1"/>
          </p:nvPr>
        </p:nvSpPr>
        <p:spPr>
          <a:xfrm>
            <a:off x="2173966" y="7743756"/>
            <a:ext cx="6015877" cy="1015664"/>
          </a:xfrm>
          <a:prstGeom prst="rect">
            <a:avLst/>
          </a:prstGeom>
        </p:spPr>
        <p:txBody>
          <a:bodyPr/>
          <a:lstStyle>
            <a:lvl1pPr>
              <a:defRPr spc="-200" sz="6000">
                <a:solidFill>
                  <a:srgbClr val="FFFFFF"/>
                </a:solidFill>
              </a:defRPr>
            </a:lvl1pPr>
          </a:lstStyle>
          <a:p>
            <a:pPr/>
            <a:r>
              <a:t>Lorem ipsum</a:t>
            </a:r>
          </a:p>
        </p:txBody>
      </p:sp>
      <p:sp>
        <p:nvSpPr>
          <p:cNvPr id="3863" name="Text Placeholder 14"/>
          <p:cNvSpPr/>
          <p:nvPr>
            <p:ph type="body" sz="quarter" idx="26" hasCustomPrompt="1"/>
          </p:nvPr>
        </p:nvSpPr>
        <p:spPr>
          <a:xfrm>
            <a:off x="12614371" y="9560776"/>
            <a:ext cx="8953539" cy="1003545"/>
          </a:xfrm>
          <a:prstGeom prst="rect">
            <a:avLst/>
          </a:prstGeom>
        </p:spPr>
        <p:txBody>
          <a:bodyPr/>
          <a:lstStyle>
            <a:lvl1pPr>
              <a:lnSpc>
                <a:spcPct val="110000"/>
              </a:lnSpc>
              <a:defRPr sz="2800">
                <a:solidFill>
                  <a:srgbClr val="808080"/>
                </a:solidFill>
              </a:defRPr>
            </a:lvl1pPr>
          </a:lstStyle>
          <a:p>
            <a:pPr/>
            <a:r>
              <a:t>Lorem ipsum dolor sit amet, consectetur adipiscing elit, sed do eiusmod tempor incididunt ut labore.</a:t>
            </a:r>
          </a:p>
        </p:txBody>
      </p:sp>
      <p:sp>
        <p:nvSpPr>
          <p:cNvPr id="3864" name="Text Placeholder 14"/>
          <p:cNvSpPr/>
          <p:nvPr>
            <p:ph type="body" sz="quarter" idx="27" hasCustomPrompt="1"/>
          </p:nvPr>
        </p:nvSpPr>
        <p:spPr>
          <a:xfrm>
            <a:off x="2173966" y="9564416"/>
            <a:ext cx="6015877" cy="1015664"/>
          </a:xfrm>
          <a:prstGeom prst="rect">
            <a:avLst/>
          </a:prstGeom>
        </p:spPr>
        <p:txBody>
          <a:bodyPr/>
          <a:lstStyle>
            <a:lvl1pPr>
              <a:defRPr spc="-200" sz="6000">
                <a:solidFill>
                  <a:srgbClr val="FFFFFF"/>
                </a:solidFill>
              </a:defRPr>
            </a:lvl1pPr>
          </a:lstStyle>
          <a:p>
            <a:pPr/>
            <a:r>
              <a:t>Lorem ipsum</a:t>
            </a:r>
          </a:p>
        </p:txBody>
      </p:sp>
      <p:sp>
        <p:nvSpPr>
          <p:cNvPr id="3865"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9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Do's and don'ts 1">
    <p:spTree>
      <p:nvGrpSpPr>
        <p:cNvPr id="1" name=""/>
        <p:cNvGrpSpPr/>
        <p:nvPr/>
      </p:nvGrpSpPr>
      <p:grpSpPr>
        <a:xfrm>
          <a:off x="0" y="0"/>
          <a:ext cx="0" cy="0"/>
          <a:chOff x="0" y="0"/>
          <a:chExt cx="0" cy="0"/>
        </a:xfrm>
      </p:grpSpPr>
      <p:sp>
        <p:nvSpPr>
          <p:cNvPr id="3872" name="Rounded Rectangle"/>
          <p:cNvSpPr/>
          <p:nvPr/>
        </p:nvSpPr>
        <p:spPr>
          <a:xfrm rot="10800000">
            <a:off x="547394" y="2030508"/>
            <a:ext cx="23289212" cy="11177493"/>
          </a:xfrm>
          <a:prstGeom prst="roundRect">
            <a:avLst>
              <a:gd name="adj" fmla="val 1776"/>
            </a:avLst>
          </a:prstGeom>
          <a:solidFill>
            <a:srgbClr val="000000">
              <a:alpha val="5000"/>
            </a:srgbClr>
          </a:solidFill>
          <a:ln w="12700">
            <a:miter lim="400000"/>
          </a:ln>
        </p:spPr>
        <p:txBody>
          <a:bodyPr lIns="50800" tIns="50800" rIns="50800" bIns="50800" anchor="ctr"/>
          <a:lstStyle/>
          <a:p>
            <a:pPr algn="ctr" defTabSz="355600">
              <a:lnSpc>
                <a:spcPct val="80000"/>
              </a:lnSpc>
              <a:spcBef>
                <a:spcPts val="0"/>
              </a:spcBef>
              <a:defRPr sz="2000">
                <a:solidFill>
                  <a:srgbClr val="FFFFFF"/>
                </a:solidFill>
              </a:defRPr>
            </a:pPr>
          </a:p>
        </p:txBody>
      </p:sp>
      <p:grpSp>
        <p:nvGrpSpPr>
          <p:cNvPr id="3877" name="Group"/>
          <p:cNvGrpSpPr/>
          <p:nvPr/>
        </p:nvGrpSpPr>
        <p:grpSpPr>
          <a:xfrm>
            <a:off x="11547426" y="2739532"/>
            <a:ext cx="335043" cy="335041"/>
            <a:chOff x="0" y="0"/>
            <a:chExt cx="335042" cy="335040"/>
          </a:xfrm>
        </p:grpSpPr>
        <p:sp>
          <p:nvSpPr>
            <p:cNvPr id="3873" name="Circle"/>
            <p:cNvSpPr/>
            <p:nvPr/>
          </p:nvSpPr>
          <p:spPr>
            <a:xfrm>
              <a:off x="-1" y="-1"/>
              <a:ext cx="335043" cy="335042"/>
            </a:xfrm>
            <a:prstGeom prst="ellipse">
              <a:avLst/>
            </a:prstGeom>
            <a:solidFill>
              <a:srgbClr val="649F49"/>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nvGrpSpPr>
            <p:cNvPr id="3876" name="Group"/>
            <p:cNvGrpSpPr/>
            <p:nvPr/>
          </p:nvGrpSpPr>
          <p:grpSpPr>
            <a:xfrm>
              <a:off x="76683" y="101687"/>
              <a:ext cx="181581" cy="131995"/>
              <a:chOff x="0" y="0"/>
              <a:chExt cx="181579" cy="131994"/>
            </a:xfrm>
          </p:grpSpPr>
          <p:sp>
            <p:nvSpPr>
              <p:cNvPr id="3874" name="Rounded Rectangle"/>
              <p:cNvSpPr/>
              <p:nvPr/>
            </p:nvSpPr>
            <p:spPr>
              <a:xfrm rot="18900000">
                <a:off x="35909" y="52504"/>
                <a:ext cx="159586" cy="2674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3875" name="Rounded Rectangle"/>
              <p:cNvSpPr/>
              <p:nvPr/>
            </p:nvSpPr>
            <p:spPr>
              <a:xfrm rot="2700000">
                <a:off x="-4254" y="75492"/>
                <a:ext cx="94426" cy="2708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grpSp>
      <p:grpSp>
        <p:nvGrpSpPr>
          <p:cNvPr id="3881" name="Group"/>
          <p:cNvGrpSpPr/>
          <p:nvPr/>
        </p:nvGrpSpPr>
        <p:grpSpPr>
          <a:xfrm>
            <a:off x="12509738" y="2739531"/>
            <a:ext cx="335043" cy="335043"/>
            <a:chOff x="0" y="0"/>
            <a:chExt cx="335042" cy="335042"/>
          </a:xfrm>
        </p:grpSpPr>
        <p:sp>
          <p:nvSpPr>
            <p:cNvPr id="3878"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3879"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3880"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sp>
        <p:nvSpPr>
          <p:cNvPr id="3882" name="Tone of voiceDo’s and don’ts"/>
          <p:cNvSpPr txBox="1"/>
          <p:nvPr>
            <p:ph type="title" hasCustomPrompt="1"/>
          </p:nvPr>
        </p:nvSpPr>
        <p:spPr>
          <a:xfrm>
            <a:off x="537006" y="497127"/>
            <a:ext cx="7028545" cy="1034131"/>
          </a:xfrm>
          <a:prstGeom prst="rect">
            <a:avLst/>
          </a:prstGeom>
        </p:spPr>
        <p:txBody>
          <a:bodyPr anchor="t"/>
          <a:lstStyle>
            <a:lvl1pPr>
              <a:lnSpc>
                <a:spcPct val="90000"/>
              </a:lnSpc>
              <a:defRPr spc="0" sz="3400"/>
            </a:lvl1pPr>
          </a:lstStyle>
          <a:p>
            <a:pPr/>
            <a:r>
              <a:t>Tone of voiceDo’s and don’ts</a:t>
            </a:r>
          </a:p>
        </p:txBody>
      </p:sp>
      <p:sp>
        <p:nvSpPr>
          <p:cNvPr id="3883" name="Body Level One…"/>
          <p:cNvSpPr txBox="1"/>
          <p:nvPr>
            <p:ph type="body" sz="quarter" idx="1" hasCustomPrompt="1"/>
          </p:nvPr>
        </p:nvSpPr>
        <p:spPr>
          <a:xfrm>
            <a:off x="6977363" y="3256843"/>
            <a:ext cx="4998499" cy="1015664"/>
          </a:xfrm>
          <a:prstGeom prst="rect">
            <a:avLst/>
          </a:prstGeom>
        </p:spPr>
        <p:txBody>
          <a:bodyPr/>
          <a:lstStyle>
            <a:lvl1pPr algn="r">
              <a:defRPr spc="-120" sz="6000"/>
            </a:lvl1pPr>
            <a:lvl2pPr algn="r">
              <a:defRPr spc="-120" sz="6000"/>
            </a:lvl2pPr>
            <a:lvl3pPr algn="r">
              <a:defRPr spc="-120" sz="6000"/>
            </a:lvl3pPr>
            <a:lvl4pPr algn="r">
              <a:defRPr spc="-120" sz="6000"/>
            </a:lvl4pPr>
            <a:lvl5pPr algn="r">
              <a:defRPr spc="-120" sz="6000"/>
            </a:lvl5pPr>
          </a:lstStyle>
          <a:p>
            <a:pPr/>
            <a:r>
              <a:t>Curious</a:t>
            </a:r>
          </a:p>
          <a:p>
            <a:pPr lvl="1"/>
            <a:r>
              <a:t/>
            </a:r>
          </a:p>
          <a:p>
            <a:pPr lvl="2"/>
            <a:r>
              <a:t/>
            </a:r>
          </a:p>
          <a:p>
            <a:pPr lvl="3"/>
            <a:r>
              <a:t/>
            </a:r>
          </a:p>
          <a:p>
            <a:pPr lvl="4"/>
            <a:r>
              <a:t/>
            </a:r>
          </a:p>
        </p:txBody>
      </p:sp>
      <p:sp>
        <p:nvSpPr>
          <p:cNvPr id="3884" name="Text Placeholder 14"/>
          <p:cNvSpPr/>
          <p:nvPr>
            <p:ph type="body" sz="quarter" idx="21" hasCustomPrompt="1"/>
          </p:nvPr>
        </p:nvSpPr>
        <p:spPr>
          <a:xfrm>
            <a:off x="12408138" y="3256843"/>
            <a:ext cx="4998499" cy="1015664"/>
          </a:xfrm>
          <a:prstGeom prst="rect">
            <a:avLst/>
          </a:prstGeom>
        </p:spPr>
        <p:txBody>
          <a:bodyPr/>
          <a:lstStyle>
            <a:lvl1pPr>
              <a:defRPr spc="-200" sz="6000">
                <a:solidFill>
                  <a:srgbClr val="C0C0C0"/>
                </a:solidFill>
              </a:defRPr>
            </a:lvl1pPr>
          </a:lstStyle>
          <a:p>
            <a:pPr/>
            <a:r>
              <a:t>Assuming</a:t>
            </a:r>
          </a:p>
        </p:txBody>
      </p:sp>
      <p:sp>
        <p:nvSpPr>
          <p:cNvPr id="3885" name="Text Placeholder 14"/>
          <p:cNvSpPr/>
          <p:nvPr>
            <p:ph type="body" sz="quarter" idx="22" hasCustomPrompt="1"/>
          </p:nvPr>
        </p:nvSpPr>
        <p:spPr>
          <a:xfrm>
            <a:off x="6977363" y="4220488"/>
            <a:ext cx="4998499" cy="1015664"/>
          </a:xfrm>
          <a:prstGeom prst="rect">
            <a:avLst/>
          </a:prstGeom>
        </p:spPr>
        <p:txBody>
          <a:bodyPr/>
          <a:lstStyle>
            <a:lvl1pPr algn="r">
              <a:defRPr spc="-200" sz="6000"/>
            </a:lvl1pPr>
          </a:lstStyle>
          <a:p>
            <a:pPr/>
            <a:r>
              <a:t>Generous</a:t>
            </a:r>
          </a:p>
        </p:txBody>
      </p:sp>
      <p:sp>
        <p:nvSpPr>
          <p:cNvPr id="3886" name="Text Placeholder 14"/>
          <p:cNvSpPr/>
          <p:nvPr>
            <p:ph type="body" sz="quarter" idx="23" hasCustomPrompt="1"/>
          </p:nvPr>
        </p:nvSpPr>
        <p:spPr>
          <a:xfrm>
            <a:off x="12408138" y="4220488"/>
            <a:ext cx="4998499" cy="1015664"/>
          </a:xfrm>
          <a:prstGeom prst="rect">
            <a:avLst/>
          </a:prstGeom>
        </p:spPr>
        <p:txBody>
          <a:bodyPr/>
          <a:lstStyle>
            <a:lvl1pPr>
              <a:defRPr spc="-200" sz="6000">
                <a:solidFill>
                  <a:srgbClr val="C0C0C0"/>
                </a:solidFill>
              </a:defRPr>
            </a:lvl1pPr>
          </a:lstStyle>
          <a:p>
            <a:pPr/>
            <a:r>
              <a:t>Self-centred</a:t>
            </a:r>
          </a:p>
        </p:txBody>
      </p:sp>
      <p:sp>
        <p:nvSpPr>
          <p:cNvPr id="3887" name="Text Placeholder 14"/>
          <p:cNvSpPr/>
          <p:nvPr>
            <p:ph type="body" sz="quarter" idx="24" hasCustomPrompt="1"/>
          </p:nvPr>
        </p:nvSpPr>
        <p:spPr>
          <a:xfrm>
            <a:off x="6977363" y="5184133"/>
            <a:ext cx="4998499" cy="1015664"/>
          </a:xfrm>
          <a:prstGeom prst="rect">
            <a:avLst/>
          </a:prstGeom>
        </p:spPr>
        <p:txBody>
          <a:bodyPr/>
          <a:lstStyle>
            <a:lvl1pPr algn="r">
              <a:defRPr spc="-200" sz="6000"/>
            </a:lvl1pPr>
          </a:lstStyle>
          <a:p>
            <a:pPr/>
            <a:r>
              <a:t>Clear</a:t>
            </a:r>
          </a:p>
        </p:txBody>
      </p:sp>
      <p:sp>
        <p:nvSpPr>
          <p:cNvPr id="3888" name="Text Placeholder 14"/>
          <p:cNvSpPr/>
          <p:nvPr>
            <p:ph type="body" sz="quarter" idx="25" hasCustomPrompt="1"/>
          </p:nvPr>
        </p:nvSpPr>
        <p:spPr>
          <a:xfrm>
            <a:off x="12408138" y="5184133"/>
            <a:ext cx="4998499" cy="1015664"/>
          </a:xfrm>
          <a:prstGeom prst="rect">
            <a:avLst/>
          </a:prstGeom>
        </p:spPr>
        <p:txBody>
          <a:bodyPr/>
          <a:lstStyle>
            <a:lvl1pPr>
              <a:defRPr spc="-200" sz="6000">
                <a:solidFill>
                  <a:srgbClr val="C0C0C0"/>
                </a:solidFill>
              </a:defRPr>
            </a:lvl1pPr>
          </a:lstStyle>
          <a:p>
            <a:pPr/>
            <a:r>
              <a:t>Complicated</a:t>
            </a:r>
          </a:p>
        </p:txBody>
      </p:sp>
      <p:sp>
        <p:nvSpPr>
          <p:cNvPr id="3889" name="Text Placeholder 14"/>
          <p:cNvSpPr/>
          <p:nvPr>
            <p:ph type="body" sz="quarter" idx="26" hasCustomPrompt="1"/>
          </p:nvPr>
        </p:nvSpPr>
        <p:spPr>
          <a:xfrm>
            <a:off x="6977363" y="6147779"/>
            <a:ext cx="4998499" cy="1015664"/>
          </a:xfrm>
          <a:prstGeom prst="rect">
            <a:avLst/>
          </a:prstGeom>
        </p:spPr>
        <p:txBody>
          <a:bodyPr/>
          <a:lstStyle>
            <a:lvl1pPr algn="r">
              <a:defRPr spc="-200" sz="6000"/>
            </a:lvl1pPr>
          </a:lstStyle>
          <a:p>
            <a:pPr/>
            <a:r>
              <a:t>Confident</a:t>
            </a:r>
          </a:p>
        </p:txBody>
      </p:sp>
      <p:sp>
        <p:nvSpPr>
          <p:cNvPr id="3890" name="Text Placeholder 14"/>
          <p:cNvSpPr/>
          <p:nvPr>
            <p:ph type="body" sz="quarter" idx="27" hasCustomPrompt="1"/>
          </p:nvPr>
        </p:nvSpPr>
        <p:spPr>
          <a:xfrm>
            <a:off x="12408138" y="6147779"/>
            <a:ext cx="4998499" cy="1015664"/>
          </a:xfrm>
          <a:prstGeom prst="rect">
            <a:avLst/>
          </a:prstGeom>
        </p:spPr>
        <p:txBody>
          <a:bodyPr/>
          <a:lstStyle>
            <a:lvl1pPr>
              <a:defRPr spc="-200" sz="6000">
                <a:solidFill>
                  <a:srgbClr val="C0C0C0"/>
                </a:solidFill>
              </a:defRPr>
            </a:lvl1pPr>
          </a:lstStyle>
          <a:p>
            <a:pPr/>
            <a:r>
              <a:t>Arrogant</a:t>
            </a:r>
          </a:p>
        </p:txBody>
      </p:sp>
      <p:sp>
        <p:nvSpPr>
          <p:cNvPr id="3891" name="Text Placeholder 14"/>
          <p:cNvSpPr/>
          <p:nvPr>
            <p:ph type="body" sz="quarter" idx="28" hasCustomPrompt="1"/>
          </p:nvPr>
        </p:nvSpPr>
        <p:spPr>
          <a:xfrm>
            <a:off x="6977363" y="7111424"/>
            <a:ext cx="4998499" cy="1015664"/>
          </a:xfrm>
          <a:prstGeom prst="rect">
            <a:avLst/>
          </a:prstGeom>
        </p:spPr>
        <p:txBody>
          <a:bodyPr/>
          <a:lstStyle>
            <a:lvl1pPr algn="r">
              <a:defRPr spc="-200" sz="6000"/>
            </a:lvl1pPr>
          </a:lstStyle>
          <a:p>
            <a:pPr/>
            <a:r>
              <a:t>Optimistic</a:t>
            </a:r>
          </a:p>
        </p:txBody>
      </p:sp>
      <p:sp>
        <p:nvSpPr>
          <p:cNvPr id="3892" name="Text Placeholder 14"/>
          <p:cNvSpPr/>
          <p:nvPr>
            <p:ph type="body" sz="quarter" idx="29" hasCustomPrompt="1"/>
          </p:nvPr>
        </p:nvSpPr>
        <p:spPr>
          <a:xfrm>
            <a:off x="12408138" y="7111424"/>
            <a:ext cx="4998499" cy="1015664"/>
          </a:xfrm>
          <a:prstGeom prst="rect">
            <a:avLst/>
          </a:prstGeom>
        </p:spPr>
        <p:txBody>
          <a:bodyPr/>
          <a:lstStyle>
            <a:lvl1pPr>
              <a:defRPr spc="-200" sz="6000">
                <a:solidFill>
                  <a:srgbClr val="C0C0C0"/>
                </a:solidFill>
              </a:defRPr>
            </a:lvl1pPr>
          </a:lstStyle>
          <a:p>
            <a:pPr/>
            <a:r>
              <a:t>Naïve</a:t>
            </a:r>
          </a:p>
        </p:txBody>
      </p:sp>
      <p:sp>
        <p:nvSpPr>
          <p:cNvPr id="3893" name="Text Placeholder 14"/>
          <p:cNvSpPr/>
          <p:nvPr>
            <p:ph type="body" sz="quarter" idx="30" hasCustomPrompt="1"/>
          </p:nvPr>
        </p:nvSpPr>
        <p:spPr>
          <a:xfrm>
            <a:off x="6977363" y="8075069"/>
            <a:ext cx="4998499" cy="1015664"/>
          </a:xfrm>
          <a:prstGeom prst="rect">
            <a:avLst/>
          </a:prstGeom>
        </p:spPr>
        <p:txBody>
          <a:bodyPr/>
          <a:lstStyle>
            <a:lvl1pPr algn="r">
              <a:defRPr spc="-200" sz="6000"/>
            </a:lvl1pPr>
          </a:lstStyle>
          <a:p>
            <a:pPr/>
            <a:r>
              <a:t>Honest</a:t>
            </a:r>
          </a:p>
        </p:txBody>
      </p:sp>
      <p:sp>
        <p:nvSpPr>
          <p:cNvPr id="3894" name="Text Placeholder 14"/>
          <p:cNvSpPr/>
          <p:nvPr>
            <p:ph type="body" sz="quarter" idx="31" hasCustomPrompt="1"/>
          </p:nvPr>
        </p:nvSpPr>
        <p:spPr>
          <a:xfrm>
            <a:off x="12408138" y="8075069"/>
            <a:ext cx="4998499" cy="1015664"/>
          </a:xfrm>
          <a:prstGeom prst="rect">
            <a:avLst/>
          </a:prstGeom>
        </p:spPr>
        <p:txBody>
          <a:bodyPr/>
          <a:lstStyle>
            <a:lvl1pPr>
              <a:defRPr spc="-200" sz="6000">
                <a:solidFill>
                  <a:srgbClr val="C0C0C0"/>
                </a:solidFill>
              </a:defRPr>
            </a:lvl1pPr>
          </a:lstStyle>
          <a:p>
            <a:pPr/>
            <a:r>
              <a:t>Blunt</a:t>
            </a:r>
          </a:p>
        </p:txBody>
      </p:sp>
      <p:sp>
        <p:nvSpPr>
          <p:cNvPr id="3895" name="Text Placeholder 14"/>
          <p:cNvSpPr/>
          <p:nvPr>
            <p:ph type="body" sz="quarter" idx="32" hasCustomPrompt="1"/>
          </p:nvPr>
        </p:nvSpPr>
        <p:spPr>
          <a:xfrm>
            <a:off x="6977363" y="9038714"/>
            <a:ext cx="4998499" cy="1015664"/>
          </a:xfrm>
          <a:prstGeom prst="rect">
            <a:avLst/>
          </a:prstGeom>
        </p:spPr>
        <p:txBody>
          <a:bodyPr/>
          <a:lstStyle>
            <a:lvl1pPr algn="r">
              <a:defRPr spc="-200" sz="6000"/>
            </a:lvl1pPr>
          </a:lstStyle>
          <a:p>
            <a:pPr/>
            <a:r>
              <a:t>Playful</a:t>
            </a:r>
          </a:p>
        </p:txBody>
      </p:sp>
      <p:sp>
        <p:nvSpPr>
          <p:cNvPr id="3896" name="Text Placeholder 14"/>
          <p:cNvSpPr/>
          <p:nvPr>
            <p:ph type="body" sz="quarter" idx="33" hasCustomPrompt="1"/>
          </p:nvPr>
        </p:nvSpPr>
        <p:spPr>
          <a:xfrm>
            <a:off x="12408138" y="9038714"/>
            <a:ext cx="4998499" cy="1015664"/>
          </a:xfrm>
          <a:prstGeom prst="rect">
            <a:avLst/>
          </a:prstGeom>
        </p:spPr>
        <p:txBody>
          <a:bodyPr/>
          <a:lstStyle>
            <a:lvl1pPr>
              <a:defRPr spc="-200" sz="6000">
                <a:solidFill>
                  <a:srgbClr val="C0C0C0"/>
                </a:solidFill>
              </a:defRPr>
            </a:lvl1pPr>
          </a:lstStyle>
          <a:p>
            <a:pPr/>
            <a:r>
              <a:t>Silly</a:t>
            </a:r>
          </a:p>
        </p:txBody>
      </p:sp>
      <p:sp>
        <p:nvSpPr>
          <p:cNvPr id="3897" name="Text Placeholder 14"/>
          <p:cNvSpPr/>
          <p:nvPr>
            <p:ph type="body" sz="quarter" idx="34" hasCustomPrompt="1"/>
          </p:nvPr>
        </p:nvSpPr>
        <p:spPr>
          <a:xfrm>
            <a:off x="6977363" y="10002359"/>
            <a:ext cx="4998499" cy="1015664"/>
          </a:xfrm>
          <a:prstGeom prst="rect">
            <a:avLst/>
          </a:prstGeom>
        </p:spPr>
        <p:txBody>
          <a:bodyPr/>
          <a:lstStyle>
            <a:lvl1pPr algn="r">
              <a:defRPr spc="-200" sz="6000"/>
            </a:lvl1pPr>
          </a:lstStyle>
          <a:p>
            <a:pPr/>
            <a:r>
              <a:t>Revealing</a:t>
            </a:r>
          </a:p>
        </p:txBody>
      </p:sp>
      <p:sp>
        <p:nvSpPr>
          <p:cNvPr id="3898" name="Text Placeholder 14"/>
          <p:cNvSpPr/>
          <p:nvPr>
            <p:ph type="body" sz="quarter" idx="35" hasCustomPrompt="1"/>
          </p:nvPr>
        </p:nvSpPr>
        <p:spPr>
          <a:xfrm>
            <a:off x="12408138" y="10002359"/>
            <a:ext cx="4998499" cy="1015664"/>
          </a:xfrm>
          <a:prstGeom prst="rect">
            <a:avLst/>
          </a:prstGeom>
        </p:spPr>
        <p:txBody>
          <a:bodyPr/>
          <a:lstStyle>
            <a:lvl1pPr>
              <a:defRPr spc="-200" sz="6000">
                <a:solidFill>
                  <a:srgbClr val="C0C0C0"/>
                </a:solidFill>
              </a:defRPr>
            </a:lvl1pPr>
          </a:lstStyle>
          <a:p>
            <a:pPr/>
            <a:r>
              <a:t>Exposing</a:t>
            </a:r>
          </a:p>
        </p:txBody>
      </p:sp>
      <p:sp>
        <p:nvSpPr>
          <p:cNvPr id="3899" name="Text Placeholder 14"/>
          <p:cNvSpPr/>
          <p:nvPr>
            <p:ph type="body" sz="quarter" idx="36" hasCustomPrompt="1"/>
          </p:nvPr>
        </p:nvSpPr>
        <p:spPr>
          <a:xfrm>
            <a:off x="6977363" y="10966006"/>
            <a:ext cx="4998499" cy="1015664"/>
          </a:xfrm>
          <a:prstGeom prst="rect">
            <a:avLst/>
          </a:prstGeom>
        </p:spPr>
        <p:txBody>
          <a:bodyPr/>
          <a:lstStyle>
            <a:lvl1pPr algn="r">
              <a:defRPr spc="-200" sz="6000"/>
            </a:lvl1pPr>
          </a:lstStyle>
          <a:p>
            <a:pPr/>
            <a:r>
              <a:t>Refined</a:t>
            </a:r>
          </a:p>
        </p:txBody>
      </p:sp>
      <p:sp>
        <p:nvSpPr>
          <p:cNvPr id="3900" name="Text Placeholder 14"/>
          <p:cNvSpPr/>
          <p:nvPr>
            <p:ph type="body" sz="quarter" idx="37" hasCustomPrompt="1"/>
          </p:nvPr>
        </p:nvSpPr>
        <p:spPr>
          <a:xfrm>
            <a:off x="12408138" y="10966006"/>
            <a:ext cx="4998499" cy="1015664"/>
          </a:xfrm>
          <a:prstGeom prst="rect">
            <a:avLst/>
          </a:prstGeom>
        </p:spPr>
        <p:txBody>
          <a:bodyPr/>
          <a:lstStyle>
            <a:lvl1pPr>
              <a:defRPr spc="-200" sz="6000">
                <a:solidFill>
                  <a:srgbClr val="C0C0C0"/>
                </a:solidFill>
              </a:defRPr>
            </a:lvl1pPr>
          </a:lstStyle>
          <a:p>
            <a:pPr/>
            <a:r>
              <a:t>Cold</a:t>
            </a:r>
          </a:p>
        </p:txBody>
      </p:sp>
      <p:sp>
        <p:nvSpPr>
          <p:cNvPr id="3901"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9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Do's and don'ts 1 – Grey">
    <p:bg>
      <p:bgPr>
        <a:solidFill>
          <a:srgbClr val="CCCDD1"/>
        </a:solidFill>
      </p:bgPr>
    </p:bg>
    <p:spTree>
      <p:nvGrpSpPr>
        <p:cNvPr id="1" name=""/>
        <p:cNvGrpSpPr/>
        <p:nvPr/>
      </p:nvGrpSpPr>
      <p:grpSpPr>
        <a:xfrm>
          <a:off x="0" y="0"/>
          <a:ext cx="0" cy="0"/>
          <a:chOff x="0" y="0"/>
          <a:chExt cx="0" cy="0"/>
        </a:xfrm>
      </p:grpSpPr>
      <p:sp>
        <p:nvSpPr>
          <p:cNvPr id="3908" name="Rounded Rectangle"/>
          <p:cNvSpPr/>
          <p:nvPr/>
        </p:nvSpPr>
        <p:spPr>
          <a:xfrm rot="10800000">
            <a:off x="547394" y="2030508"/>
            <a:ext cx="23289212" cy="11177493"/>
          </a:xfrm>
          <a:prstGeom prst="roundRect">
            <a:avLst>
              <a:gd name="adj" fmla="val 1776"/>
            </a:avLst>
          </a:prstGeom>
          <a:solidFill>
            <a:srgbClr val="000000">
              <a:alpha val="5000"/>
            </a:srgbClr>
          </a:solidFill>
          <a:ln w="12700">
            <a:miter lim="400000"/>
          </a:ln>
        </p:spPr>
        <p:txBody>
          <a:bodyPr lIns="50800" tIns="50800" rIns="50800" bIns="50800" anchor="ctr"/>
          <a:lstStyle/>
          <a:p>
            <a:pPr algn="ctr" defTabSz="355600">
              <a:lnSpc>
                <a:spcPct val="80000"/>
              </a:lnSpc>
              <a:spcBef>
                <a:spcPts val="0"/>
              </a:spcBef>
              <a:defRPr sz="2000">
                <a:solidFill>
                  <a:srgbClr val="FFFFFF"/>
                </a:solidFill>
              </a:defRPr>
            </a:pPr>
          </a:p>
        </p:txBody>
      </p:sp>
      <p:grpSp>
        <p:nvGrpSpPr>
          <p:cNvPr id="3913" name="Group"/>
          <p:cNvGrpSpPr/>
          <p:nvPr/>
        </p:nvGrpSpPr>
        <p:grpSpPr>
          <a:xfrm>
            <a:off x="11547426" y="2739532"/>
            <a:ext cx="335043" cy="335041"/>
            <a:chOff x="0" y="0"/>
            <a:chExt cx="335042" cy="335040"/>
          </a:xfrm>
        </p:grpSpPr>
        <p:sp>
          <p:nvSpPr>
            <p:cNvPr id="3909" name="Circle"/>
            <p:cNvSpPr/>
            <p:nvPr/>
          </p:nvSpPr>
          <p:spPr>
            <a:xfrm>
              <a:off x="-1" y="-1"/>
              <a:ext cx="335043" cy="335042"/>
            </a:xfrm>
            <a:prstGeom prst="ellipse">
              <a:avLst/>
            </a:prstGeom>
            <a:solidFill>
              <a:srgbClr val="649F49"/>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nvGrpSpPr>
            <p:cNvPr id="3912" name="Group"/>
            <p:cNvGrpSpPr/>
            <p:nvPr/>
          </p:nvGrpSpPr>
          <p:grpSpPr>
            <a:xfrm>
              <a:off x="76683" y="101687"/>
              <a:ext cx="181581" cy="131995"/>
              <a:chOff x="0" y="0"/>
              <a:chExt cx="181579" cy="131994"/>
            </a:xfrm>
          </p:grpSpPr>
          <p:sp>
            <p:nvSpPr>
              <p:cNvPr id="3910" name="Rounded Rectangle"/>
              <p:cNvSpPr/>
              <p:nvPr/>
            </p:nvSpPr>
            <p:spPr>
              <a:xfrm rot="18900000">
                <a:off x="35909" y="52504"/>
                <a:ext cx="159586" cy="2674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3911" name="Rounded Rectangle"/>
              <p:cNvSpPr/>
              <p:nvPr/>
            </p:nvSpPr>
            <p:spPr>
              <a:xfrm rot="2700000">
                <a:off x="-4254" y="75492"/>
                <a:ext cx="94426" cy="2708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grpSp>
      <p:grpSp>
        <p:nvGrpSpPr>
          <p:cNvPr id="3917" name="Group"/>
          <p:cNvGrpSpPr/>
          <p:nvPr/>
        </p:nvGrpSpPr>
        <p:grpSpPr>
          <a:xfrm>
            <a:off x="12509738" y="2739531"/>
            <a:ext cx="335043" cy="335043"/>
            <a:chOff x="0" y="0"/>
            <a:chExt cx="335042" cy="335042"/>
          </a:xfrm>
        </p:grpSpPr>
        <p:sp>
          <p:nvSpPr>
            <p:cNvPr id="3914"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3915"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3916"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sp>
        <p:nvSpPr>
          <p:cNvPr id="3918" name="Tone of voiceDo’s and don’ts"/>
          <p:cNvSpPr txBox="1"/>
          <p:nvPr>
            <p:ph type="title" hasCustomPrompt="1"/>
          </p:nvPr>
        </p:nvSpPr>
        <p:spPr>
          <a:xfrm>
            <a:off x="537006" y="497127"/>
            <a:ext cx="7028545" cy="1034131"/>
          </a:xfrm>
          <a:prstGeom prst="rect">
            <a:avLst/>
          </a:prstGeom>
        </p:spPr>
        <p:txBody>
          <a:bodyPr anchor="t"/>
          <a:lstStyle>
            <a:lvl1pPr>
              <a:lnSpc>
                <a:spcPct val="90000"/>
              </a:lnSpc>
              <a:defRPr spc="0" sz="3400">
                <a:solidFill>
                  <a:srgbClr val="FFFFFF"/>
                </a:solidFill>
              </a:defRPr>
            </a:lvl1pPr>
          </a:lstStyle>
          <a:p>
            <a:pPr/>
            <a:r>
              <a:t>Tone of voiceDo’s and don’ts</a:t>
            </a:r>
          </a:p>
        </p:txBody>
      </p:sp>
      <p:sp>
        <p:nvSpPr>
          <p:cNvPr id="3919" name="Body Level One…"/>
          <p:cNvSpPr txBox="1"/>
          <p:nvPr>
            <p:ph type="body" sz="quarter" idx="1" hasCustomPrompt="1"/>
          </p:nvPr>
        </p:nvSpPr>
        <p:spPr>
          <a:xfrm>
            <a:off x="6977363" y="3256843"/>
            <a:ext cx="4998499" cy="1015664"/>
          </a:xfrm>
          <a:prstGeom prst="rect">
            <a:avLst/>
          </a:prstGeom>
        </p:spPr>
        <p:txBody>
          <a:bodyPr/>
          <a:lstStyle>
            <a:lvl1pPr algn="r">
              <a:defRPr spc="-120" sz="6000">
                <a:solidFill>
                  <a:srgbClr val="FFFFFF"/>
                </a:solidFill>
              </a:defRPr>
            </a:lvl1pPr>
            <a:lvl2pPr algn="r">
              <a:defRPr spc="-120" sz="6000">
                <a:solidFill>
                  <a:srgbClr val="FFFFFF"/>
                </a:solidFill>
              </a:defRPr>
            </a:lvl2pPr>
            <a:lvl3pPr algn="r">
              <a:defRPr spc="-120" sz="6000">
                <a:solidFill>
                  <a:srgbClr val="FFFFFF"/>
                </a:solidFill>
              </a:defRPr>
            </a:lvl3pPr>
            <a:lvl4pPr algn="r">
              <a:defRPr spc="-120" sz="6000">
                <a:solidFill>
                  <a:srgbClr val="FFFFFF"/>
                </a:solidFill>
              </a:defRPr>
            </a:lvl4pPr>
            <a:lvl5pPr algn="r">
              <a:defRPr spc="-120" sz="6000">
                <a:solidFill>
                  <a:srgbClr val="FFFFFF"/>
                </a:solidFill>
              </a:defRPr>
            </a:lvl5pPr>
          </a:lstStyle>
          <a:p>
            <a:pPr/>
            <a:r>
              <a:t>Curious</a:t>
            </a:r>
          </a:p>
          <a:p>
            <a:pPr lvl="1"/>
            <a:r>
              <a:t/>
            </a:r>
          </a:p>
          <a:p>
            <a:pPr lvl="2"/>
            <a:r>
              <a:t/>
            </a:r>
          </a:p>
          <a:p>
            <a:pPr lvl="3"/>
            <a:r>
              <a:t/>
            </a:r>
          </a:p>
          <a:p>
            <a:pPr lvl="4"/>
            <a:r>
              <a:t/>
            </a:r>
          </a:p>
        </p:txBody>
      </p:sp>
      <p:sp>
        <p:nvSpPr>
          <p:cNvPr id="3920" name="Text Placeholder 14"/>
          <p:cNvSpPr/>
          <p:nvPr>
            <p:ph type="body" sz="quarter" idx="21" hasCustomPrompt="1"/>
          </p:nvPr>
        </p:nvSpPr>
        <p:spPr>
          <a:xfrm>
            <a:off x="12408138" y="3256843"/>
            <a:ext cx="4998499" cy="1015664"/>
          </a:xfrm>
          <a:prstGeom prst="rect">
            <a:avLst/>
          </a:prstGeom>
        </p:spPr>
        <p:txBody>
          <a:bodyPr/>
          <a:lstStyle>
            <a:lvl1pPr>
              <a:defRPr spc="-200" sz="6000">
                <a:solidFill>
                  <a:srgbClr val="F2F2F2"/>
                </a:solidFill>
              </a:defRPr>
            </a:lvl1pPr>
          </a:lstStyle>
          <a:p>
            <a:pPr/>
            <a:r>
              <a:t>Assuming</a:t>
            </a:r>
          </a:p>
        </p:txBody>
      </p:sp>
      <p:sp>
        <p:nvSpPr>
          <p:cNvPr id="3921" name="Text Placeholder 14"/>
          <p:cNvSpPr/>
          <p:nvPr>
            <p:ph type="body" sz="quarter" idx="22" hasCustomPrompt="1"/>
          </p:nvPr>
        </p:nvSpPr>
        <p:spPr>
          <a:xfrm>
            <a:off x="6977363" y="4220488"/>
            <a:ext cx="4998499" cy="1015664"/>
          </a:xfrm>
          <a:prstGeom prst="rect">
            <a:avLst/>
          </a:prstGeom>
        </p:spPr>
        <p:txBody>
          <a:bodyPr/>
          <a:lstStyle>
            <a:lvl1pPr algn="r">
              <a:defRPr spc="-200" sz="6000">
                <a:solidFill>
                  <a:srgbClr val="FFFFFF"/>
                </a:solidFill>
              </a:defRPr>
            </a:lvl1pPr>
          </a:lstStyle>
          <a:p>
            <a:pPr/>
            <a:r>
              <a:t>Generous</a:t>
            </a:r>
          </a:p>
        </p:txBody>
      </p:sp>
      <p:sp>
        <p:nvSpPr>
          <p:cNvPr id="3922" name="Text Placeholder 14"/>
          <p:cNvSpPr/>
          <p:nvPr>
            <p:ph type="body" sz="quarter" idx="23" hasCustomPrompt="1"/>
          </p:nvPr>
        </p:nvSpPr>
        <p:spPr>
          <a:xfrm>
            <a:off x="12408138" y="4220488"/>
            <a:ext cx="4998499" cy="1015664"/>
          </a:xfrm>
          <a:prstGeom prst="rect">
            <a:avLst/>
          </a:prstGeom>
        </p:spPr>
        <p:txBody>
          <a:bodyPr/>
          <a:lstStyle>
            <a:lvl1pPr>
              <a:defRPr spc="-200" sz="6000">
                <a:solidFill>
                  <a:srgbClr val="F2F2F2"/>
                </a:solidFill>
              </a:defRPr>
            </a:lvl1pPr>
          </a:lstStyle>
          <a:p>
            <a:pPr/>
            <a:r>
              <a:t>Self-centred</a:t>
            </a:r>
          </a:p>
        </p:txBody>
      </p:sp>
      <p:sp>
        <p:nvSpPr>
          <p:cNvPr id="3923" name="Text Placeholder 14"/>
          <p:cNvSpPr/>
          <p:nvPr>
            <p:ph type="body" sz="quarter" idx="24" hasCustomPrompt="1"/>
          </p:nvPr>
        </p:nvSpPr>
        <p:spPr>
          <a:xfrm>
            <a:off x="6977363" y="5184133"/>
            <a:ext cx="4998499" cy="1015664"/>
          </a:xfrm>
          <a:prstGeom prst="rect">
            <a:avLst/>
          </a:prstGeom>
        </p:spPr>
        <p:txBody>
          <a:bodyPr/>
          <a:lstStyle>
            <a:lvl1pPr algn="r">
              <a:defRPr spc="-200" sz="6000">
                <a:solidFill>
                  <a:srgbClr val="FFFFFF"/>
                </a:solidFill>
              </a:defRPr>
            </a:lvl1pPr>
          </a:lstStyle>
          <a:p>
            <a:pPr/>
            <a:r>
              <a:t>Clear</a:t>
            </a:r>
          </a:p>
        </p:txBody>
      </p:sp>
      <p:sp>
        <p:nvSpPr>
          <p:cNvPr id="3924" name="Text Placeholder 14"/>
          <p:cNvSpPr/>
          <p:nvPr>
            <p:ph type="body" sz="quarter" idx="25" hasCustomPrompt="1"/>
          </p:nvPr>
        </p:nvSpPr>
        <p:spPr>
          <a:xfrm>
            <a:off x="12408138" y="5184133"/>
            <a:ext cx="4998499" cy="1015664"/>
          </a:xfrm>
          <a:prstGeom prst="rect">
            <a:avLst/>
          </a:prstGeom>
        </p:spPr>
        <p:txBody>
          <a:bodyPr/>
          <a:lstStyle>
            <a:lvl1pPr>
              <a:defRPr spc="-200" sz="6000">
                <a:solidFill>
                  <a:srgbClr val="F2F2F2"/>
                </a:solidFill>
              </a:defRPr>
            </a:lvl1pPr>
          </a:lstStyle>
          <a:p>
            <a:pPr/>
            <a:r>
              <a:t>Complicated</a:t>
            </a:r>
          </a:p>
        </p:txBody>
      </p:sp>
      <p:sp>
        <p:nvSpPr>
          <p:cNvPr id="3925" name="Text Placeholder 14"/>
          <p:cNvSpPr/>
          <p:nvPr>
            <p:ph type="body" sz="quarter" idx="26" hasCustomPrompt="1"/>
          </p:nvPr>
        </p:nvSpPr>
        <p:spPr>
          <a:xfrm>
            <a:off x="6977363" y="6147779"/>
            <a:ext cx="4998499" cy="1015664"/>
          </a:xfrm>
          <a:prstGeom prst="rect">
            <a:avLst/>
          </a:prstGeom>
        </p:spPr>
        <p:txBody>
          <a:bodyPr/>
          <a:lstStyle>
            <a:lvl1pPr algn="r">
              <a:defRPr spc="-200" sz="6000">
                <a:solidFill>
                  <a:srgbClr val="FFFFFF"/>
                </a:solidFill>
              </a:defRPr>
            </a:lvl1pPr>
          </a:lstStyle>
          <a:p>
            <a:pPr/>
            <a:r>
              <a:t>Confident</a:t>
            </a:r>
          </a:p>
        </p:txBody>
      </p:sp>
      <p:sp>
        <p:nvSpPr>
          <p:cNvPr id="3926" name="Text Placeholder 14"/>
          <p:cNvSpPr/>
          <p:nvPr>
            <p:ph type="body" sz="quarter" idx="27" hasCustomPrompt="1"/>
          </p:nvPr>
        </p:nvSpPr>
        <p:spPr>
          <a:xfrm>
            <a:off x="12408138" y="6147779"/>
            <a:ext cx="4998499" cy="1015664"/>
          </a:xfrm>
          <a:prstGeom prst="rect">
            <a:avLst/>
          </a:prstGeom>
        </p:spPr>
        <p:txBody>
          <a:bodyPr/>
          <a:lstStyle>
            <a:lvl1pPr>
              <a:defRPr spc="-200" sz="6000">
                <a:solidFill>
                  <a:srgbClr val="F2F2F2"/>
                </a:solidFill>
              </a:defRPr>
            </a:lvl1pPr>
          </a:lstStyle>
          <a:p>
            <a:pPr/>
            <a:r>
              <a:t>Arrogant</a:t>
            </a:r>
          </a:p>
        </p:txBody>
      </p:sp>
      <p:sp>
        <p:nvSpPr>
          <p:cNvPr id="3927" name="Text Placeholder 14"/>
          <p:cNvSpPr/>
          <p:nvPr>
            <p:ph type="body" sz="quarter" idx="28" hasCustomPrompt="1"/>
          </p:nvPr>
        </p:nvSpPr>
        <p:spPr>
          <a:xfrm>
            <a:off x="6977363" y="7111424"/>
            <a:ext cx="4998499" cy="1015664"/>
          </a:xfrm>
          <a:prstGeom prst="rect">
            <a:avLst/>
          </a:prstGeom>
        </p:spPr>
        <p:txBody>
          <a:bodyPr/>
          <a:lstStyle>
            <a:lvl1pPr algn="r">
              <a:defRPr spc="-200" sz="6000">
                <a:solidFill>
                  <a:srgbClr val="FFFFFF"/>
                </a:solidFill>
              </a:defRPr>
            </a:lvl1pPr>
          </a:lstStyle>
          <a:p>
            <a:pPr/>
            <a:r>
              <a:t>Optimistic</a:t>
            </a:r>
          </a:p>
        </p:txBody>
      </p:sp>
      <p:sp>
        <p:nvSpPr>
          <p:cNvPr id="3928" name="Text Placeholder 14"/>
          <p:cNvSpPr/>
          <p:nvPr>
            <p:ph type="body" sz="quarter" idx="29" hasCustomPrompt="1"/>
          </p:nvPr>
        </p:nvSpPr>
        <p:spPr>
          <a:xfrm>
            <a:off x="12408138" y="7111424"/>
            <a:ext cx="4998499" cy="1015664"/>
          </a:xfrm>
          <a:prstGeom prst="rect">
            <a:avLst/>
          </a:prstGeom>
        </p:spPr>
        <p:txBody>
          <a:bodyPr/>
          <a:lstStyle>
            <a:lvl1pPr>
              <a:defRPr spc="-200" sz="6000">
                <a:solidFill>
                  <a:srgbClr val="F2F2F2"/>
                </a:solidFill>
              </a:defRPr>
            </a:lvl1pPr>
          </a:lstStyle>
          <a:p>
            <a:pPr/>
            <a:r>
              <a:t>Naïve</a:t>
            </a:r>
          </a:p>
        </p:txBody>
      </p:sp>
      <p:sp>
        <p:nvSpPr>
          <p:cNvPr id="3929" name="Text Placeholder 14"/>
          <p:cNvSpPr/>
          <p:nvPr>
            <p:ph type="body" sz="quarter" idx="30" hasCustomPrompt="1"/>
          </p:nvPr>
        </p:nvSpPr>
        <p:spPr>
          <a:xfrm>
            <a:off x="6977363" y="8075069"/>
            <a:ext cx="4998499" cy="1015664"/>
          </a:xfrm>
          <a:prstGeom prst="rect">
            <a:avLst/>
          </a:prstGeom>
        </p:spPr>
        <p:txBody>
          <a:bodyPr/>
          <a:lstStyle>
            <a:lvl1pPr algn="r">
              <a:defRPr spc="-200" sz="6000">
                <a:solidFill>
                  <a:srgbClr val="FFFFFF"/>
                </a:solidFill>
              </a:defRPr>
            </a:lvl1pPr>
          </a:lstStyle>
          <a:p>
            <a:pPr/>
            <a:r>
              <a:t>Honest</a:t>
            </a:r>
          </a:p>
        </p:txBody>
      </p:sp>
      <p:sp>
        <p:nvSpPr>
          <p:cNvPr id="3930" name="Text Placeholder 14"/>
          <p:cNvSpPr/>
          <p:nvPr>
            <p:ph type="body" sz="quarter" idx="31" hasCustomPrompt="1"/>
          </p:nvPr>
        </p:nvSpPr>
        <p:spPr>
          <a:xfrm>
            <a:off x="12408138" y="8075069"/>
            <a:ext cx="4998499" cy="1015664"/>
          </a:xfrm>
          <a:prstGeom prst="rect">
            <a:avLst/>
          </a:prstGeom>
        </p:spPr>
        <p:txBody>
          <a:bodyPr/>
          <a:lstStyle>
            <a:lvl1pPr>
              <a:defRPr spc="-200" sz="6000">
                <a:solidFill>
                  <a:srgbClr val="F2F2F2"/>
                </a:solidFill>
              </a:defRPr>
            </a:lvl1pPr>
          </a:lstStyle>
          <a:p>
            <a:pPr/>
            <a:r>
              <a:t>Blunt</a:t>
            </a:r>
          </a:p>
        </p:txBody>
      </p:sp>
      <p:sp>
        <p:nvSpPr>
          <p:cNvPr id="3931" name="Text Placeholder 14"/>
          <p:cNvSpPr/>
          <p:nvPr>
            <p:ph type="body" sz="quarter" idx="32" hasCustomPrompt="1"/>
          </p:nvPr>
        </p:nvSpPr>
        <p:spPr>
          <a:xfrm>
            <a:off x="6977363" y="9038714"/>
            <a:ext cx="4998499" cy="1015664"/>
          </a:xfrm>
          <a:prstGeom prst="rect">
            <a:avLst/>
          </a:prstGeom>
        </p:spPr>
        <p:txBody>
          <a:bodyPr/>
          <a:lstStyle>
            <a:lvl1pPr algn="r">
              <a:defRPr spc="-200" sz="6000">
                <a:solidFill>
                  <a:srgbClr val="FFFFFF"/>
                </a:solidFill>
              </a:defRPr>
            </a:lvl1pPr>
          </a:lstStyle>
          <a:p>
            <a:pPr/>
            <a:r>
              <a:t>Playful</a:t>
            </a:r>
          </a:p>
        </p:txBody>
      </p:sp>
      <p:sp>
        <p:nvSpPr>
          <p:cNvPr id="3932" name="Text Placeholder 14"/>
          <p:cNvSpPr/>
          <p:nvPr>
            <p:ph type="body" sz="quarter" idx="33" hasCustomPrompt="1"/>
          </p:nvPr>
        </p:nvSpPr>
        <p:spPr>
          <a:xfrm>
            <a:off x="12408138" y="9038714"/>
            <a:ext cx="4998499" cy="1015664"/>
          </a:xfrm>
          <a:prstGeom prst="rect">
            <a:avLst/>
          </a:prstGeom>
        </p:spPr>
        <p:txBody>
          <a:bodyPr/>
          <a:lstStyle>
            <a:lvl1pPr>
              <a:defRPr spc="-200" sz="6000">
                <a:solidFill>
                  <a:srgbClr val="F2F2F2"/>
                </a:solidFill>
              </a:defRPr>
            </a:lvl1pPr>
          </a:lstStyle>
          <a:p>
            <a:pPr/>
            <a:r>
              <a:t>Silly</a:t>
            </a:r>
          </a:p>
        </p:txBody>
      </p:sp>
      <p:sp>
        <p:nvSpPr>
          <p:cNvPr id="3933" name="Text Placeholder 14"/>
          <p:cNvSpPr/>
          <p:nvPr>
            <p:ph type="body" sz="quarter" idx="34" hasCustomPrompt="1"/>
          </p:nvPr>
        </p:nvSpPr>
        <p:spPr>
          <a:xfrm>
            <a:off x="6977363" y="10002359"/>
            <a:ext cx="4998499" cy="1015664"/>
          </a:xfrm>
          <a:prstGeom prst="rect">
            <a:avLst/>
          </a:prstGeom>
        </p:spPr>
        <p:txBody>
          <a:bodyPr/>
          <a:lstStyle>
            <a:lvl1pPr algn="r">
              <a:defRPr spc="-200" sz="6000">
                <a:solidFill>
                  <a:srgbClr val="FFFFFF"/>
                </a:solidFill>
              </a:defRPr>
            </a:lvl1pPr>
          </a:lstStyle>
          <a:p>
            <a:pPr/>
            <a:r>
              <a:t>Revealing</a:t>
            </a:r>
          </a:p>
        </p:txBody>
      </p:sp>
      <p:sp>
        <p:nvSpPr>
          <p:cNvPr id="3934" name="Text Placeholder 14"/>
          <p:cNvSpPr/>
          <p:nvPr>
            <p:ph type="body" sz="quarter" idx="35" hasCustomPrompt="1"/>
          </p:nvPr>
        </p:nvSpPr>
        <p:spPr>
          <a:xfrm>
            <a:off x="12408138" y="10002359"/>
            <a:ext cx="4998499" cy="1015664"/>
          </a:xfrm>
          <a:prstGeom prst="rect">
            <a:avLst/>
          </a:prstGeom>
        </p:spPr>
        <p:txBody>
          <a:bodyPr/>
          <a:lstStyle>
            <a:lvl1pPr>
              <a:defRPr spc="-200" sz="6000">
                <a:solidFill>
                  <a:srgbClr val="F2F2F2"/>
                </a:solidFill>
              </a:defRPr>
            </a:lvl1pPr>
          </a:lstStyle>
          <a:p>
            <a:pPr/>
            <a:r>
              <a:t>Exposing</a:t>
            </a:r>
          </a:p>
        </p:txBody>
      </p:sp>
      <p:sp>
        <p:nvSpPr>
          <p:cNvPr id="3935" name="Text Placeholder 14"/>
          <p:cNvSpPr/>
          <p:nvPr>
            <p:ph type="body" sz="quarter" idx="36" hasCustomPrompt="1"/>
          </p:nvPr>
        </p:nvSpPr>
        <p:spPr>
          <a:xfrm>
            <a:off x="6977363" y="10966006"/>
            <a:ext cx="4998499" cy="1015664"/>
          </a:xfrm>
          <a:prstGeom prst="rect">
            <a:avLst/>
          </a:prstGeom>
        </p:spPr>
        <p:txBody>
          <a:bodyPr/>
          <a:lstStyle>
            <a:lvl1pPr algn="r">
              <a:defRPr spc="-200" sz="6000">
                <a:solidFill>
                  <a:srgbClr val="FFFFFF"/>
                </a:solidFill>
              </a:defRPr>
            </a:lvl1pPr>
          </a:lstStyle>
          <a:p>
            <a:pPr/>
            <a:r>
              <a:t>Refined</a:t>
            </a:r>
          </a:p>
        </p:txBody>
      </p:sp>
      <p:sp>
        <p:nvSpPr>
          <p:cNvPr id="3936" name="Text Placeholder 14"/>
          <p:cNvSpPr/>
          <p:nvPr>
            <p:ph type="body" sz="quarter" idx="37" hasCustomPrompt="1"/>
          </p:nvPr>
        </p:nvSpPr>
        <p:spPr>
          <a:xfrm>
            <a:off x="12408138" y="10966006"/>
            <a:ext cx="4998499" cy="1015664"/>
          </a:xfrm>
          <a:prstGeom prst="rect">
            <a:avLst/>
          </a:prstGeom>
        </p:spPr>
        <p:txBody>
          <a:bodyPr/>
          <a:lstStyle>
            <a:lvl1pPr>
              <a:defRPr spc="-200" sz="6000">
                <a:solidFill>
                  <a:srgbClr val="F2F2F2"/>
                </a:solidFill>
              </a:defRPr>
            </a:lvl1pPr>
          </a:lstStyle>
          <a:p>
            <a:pPr/>
            <a:r>
              <a:t>Cold</a:t>
            </a:r>
          </a:p>
        </p:txBody>
      </p:sp>
      <p:sp>
        <p:nvSpPr>
          <p:cNvPr id="3937"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9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Do's and don'ts 1 – Black">
    <p:bg>
      <p:bgPr>
        <a:solidFill>
          <a:srgbClr val="000000"/>
        </a:solidFill>
      </p:bgPr>
    </p:bg>
    <p:spTree>
      <p:nvGrpSpPr>
        <p:cNvPr id="1" name=""/>
        <p:cNvGrpSpPr/>
        <p:nvPr/>
      </p:nvGrpSpPr>
      <p:grpSpPr>
        <a:xfrm>
          <a:off x="0" y="0"/>
          <a:ext cx="0" cy="0"/>
          <a:chOff x="0" y="0"/>
          <a:chExt cx="0" cy="0"/>
        </a:xfrm>
      </p:grpSpPr>
      <p:sp>
        <p:nvSpPr>
          <p:cNvPr id="3944" name="Rounded Rectangle"/>
          <p:cNvSpPr/>
          <p:nvPr/>
        </p:nvSpPr>
        <p:spPr>
          <a:xfrm rot="10800000">
            <a:off x="547394" y="2030508"/>
            <a:ext cx="23289212" cy="11177493"/>
          </a:xfrm>
          <a:prstGeom prst="roundRect">
            <a:avLst>
              <a:gd name="adj" fmla="val 1776"/>
            </a:avLst>
          </a:prstGeom>
          <a:solidFill>
            <a:srgbClr val="FFFFFF">
              <a:alpha val="10000"/>
            </a:srgbClr>
          </a:solidFill>
          <a:ln w="12700">
            <a:miter lim="400000"/>
          </a:ln>
        </p:spPr>
        <p:txBody>
          <a:bodyPr lIns="50800" tIns="50800" rIns="50800" bIns="50800" anchor="ctr"/>
          <a:lstStyle/>
          <a:p>
            <a:pPr algn="ctr" defTabSz="355600">
              <a:lnSpc>
                <a:spcPct val="80000"/>
              </a:lnSpc>
              <a:spcBef>
                <a:spcPts val="0"/>
              </a:spcBef>
              <a:defRPr sz="2000">
                <a:solidFill>
                  <a:srgbClr val="FFFFFF"/>
                </a:solidFill>
              </a:defRPr>
            </a:pPr>
          </a:p>
        </p:txBody>
      </p:sp>
      <p:grpSp>
        <p:nvGrpSpPr>
          <p:cNvPr id="3949" name="Group"/>
          <p:cNvGrpSpPr/>
          <p:nvPr/>
        </p:nvGrpSpPr>
        <p:grpSpPr>
          <a:xfrm>
            <a:off x="11547426" y="2739532"/>
            <a:ext cx="335043" cy="335041"/>
            <a:chOff x="0" y="0"/>
            <a:chExt cx="335042" cy="335040"/>
          </a:xfrm>
        </p:grpSpPr>
        <p:sp>
          <p:nvSpPr>
            <p:cNvPr id="3945" name="Circle"/>
            <p:cNvSpPr/>
            <p:nvPr/>
          </p:nvSpPr>
          <p:spPr>
            <a:xfrm>
              <a:off x="-1" y="-1"/>
              <a:ext cx="335043" cy="335042"/>
            </a:xfrm>
            <a:prstGeom prst="ellipse">
              <a:avLst/>
            </a:prstGeom>
            <a:solidFill>
              <a:srgbClr val="649F49"/>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nvGrpSpPr>
            <p:cNvPr id="3948" name="Group"/>
            <p:cNvGrpSpPr/>
            <p:nvPr/>
          </p:nvGrpSpPr>
          <p:grpSpPr>
            <a:xfrm>
              <a:off x="76683" y="101687"/>
              <a:ext cx="181581" cy="131995"/>
              <a:chOff x="0" y="0"/>
              <a:chExt cx="181579" cy="131994"/>
            </a:xfrm>
          </p:grpSpPr>
          <p:sp>
            <p:nvSpPr>
              <p:cNvPr id="3946" name="Rounded Rectangle"/>
              <p:cNvSpPr/>
              <p:nvPr/>
            </p:nvSpPr>
            <p:spPr>
              <a:xfrm rot="18900000">
                <a:off x="35909" y="52504"/>
                <a:ext cx="159586" cy="2674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3947" name="Rounded Rectangle"/>
              <p:cNvSpPr/>
              <p:nvPr/>
            </p:nvSpPr>
            <p:spPr>
              <a:xfrm rot="2700000">
                <a:off x="-4254" y="75492"/>
                <a:ext cx="94426" cy="2708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grpSp>
      <p:grpSp>
        <p:nvGrpSpPr>
          <p:cNvPr id="3953" name="Group"/>
          <p:cNvGrpSpPr/>
          <p:nvPr/>
        </p:nvGrpSpPr>
        <p:grpSpPr>
          <a:xfrm>
            <a:off x="12509738" y="2739531"/>
            <a:ext cx="335043" cy="335043"/>
            <a:chOff x="0" y="0"/>
            <a:chExt cx="335042" cy="335042"/>
          </a:xfrm>
        </p:grpSpPr>
        <p:sp>
          <p:nvSpPr>
            <p:cNvPr id="3950"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3951"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3952"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sp>
        <p:nvSpPr>
          <p:cNvPr id="3954" name="Tone of voiceDo’s and don’ts"/>
          <p:cNvSpPr txBox="1"/>
          <p:nvPr>
            <p:ph type="title" hasCustomPrompt="1"/>
          </p:nvPr>
        </p:nvSpPr>
        <p:spPr>
          <a:xfrm>
            <a:off x="537006" y="497127"/>
            <a:ext cx="7028545" cy="1034131"/>
          </a:xfrm>
          <a:prstGeom prst="rect">
            <a:avLst/>
          </a:prstGeom>
        </p:spPr>
        <p:txBody>
          <a:bodyPr anchor="t"/>
          <a:lstStyle>
            <a:lvl1pPr>
              <a:lnSpc>
                <a:spcPct val="90000"/>
              </a:lnSpc>
              <a:defRPr spc="0" sz="3400">
                <a:solidFill>
                  <a:srgbClr val="FFFFFF"/>
                </a:solidFill>
              </a:defRPr>
            </a:lvl1pPr>
          </a:lstStyle>
          <a:p>
            <a:pPr/>
            <a:r>
              <a:t>Tone of voiceDo’s and don’ts</a:t>
            </a:r>
          </a:p>
        </p:txBody>
      </p:sp>
      <p:sp>
        <p:nvSpPr>
          <p:cNvPr id="3955" name="Body Level One…"/>
          <p:cNvSpPr txBox="1"/>
          <p:nvPr>
            <p:ph type="body" sz="quarter" idx="1" hasCustomPrompt="1"/>
          </p:nvPr>
        </p:nvSpPr>
        <p:spPr>
          <a:xfrm>
            <a:off x="6977363" y="3256843"/>
            <a:ext cx="4998499" cy="1015664"/>
          </a:xfrm>
          <a:prstGeom prst="rect">
            <a:avLst/>
          </a:prstGeom>
        </p:spPr>
        <p:txBody>
          <a:bodyPr/>
          <a:lstStyle>
            <a:lvl1pPr algn="r">
              <a:defRPr spc="-120" sz="6000">
                <a:solidFill>
                  <a:srgbClr val="FFFFFF"/>
                </a:solidFill>
              </a:defRPr>
            </a:lvl1pPr>
            <a:lvl2pPr algn="r">
              <a:defRPr spc="-120" sz="6000">
                <a:solidFill>
                  <a:srgbClr val="FFFFFF"/>
                </a:solidFill>
              </a:defRPr>
            </a:lvl2pPr>
            <a:lvl3pPr algn="r">
              <a:defRPr spc="-120" sz="6000">
                <a:solidFill>
                  <a:srgbClr val="FFFFFF"/>
                </a:solidFill>
              </a:defRPr>
            </a:lvl3pPr>
            <a:lvl4pPr algn="r">
              <a:defRPr spc="-120" sz="6000">
                <a:solidFill>
                  <a:srgbClr val="FFFFFF"/>
                </a:solidFill>
              </a:defRPr>
            </a:lvl4pPr>
            <a:lvl5pPr algn="r">
              <a:defRPr spc="-120" sz="6000">
                <a:solidFill>
                  <a:srgbClr val="FFFFFF"/>
                </a:solidFill>
              </a:defRPr>
            </a:lvl5pPr>
          </a:lstStyle>
          <a:p>
            <a:pPr/>
            <a:r>
              <a:t>Curious</a:t>
            </a:r>
          </a:p>
          <a:p>
            <a:pPr lvl="1"/>
            <a:r>
              <a:t/>
            </a:r>
          </a:p>
          <a:p>
            <a:pPr lvl="2"/>
            <a:r>
              <a:t/>
            </a:r>
          </a:p>
          <a:p>
            <a:pPr lvl="3"/>
            <a:r>
              <a:t/>
            </a:r>
          </a:p>
          <a:p>
            <a:pPr lvl="4"/>
            <a:r>
              <a:t/>
            </a:r>
          </a:p>
        </p:txBody>
      </p:sp>
      <p:sp>
        <p:nvSpPr>
          <p:cNvPr id="3956" name="Text Placeholder 14"/>
          <p:cNvSpPr/>
          <p:nvPr>
            <p:ph type="body" sz="quarter" idx="21" hasCustomPrompt="1"/>
          </p:nvPr>
        </p:nvSpPr>
        <p:spPr>
          <a:xfrm>
            <a:off x="12408138" y="3256843"/>
            <a:ext cx="4998499" cy="1015664"/>
          </a:xfrm>
          <a:prstGeom prst="rect">
            <a:avLst/>
          </a:prstGeom>
        </p:spPr>
        <p:txBody>
          <a:bodyPr/>
          <a:lstStyle>
            <a:lvl1pPr>
              <a:defRPr spc="-200" sz="6000">
                <a:solidFill>
                  <a:srgbClr val="808080"/>
                </a:solidFill>
              </a:defRPr>
            </a:lvl1pPr>
          </a:lstStyle>
          <a:p>
            <a:pPr/>
            <a:r>
              <a:t>Assuming</a:t>
            </a:r>
          </a:p>
        </p:txBody>
      </p:sp>
      <p:sp>
        <p:nvSpPr>
          <p:cNvPr id="3957" name="Text Placeholder 14"/>
          <p:cNvSpPr/>
          <p:nvPr>
            <p:ph type="body" sz="quarter" idx="22" hasCustomPrompt="1"/>
          </p:nvPr>
        </p:nvSpPr>
        <p:spPr>
          <a:xfrm>
            <a:off x="6977363" y="4220488"/>
            <a:ext cx="4998499" cy="1015664"/>
          </a:xfrm>
          <a:prstGeom prst="rect">
            <a:avLst/>
          </a:prstGeom>
        </p:spPr>
        <p:txBody>
          <a:bodyPr/>
          <a:lstStyle>
            <a:lvl1pPr algn="r">
              <a:defRPr spc="-200" sz="6000">
                <a:solidFill>
                  <a:srgbClr val="FFFFFF"/>
                </a:solidFill>
              </a:defRPr>
            </a:lvl1pPr>
          </a:lstStyle>
          <a:p>
            <a:pPr/>
            <a:r>
              <a:t>Generous</a:t>
            </a:r>
          </a:p>
        </p:txBody>
      </p:sp>
      <p:sp>
        <p:nvSpPr>
          <p:cNvPr id="3958" name="Text Placeholder 14"/>
          <p:cNvSpPr/>
          <p:nvPr>
            <p:ph type="body" sz="quarter" idx="23" hasCustomPrompt="1"/>
          </p:nvPr>
        </p:nvSpPr>
        <p:spPr>
          <a:xfrm>
            <a:off x="12408138" y="4220488"/>
            <a:ext cx="4998499" cy="1015664"/>
          </a:xfrm>
          <a:prstGeom prst="rect">
            <a:avLst/>
          </a:prstGeom>
        </p:spPr>
        <p:txBody>
          <a:bodyPr/>
          <a:lstStyle>
            <a:lvl1pPr>
              <a:defRPr spc="-200" sz="6000">
                <a:solidFill>
                  <a:srgbClr val="808080"/>
                </a:solidFill>
              </a:defRPr>
            </a:lvl1pPr>
          </a:lstStyle>
          <a:p>
            <a:pPr/>
            <a:r>
              <a:t>Self-centred</a:t>
            </a:r>
          </a:p>
        </p:txBody>
      </p:sp>
      <p:sp>
        <p:nvSpPr>
          <p:cNvPr id="3959" name="Text Placeholder 14"/>
          <p:cNvSpPr/>
          <p:nvPr>
            <p:ph type="body" sz="quarter" idx="24" hasCustomPrompt="1"/>
          </p:nvPr>
        </p:nvSpPr>
        <p:spPr>
          <a:xfrm>
            <a:off x="6977363" y="5184133"/>
            <a:ext cx="4998499" cy="1015664"/>
          </a:xfrm>
          <a:prstGeom prst="rect">
            <a:avLst/>
          </a:prstGeom>
        </p:spPr>
        <p:txBody>
          <a:bodyPr/>
          <a:lstStyle>
            <a:lvl1pPr algn="r">
              <a:defRPr spc="-200" sz="6000">
                <a:solidFill>
                  <a:srgbClr val="FFFFFF"/>
                </a:solidFill>
              </a:defRPr>
            </a:lvl1pPr>
          </a:lstStyle>
          <a:p>
            <a:pPr/>
            <a:r>
              <a:t>Clear</a:t>
            </a:r>
          </a:p>
        </p:txBody>
      </p:sp>
      <p:sp>
        <p:nvSpPr>
          <p:cNvPr id="3960" name="Text Placeholder 14"/>
          <p:cNvSpPr/>
          <p:nvPr>
            <p:ph type="body" sz="quarter" idx="25" hasCustomPrompt="1"/>
          </p:nvPr>
        </p:nvSpPr>
        <p:spPr>
          <a:xfrm>
            <a:off x="12408138" y="5184133"/>
            <a:ext cx="4998499" cy="1015664"/>
          </a:xfrm>
          <a:prstGeom prst="rect">
            <a:avLst/>
          </a:prstGeom>
        </p:spPr>
        <p:txBody>
          <a:bodyPr/>
          <a:lstStyle>
            <a:lvl1pPr>
              <a:defRPr spc="-200" sz="6000">
                <a:solidFill>
                  <a:srgbClr val="808080"/>
                </a:solidFill>
              </a:defRPr>
            </a:lvl1pPr>
          </a:lstStyle>
          <a:p>
            <a:pPr/>
            <a:r>
              <a:t>Complicated</a:t>
            </a:r>
          </a:p>
        </p:txBody>
      </p:sp>
      <p:sp>
        <p:nvSpPr>
          <p:cNvPr id="3961" name="Text Placeholder 14"/>
          <p:cNvSpPr/>
          <p:nvPr>
            <p:ph type="body" sz="quarter" idx="26" hasCustomPrompt="1"/>
          </p:nvPr>
        </p:nvSpPr>
        <p:spPr>
          <a:xfrm>
            <a:off x="6977363" y="6147779"/>
            <a:ext cx="4998499" cy="1015664"/>
          </a:xfrm>
          <a:prstGeom prst="rect">
            <a:avLst/>
          </a:prstGeom>
        </p:spPr>
        <p:txBody>
          <a:bodyPr/>
          <a:lstStyle>
            <a:lvl1pPr algn="r">
              <a:defRPr spc="-200" sz="6000">
                <a:solidFill>
                  <a:srgbClr val="FFFFFF"/>
                </a:solidFill>
              </a:defRPr>
            </a:lvl1pPr>
          </a:lstStyle>
          <a:p>
            <a:pPr/>
            <a:r>
              <a:t>Confident</a:t>
            </a:r>
          </a:p>
        </p:txBody>
      </p:sp>
      <p:sp>
        <p:nvSpPr>
          <p:cNvPr id="3962" name="Text Placeholder 14"/>
          <p:cNvSpPr/>
          <p:nvPr>
            <p:ph type="body" sz="quarter" idx="27" hasCustomPrompt="1"/>
          </p:nvPr>
        </p:nvSpPr>
        <p:spPr>
          <a:xfrm>
            <a:off x="12408138" y="6147779"/>
            <a:ext cx="4998499" cy="1015664"/>
          </a:xfrm>
          <a:prstGeom prst="rect">
            <a:avLst/>
          </a:prstGeom>
        </p:spPr>
        <p:txBody>
          <a:bodyPr/>
          <a:lstStyle>
            <a:lvl1pPr>
              <a:defRPr spc="-200" sz="6000">
                <a:solidFill>
                  <a:srgbClr val="808080"/>
                </a:solidFill>
              </a:defRPr>
            </a:lvl1pPr>
          </a:lstStyle>
          <a:p>
            <a:pPr/>
            <a:r>
              <a:t>Arrogant</a:t>
            </a:r>
          </a:p>
        </p:txBody>
      </p:sp>
      <p:sp>
        <p:nvSpPr>
          <p:cNvPr id="3963" name="Text Placeholder 14"/>
          <p:cNvSpPr/>
          <p:nvPr>
            <p:ph type="body" sz="quarter" idx="28" hasCustomPrompt="1"/>
          </p:nvPr>
        </p:nvSpPr>
        <p:spPr>
          <a:xfrm>
            <a:off x="6977363" y="7111424"/>
            <a:ext cx="4998499" cy="1015664"/>
          </a:xfrm>
          <a:prstGeom prst="rect">
            <a:avLst/>
          </a:prstGeom>
        </p:spPr>
        <p:txBody>
          <a:bodyPr/>
          <a:lstStyle>
            <a:lvl1pPr algn="r">
              <a:defRPr spc="-200" sz="6000">
                <a:solidFill>
                  <a:srgbClr val="FFFFFF"/>
                </a:solidFill>
              </a:defRPr>
            </a:lvl1pPr>
          </a:lstStyle>
          <a:p>
            <a:pPr/>
            <a:r>
              <a:t>Optimistic</a:t>
            </a:r>
          </a:p>
        </p:txBody>
      </p:sp>
      <p:sp>
        <p:nvSpPr>
          <p:cNvPr id="3964" name="Text Placeholder 14"/>
          <p:cNvSpPr/>
          <p:nvPr>
            <p:ph type="body" sz="quarter" idx="29" hasCustomPrompt="1"/>
          </p:nvPr>
        </p:nvSpPr>
        <p:spPr>
          <a:xfrm>
            <a:off x="12408138" y="7111424"/>
            <a:ext cx="4998499" cy="1015664"/>
          </a:xfrm>
          <a:prstGeom prst="rect">
            <a:avLst/>
          </a:prstGeom>
        </p:spPr>
        <p:txBody>
          <a:bodyPr/>
          <a:lstStyle>
            <a:lvl1pPr>
              <a:defRPr spc="-200" sz="6000">
                <a:solidFill>
                  <a:srgbClr val="808080"/>
                </a:solidFill>
              </a:defRPr>
            </a:lvl1pPr>
          </a:lstStyle>
          <a:p>
            <a:pPr/>
            <a:r>
              <a:t>Naïve</a:t>
            </a:r>
          </a:p>
        </p:txBody>
      </p:sp>
      <p:sp>
        <p:nvSpPr>
          <p:cNvPr id="3965" name="Text Placeholder 14"/>
          <p:cNvSpPr/>
          <p:nvPr>
            <p:ph type="body" sz="quarter" idx="30" hasCustomPrompt="1"/>
          </p:nvPr>
        </p:nvSpPr>
        <p:spPr>
          <a:xfrm>
            <a:off x="6977363" y="8075069"/>
            <a:ext cx="4998499" cy="1015664"/>
          </a:xfrm>
          <a:prstGeom prst="rect">
            <a:avLst/>
          </a:prstGeom>
        </p:spPr>
        <p:txBody>
          <a:bodyPr/>
          <a:lstStyle>
            <a:lvl1pPr algn="r">
              <a:defRPr spc="-200" sz="6000">
                <a:solidFill>
                  <a:srgbClr val="FFFFFF"/>
                </a:solidFill>
              </a:defRPr>
            </a:lvl1pPr>
          </a:lstStyle>
          <a:p>
            <a:pPr/>
            <a:r>
              <a:t>Honest</a:t>
            </a:r>
          </a:p>
        </p:txBody>
      </p:sp>
      <p:sp>
        <p:nvSpPr>
          <p:cNvPr id="3966" name="Text Placeholder 14"/>
          <p:cNvSpPr/>
          <p:nvPr>
            <p:ph type="body" sz="quarter" idx="31" hasCustomPrompt="1"/>
          </p:nvPr>
        </p:nvSpPr>
        <p:spPr>
          <a:xfrm>
            <a:off x="12408138" y="8075069"/>
            <a:ext cx="4998499" cy="1015664"/>
          </a:xfrm>
          <a:prstGeom prst="rect">
            <a:avLst/>
          </a:prstGeom>
        </p:spPr>
        <p:txBody>
          <a:bodyPr/>
          <a:lstStyle>
            <a:lvl1pPr>
              <a:defRPr spc="-200" sz="6000">
                <a:solidFill>
                  <a:srgbClr val="808080"/>
                </a:solidFill>
              </a:defRPr>
            </a:lvl1pPr>
          </a:lstStyle>
          <a:p>
            <a:pPr/>
            <a:r>
              <a:t>Blunt</a:t>
            </a:r>
          </a:p>
        </p:txBody>
      </p:sp>
      <p:sp>
        <p:nvSpPr>
          <p:cNvPr id="3967" name="Text Placeholder 14"/>
          <p:cNvSpPr/>
          <p:nvPr>
            <p:ph type="body" sz="quarter" idx="32" hasCustomPrompt="1"/>
          </p:nvPr>
        </p:nvSpPr>
        <p:spPr>
          <a:xfrm>
            <a:off x="6977363" y="9038714"/>
            <a:ext cx="4998499" cy="1015664"/>
          </a:xfrm>
          <a:prstGeom prst="rect">
            <a:avLst/>
          </a:prstGeom>
        </p:spPr>
        <p:txBody>
          <a:bodyPr/>
          <a:lstStyle>
            <a:lvl1pPr algn="r">
              <a:defRPr spc="-200" sz="6000">
                <a:solidFill>
                  <a:srgbClr val="FFFFFF"/>
                </a:solidFill>
              </a:defRPr>
            </a:lvl1pPr>
          </a:lstStyle>
          <a:p>
            <a:pPr/>
            <a:r>
              <a:t>Playful</a:t>
            </a:r>
          </a:p>
        </p:txBody>
      </p:sp>
      <p:sp>
        <p:nvSpPr>
          <p:cNvPr id="3968" name="Text Placeholder 14"/>
          <p:cNvSpPr/>
          <p:nvPr>
            <p:ph type="body" sz="quarter" idx="33" hasCustomPrompt="1"/>
          </p:nvPr>
        </p:nvSpPr>
        <p:spPr>
          <a:xfrm>
            <a:off x="12408138" y="9038714"/>
            <a:ext cx="4998499" cy="1015664"/>
          </a:xfrm>
          <a:prstGeom prst="rect">
            <a:avLst/>
          </a:prstGeom>
        </p:spPr>
        <p:txBody>
          <a:bodyPr/>
          <a:lstStyle>
            <a:lvl1pPr>
              <a:defRPr spc="-200" sz="6000">
                <a:solidFill>
                  <a:srgbClr val="808080"/>
                </a:solidFill>
              </a:defRPr>
            </a:lvl1pPr>
          </a:lstStyle>
          <a:p>
            <a:pPr/>
            <a:r>
              <a:t>Silly</a:t>
            </a:r>
          </a:p>
        </p:txBody>
      </p:sp>
      <p:sp>
        <p:nvSpPr>
          <p:cNvPr id="3969" name="Text Placeholder 14"/>
          <p:cNvSpPr/>
          <p:nvPr>
            <p:ph type="body" sz="quarter" idx="34" hasCustomPrompt="1"/>
          </p:nvPr>
        </p:nvSpPr>
        <p:spPr>
          <a:xfrm>
            <a:off x="6977363" y="10002359"/>
            <a:ext cx="4998499" cy="1015664"/>
          </a:xfrm>
          <a:prstGeom prst="rect">
            <a:avLst/>
          </a:prstGeom>
        </p:spPr>
        <p:txBody>
          <a:bodyPr/>
          <a:lstStyle>
            <a:lvl1pPr algn="r">
              <a:defRPr spc="-200" sz="6000">
                <a:solidFill>
                  <a:srgbClr val="FFFFFF"/>
                </a:solidFill>
              </a:defRPr>
            </a:lvl1pPr>
          </a:lstStyle>
          <a:p>
            <a:pPr/>
            <a:r>
              <a:t>Revealing</a:t>
            </a:r>
          </a:p>
        </p:txBody>
      </p:sp>
      <p:sp>
        <p:nvSpPr>
          <p:cNvPr id="3970" name="Text Placeholder 14"/>
          <p:cNvSpPr/>
          <p:nvPr>
            <p:ph type="body" sz="quarter" idx="35" hasCustomPrompt="1"/>
          </p:nvPr>
        </p:nvSpPr>
        <p:spPr>
          <a:xfrm>
            <a:off x="12408138" y="10002359"/>
            <a:ext cx="4998499" cy="1015664"/>
          </a:xfrm>
          <a:prstGeom prst="rect">
            <a:avLst/>
          </a:prstGeom>
        </p:spPr>
        <p:txBody>
          <a:bodyPr/>
          <a:lstStyle>
            <a:lvl1pPr>
              <a:defRPr spc="-200" sz="6000">
                <a:solidFill>
                  <a:srgbClr val="808080"/>
                </a:solidFill>
              </a:defRPr>
            </a:lvl1pPr>
          </a:lstStyle>
          <a:p>
            <a:pPr/>
            <a:r>
              <a:t>Exposing</a:t>
            </a:r>
          </a:p>
        </p:txBody>
      </p:sp>
      <p:sp>
        <p:nvSpPr>
          <p:cNvPr id="3971" name="Text Placeholder 14"/>
          <p:cNvSpPr/>
          <p:nvPr>
            <p:ph type="body" sz="quarter" idx="36" hasCustomPrompt="1"/>
          </p:nvPr>
        </p:nvSpPr>
        <p:spPr>
          <a:xfrm>
            <a:off x="6977363" y="10966006"/>
            <a:ext cx="4998499" cy="1015664"/>
          </a:xfrm>
          <a:prstGeom prst="rect">
            <a:avLst/>
          </a:prstGeom>
        </p:spPr>
        <p:txBody>
          <a:bodyPr/>
          <a:lstStyle>
            <a:lvl1pPr algn="r">
              <a:defRPr spc="-200" sz="6000">
                <a:solidFill>
                  <a:srgbClr val="FFFFFF"/>
                </a:solidFill>
              </a:defRPr>
            </a:lvl1pPr>
          </a:lstStyle>
          <a:p>
            <a:pPr/>
            <a:r>
              <a:t>Refined</a:t>
            </a:r>
          </a:p>
        </p:txBody>
      </p:sp>
      <p:sp>
        <p:nvSpPr>
          <p:cNvPr id="3972" name="Text Placeholder 14"/>
          <p:cNvSpPr/>
          <p:nvPr>
            <p:ph type="body" sz="quarter" idx="37" hasCustomPrompt="1"/>
          </p:nvPr>
        </p:nvSpPr>
        <p:spPr>
          <a:xfrm>
            <a:off x="12408138" y="10966006"/>
            <a:ext cx="4998499" cy="1015664"/>
          </a:xfrm>
          <a:prstGeom prst="rect">
            <a:avLst/>
          </a:prstGeom>
        </p:spPr>
        <p:txBody>
          <a:bodyPr/>
          <a:lstStyle>
            <a:lvl1pPr>
              <a:defRPr spc="-200" sz="6000">
                <a:solidFill>
                  <a:srgbClr val="808080"/>
                </a:solidFill>
              </a:defRPr>
            </a:lvl1pPr>
          </a:lstStyle>
          <a:p>
            <a:pPr/>
            <a:r>
              <a:t>Cold</a:t>
            </a:r>
          </a:p>
        </p:txBody>
      </p:sp>
      <p:sp>
        <p:nvSpPr>
          <p:cNvPr id="3973"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9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Do's and don'ts 2">
    <p:spTree>
      <p:nvGrpSpPr>
        <p:cNvPr id="1" name=""/>
        <p:cNvGrpSpPr/>
        <p:nvPr/>
      </p:nvGrpSpPr>
      <p:grpSpPr>
        <a:xfrm>
          <a:off x="0" y="0"/>
          <a:ext cx="0" cy="0"/>
          <a:chOff x="0" y="0"/>
          <a:chExt cx="0" cy="0"/>
        </a:xfrm>
      </p:grpSpPr>
      <p:sp>
        <p:nvSpPr>
          <p:cNvPr id="3980" name="Rounded Rectangle"/>
          <p:cNvSpPr/>
          <p:nvPr/>
        </p:nvSpPr>
        <p:spPr>
          <a:xfrm rot="10800000">
            <a:off x="547394" y="2020983"/>
            <a:ext cx="23289211" cy="11177493"/>
          </a:xfrm>
          <a:prstGeom prst="roundRect">
            <a:avLst>
              <a:gd name="adj" fmla="val 1776"/>
            </a:avLst>
          </a:prstGeom>
          <a:solidFill>
            <a:srgbClr val="000000">
              <a:alpha val="5000"/>
            </a:srgbClr>
          </a:solidFill>
          <a:ln w="12700">
            <a:miter lim="400000"/>
          </a:ln>
        </p:spPr>
        <p:txBody>
          <a:bodyPr lIns="50800" tIns="50800" rIns="50800" bIns="50800" anchor="ctr"/>
          <a:lstStyle/>
          <a:p>
            <a:pPr algn="ctr" defTabSz="355600">
              <a:lnSpc>
                <a:spcPct val="80000"/>
              </a:lnSpc>
              <a:spcBef>
                <a:spcPts val="0"/>
              </a:spcBef>
              <a:defRPr sz="2000">
                <a:solidFill>
                  <a:srgbClr val="FFFFFF"/>
                </a:solidFill>
              </a:defRPr>
            </a:pPr>
          </a:p>
        </p:txBody>
      </p:sp>
      <p:grpSp>
        <p:nvGrpSpPr>
          <p:cNvPr id="3984" name="Group"/>
          <p:cNvGrpSpPr/>
          <p:nvPr/>
        </p:nvGrpSpPr>
        <p:grpSpPr>
          <a:xfrm>
            <a:off x="2262851" y="8192682"/>
            <a:ext cx="335043" cy="335043"/>
            <a:chOff x="0" y="0"/>
            <a:chExt cx="335042" cy="335042"/>
          </a:xfrm>
        </p:grpSpPr>
        <p:sp>
          <p:nvSpPr>
            <p:cNvPr id="3981"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3982"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3983"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grpSp>
        <p:nvGrpSpPr>
          <p:cNvPr id="3989" name="Group"/>
          <p:cNvGrpSpPr/>
          <p:nvPr/>
        </p:nvGrpSpPr>
        <p:grpSpPr>
          <a:xfrm>
            <a:off x="2262851" y="3504548"/>
            <a:ext cx="335043" cy="335043"/>
            <a:chOff x="0" y="0"/>
            <a:chExt cx="335042" cy="335042"/>
          </a:xfrm>
        </p:grpSpPr>
        <p:sp>
          <p:nvSpPr>
            <p:cNvPr id="3985" name="Circle"/>
            <p:cNvSpPr/>
            <p:nvPr/>
          </p:nvSpPr>
          <p:spPr>
            <a:xfrm>
              <a:off x="-1" y="-1"/>
              <a:ext cx="335043" cy="335043"/>
            </a:xfrm>
            <a:prstGeom prst="ellipse">
              <a:avLst/>
            </a:prstGeom>
            <a:solidFill>
              <a:srgbClr val="649F49"/>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nvGrpSpPr>
            <p:cNvPr id="3988" name="Group"/>
            <p:cNvGrpSpPr/>
            <p:nvPr/>
          </p:nvGrpSpPr>
          <p:grpSpPr>
            <a:xfrm>
              <a:off x="76683" y="101687"/>
              <a:ext cx="181581" cy="131996"/>
              <a:chOff x="0" y="0"/>
              <a:chExt cx="181579" cy="131995"/>
            </a:xfrm>
          </p:grpSpPr>
          <p:sp>
            <p:nvSpPr>
              <p:cNvPr id="3986" name="Rounded Rectangle"/>
              <p:cNvSpPr/>
              <p:nvPr/>
            </p:nvSpPr>
            <p:spPr>
              <a:xfrm rot="18900000">
                <a:off x="35909" y="52505"/>
                <a:ext cx="159586" cy="26744"/>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3987" name="Rounded Rectangle"/>
              <p:cNvSpPr/>
              <p:nvPr/>
            </p:nvSpPr>
            <p:spPr>
              <a:xfrm rot="2700000">
                <a:off x="-4254" y="75492"/>
                <a:ext cx="94426" cy="27086"/>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grpSp>
      <p:sp>
        <p:nvSpPr>
          <p:cNvPr id="3990" name="Body Level One…"/>
          <p:cNvSpPr txBox="1"/>
          <p:nvPr>
            <p:ph type="body" sz="quarter" idx="1" hasCustomPrompt="1"/>
          </p:nvPr>
        </p:nvSpPr>
        <p:spPr>
          <a:xfrm>
            <a:off x="2688420" y="3450190"/>
            <a:ext cx="5320856" cy="427747"/>
          </a:xfrm>
          <a:prstGeom prst="rect">
            <a:avLst/>
          </a:prstGeom>
        </p:spPr>
        <p:txBody>
          <a:bodyPr/>
          <a:lstStyle>
            <a:lvl1pPr>
              <a:lnSpc>
                <a:spcPct val="120000"/>
              </a:lnSpc>
              <a:defRPr sz="2000">
                <a:solidFill>
                  <a:srgbClr val="C0C0C0"/>
                </a:solidFill>
              </a:defRPr>
            </a:lvl1pPr>
            <a:lvl2pPr>
              <a:lnSpc>
                <a:spcPct val="120000"/>
              </a:lnSpc>
              <a:defRPr sz="2000">
                <a:solidFill>
                  <a:srgbClr val="C0C0C0"/>
                </a:solidFill>
              </a:defRPr>
            </a:lvl2pPr>
            <a:lvl3pPr>
              <a:lnSpc>
                <a:spcPct val="120000"/>
              </a:lnSpc>
              <a:defRPr sz="2000">
                <a:solidFill>
                  <a:srgbClr val="C0C0C0"/>
                </a:solidFill>
              </a:defRPr>
            </a:lvl3pPr>
            <a:lvl4pPr>
              <a:lnSpc>
                <a:spcPct val="120000"/>
              </a:lnSpc>
              <a:defRPr sz="2000">
                <a:solidFill>
                  <a:srgbClr val="C0C0C0"/>
                </a:solidFill>
              </a:defRPr>
            </a:lvl4pPr>
            <a:lvl5pPr>
              <a:lnSpc>
                <a:spcPct val="120000"/>
              </a:lnSpc>
              <a:defRPr sz="2000">
                <a:solidFill>
                  <a:srgbClr val="C0C0C0"/>
                </a:solidFill>
              </a:defRPr>
            </a:lvl5pPr>
          </a:lstStyle>
          <a:p>
            <a:pPr/>
            <a:r>
              <a:t>Do</a:t>
            </a:r>
          </a:p>
          <a:p>
            <a:pPr lvl="1"/>
            <a:r>
              <a:t/>
            </a:r>
          </a:p>
          <a:p>
            <a:pPr lvl="2"/>
            <a:r>
              <a:t/>
            </a:r>
          </a:p>
          <a:p>
            <a:pPr lvl="3"/>
            <a:r>
              <a:t/>
            </a:r>
          </a:p>
          <a:p>
            <a:pPr lvl="4"/>
            <a:r>
              <a:t/>
            </a:r>
          </a:p>
        </p:txBody>
      </p:sp>
      <p:sp>
        <p:nvSpPr>
          <p:cNvPr id="3991" name="Text Placeholder 14"/>
          <p:cNvSpPr/>
          <p:nvPr>
            <p:ph type="body" sz="quarter" idx="21" hasCustomPrompt="1"/>
          </p:nvPr>
        </p:nvSpPr>
        <p:spPr>
          <a:xfrm>
            <a:off x="2688419" y="8138325"/>
            <a:ext cx="5320858" cy="427746"/>
          </a:xfrm>
          <a:prstGeom prst="rect">
            <a:avLst/>
          </a:prstGeom>
        </p:spPr>
        <p:txBody>
          <a:bodyPr/>
          <a:lstStyle>
            <a:lvl1pPr>
              <a:lnSpc>
                <a:spcPct val="120000"/>
              </a:lnSpc>
              <a:defRPr sz="2000">
                <a:solidFill>
                  <a:srgbClr val="C0C0C0"/>
                </a:solidFill>
              </a:defRPr>
            </a:lvl1pPr>
          </a:lstStyle>
          <a:p>
            <a:pPr/>
            <a:r>
              <a:t>Don’t</a:t>
            </a:r>
          </a:p>
        </p:txBody>
      </p:sp>
      <p:sp>
        <p:nvSpPr>
          <p:cNvPr id="3992" name="Tone of voiceDo’s and don’ts"/>
          <p:cNvSpPr txBox="1"/>
          <p:nvPr>
            <p:ph type="title" hasCustomPrompt="1"/>
          </p:nvPr>
        </p:nvSpPr>
        <p:spPr>
          <a:xfrm>
            <a:off x="537006" y="497127"/>
            <a:ext cx="7028545" cy="1034131"/>
          </a:xfrm>
          <a:prstGeom prst="rect">
            <a:avLst/>
          </a:prstGeom>
        </p:spPr>
        <p:txBody>
          <a:bodyPr anchor="t"/>
          <a:lstStyle>
            <a:lvl1pPr>
              <a:lnSpc>
                <a:spcPct val="90000"/>
              </a:lnSpc>
              <a:defRPr spc="0" sz="3400"/>
            </a:lvl1pPr>
          </a:lstStyle>
          <a:p>
            <a:pPr/>
            <a:r>
              <a:t>Tone of voiceDo’s and don’ts</a:t>
            </a:r>
          </a:p>
        </p:txBody>
      </p:sp>
      <p:sp>
        <p:nvSpPr>
          <p:cNvPr id="3993" name="Text Placeholder 14"/>
          <p:cNvSpPr/>
          <p:nvPr>
            <p:ph type="body" sz="quarter" idx="22" hasCustomPrompt="1"/>
          </p:nvPr>
        </p:nvSpPr>
        <p:spPr>
          <a:xfrm>
            <a:off x="2173966" y="3976065"/>
            <a:ext cx="19056018" cy="3060582"/>
          </a:xfrm>
          <a:prstGeom prst="rect">
            <a:avLst/>
          </a:prstGeom>
        </p:spPr>
        <p:txBody>
          <a:bodyPr/>
          <a:lstStyle>
            <a:lvl1pPr defTabSz="817244">
              <a:lnSpc>
                <a:spcPct val="110000"/>
              </a:lnSpc>
              <a:defRPr spc="-198" sz="5940">
                <a:solidFill>
                  <a:srgbClr val="C0C0C0"/>
                </a:solidFill>
              </a:defRPr>
            </a:lvl1pPr>
          </a:lstStyle>
          <a:p>
            <a:pPr/>
            <a:r>
              <a:t>Use bold, intentional language that sparks curiosity Use specific words that bring ideas to life Use a tone that feels human, warm, and real</a:t>
            </a:r>
          </a:p>
        </p:txBody>
      </p:sp>
      <p:sp>
        <p:nvSpPr>
          <p:cNvPr id="3994" name="Text Placeholder 14"/>
          <p:cNvSpPr/>
          <p:nvPr>
            <p:ph type="body" sz="quarter" idx="23" hasCustomPrompt="1"/>
          </p:nvPr>
        </p:nvSpPr>
        <p:spPr>
          <a:xfrm>
            <a:off x="2173966" y="8670820"/>
            <a:ext cx="19056018" cy="3060582"/>
          </a:xfrm>
          <a:prstGeom prst="rect">
            <a:avLst/>
          </a:prstGeom>
        </p:spPr>
        <p:txBody>
          <a:bodyPr/>
          <a:lstStyle>
            <a:lvl1pPr defTabSz="817244">
              <a:lnSpc>
                <a:spcPct val="110000"/>
              </a:lnSpc>
              <a:defRPr spc="-198" sz="5940">
                <a:solidFill>
                  <a:srgbClr val="C0C0C0"/>
                </a:solidFill>
              </a:defRPr>
            </a:lvl1pPr>
          </a:lstStyle>
          <a:p>
            <a:pPr/>
            <a:r>
              <a:t>Use generic phrases that say nothing new Use overly polished or robotic language Use jargon that clouds the message</a:t>
            </a:r>
          </a:p>
        </p:txBody>
      </p:sp>
      <p:sp>
        <p:nvSpPr>
          <p:cNvPr id="3995"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Intro – Grey">
    <p:bg>
      <p:bgPr>
        <a:solidFill>
          <a:srgbClr val="CCCDD1"/>
        </a:solidFill>
      </p:bgPr>
    </p:bg>
    <p:spTree>
      <p:nvGrpSpPr>
        <p:cNvPr id="1" name=""/>
        <p:cNvGrpSpPr/>
        <p:nvPr/>
      </p:nvGrpSpPr>
      <p:grpSpPr>
        <a:xfrm>
          <a:off x="0" y="0"/>
          <a:ext cx="0" cy="0"/>
          <a:chOff x="0" y="0"/>
          <a:chExt cx="0" cy="0"/>
        </a:xfrm>
      </p:grpSpPr>
      <p:sp>
        <p:nvSpPr>
          <p:cNvPr id="20"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21" name="Body Level One…"/>
          <p:cNvSpPr txBox="1"/>
          <p:nvPr>
            <p:ph type="body" sz="quarter" idx="1" hasCustomPrompt="1"/>
          </p:nvPr>
        </p:nvSpPr>
        <p:spPr>
          <a:xfrm>
            <a:off x="537005" y="12477071"/>
            <a:ext cx="4956049" cy="707887"/>
          </a:xfrm>
          <a:prstGeom prst="rect">
            <a:avLst/>
          </a:prstGeom>
        </p:spPr>
        <p:txBody>
          <a:bodyPr anchor="b"/>
          <a:lstStyle>
            <a:lvl1pPr>
              <a:defRPr sz="2000">
                <a:solidFill>
                  <a:srgbClr val="FFFFFF"/>
                </a:solidFill>
              </a:defRPr>
            </a:lvl1pPr>
            <a:lvl2pPr>
              <a:defRPr sz="2000">
                <a:solidFill>
                  <a:srgbClr val="FFFFFF"/>
                </a:solidFill>
              </a:defRPr>
            </a:lvl2pPr>
            <a:lvl3pPr>
              <a:defRPr sz="2000">
                <a:solidFill>
                  <a:srgbClr val="FFFFFF"/>
                </a:solidFill>
              </a:defRPr>
            </a:lvl3pPr>
            <a:lvl4pPr>
              <a:defRPr sz="2000">
                <a:solidFill>
                  <a:srgbClr val="FFFFFF"/>
                </a:solidFill>
              </a:defRPr>
            </a:lvl4pPr>
            <a:lvl5pPr>
              <a:defRPr sz="2000">
                <a:solidFill>
                  <a:srgbClr val="FFFFFF"/>
                </a:solidFill>
              </a:defRPr>
            </a:lvl5pPr>
          </a:lstStyle>
          <a:p>
            <a:pPr/>
            <a:r>
              <a:t>© Company</a:t>
            </a:r>
          </a:p>
          <a:p>
            <a:pPr lvl="1"/>
            <a:r>
              <a:t/>
            </a:r>
          </a:p>
          <a:p>
            <a:pPr lvl="2"/>
            <a:r>
              <a:t/>
            </a:r>
          </a:p>
          <a:p>
            <a:pPr lvl="3"/>
            <a:r>
              <a:t/>
            </a:r>
          </a:p>
          <a:p>
            <a:pPr lvl="4"/>
            <a:r>
              <a:t/>
            </a:r>
          </a:p>
        </p:txBody>
      </p:sp>
      <p:sp>
        <p:nvSpPr>
          <p:cNvPr id="22" name="TMSBrand Guidelines"/>
          <p:cNvSpPr txBox="1"/>
          <p:nvPr>
            <p:ph type="title" hasCustomPrompt="1"/>
          </p:nvPr>
        </p:nvSpPr>
        <p:spPr>
          <a:xfrm>
            <a:off x="537005" y="584953"/>
            <a:ext cx="16041464" cy="3785652"/>
          </a:xfrm>
          <a:prstGeom prst="rect">
            <a:avLst/>
          </a:prstGeom>
        </p:spPr>
        <p:txBody>
          <a:bodyPr anchor="t"/>
          <a:lstStyle>
            <a:lvl1pPr>
              <a:defRPr spc="-450" sz="15000">
                <a:solidFill>
                  <a:srgbClr val="FFFFFF"/>
                </a:solidFill>
              </a:defRPr>
            </a:lvl1pPr>
          </a:lstStyle>
          <a:p>
            <a:pPr/>
            <a:r>
              <a:t>TMSBrand Guidelines</a:t>
            </a:r>
          </a:p>
        </p:txBody>
      </p:sp>
    </p:spTree>
  </p:cSld>
  <p:clrMapOvr>
    <a:masterClrMapping/>
  </p:clrMapOvr>
  <p:transition xmlns:p14="http://schemas.microsoft.com/office/powerpoint/2010/main" spd="med" advClick="1"/>
</p:sldLayout>
</file>

<file path=ppt/slideLayouts/slideLayout2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Foreword 2 (Img) – Grey">
    <p:bg>
      <p:bgPr>
        <a:solidFill>
          <a:srgbClr val="CCCDD1"/>
        </a:solidFill>
      </p:bgPr>
    </p:bg>
    <p:spTree>
      <p:nvGrpSpPr>
        <p:cNvPr id="1" name=""/>
        <p:cNvGrpSpPr/>
        <p:nvPr/>
      </p:nvGrpSpPr>
      <p:grpSpPr>
        <a:xfrm>
          <a:off x="0" y="0"/>
          <a:ext cx="0" cy="0"/>
          <a:chOff x="0" y="0"/>
          <a:chExt cx="0" cy="0"/>
        </a:xfrm>
      </p:grpSpPr>
      <p:pic>
        <p:nvPicPr>
          <p:cNvPr id="300" name="Image" descr="Image"/>
          <p:cNvPicPr>
            <a:picLocks noChangeAspect="1"/>
          </p:cNvPicPr>
          <p:nvPr/>
        </p:nvPicPr>
        <p:blipFill>
          <a:blip r:embed="rId2">
            <a:extLst/>
          </a:blip>
          <a:srcRect l="0" t="22726" r="0" b="22725"/>
          <a:stretch>
            <a:fillRect/>
          </a:stretch>
        </p:blipFill>
        <p:spPr>
          <a:xfrm>
            <a:off x="536970" y="500554"/>
            <a:ext cx="23310057" cy="1271508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80" y="0"/>
                </a:moveTo>
                <a:cubicBezTo>
                  <a:pt x="198" y="0"/>
                  <a:pt x="148" y="0"/>
                  <a:pt x="116" y="25"/>
                </a:cubicBezTo>
                <a:cubicBezTo>
                  <a:pt x="68" y="57"/>
                  <a:pt x="31" y="125"/>
                  <a:pt x="14" y="212"/>
                </a:cubicBezTo>
                <a:cubicBezTo>
                  <a:pt x="0" y="272"/>
                  <a:pt x="0" y="362"/>
                  <a:pt x="0" y="513"/>
                </a:cubicBezTo>
                <a:lnTo>
                  <a:pt x="0" y="21087"/>
                </a:lnTo>
                <a:cubicBezTo>
                  <a:pt x="0" y="21237"/>
                  <a:pt x="0" y="21327"/>
                  <a:pt x="14" y="21388"/>
                </a:cubicBezTo>
                <a:cubicBezTo>
                  <a:pt x="31" y="21474"/>
                  <a:pt x="68" y="21543"/>
                  <a:pt x="116" y="21574"/>
                </a:cubicBezTo>
                <a:cubicBezTo>
                  <a:pt x="148" y="21599"/>
                  <a:pt x="198" y="21600"/>
                  <a:pt x="280" y="21600"/>
                </a:cubicBezTo>
                <a:lnTo>
                  <a:pt x="21320" y="21600"/>
                </a:lnTo>
                <a:cubicBezTo>
                  <a:pt x="21402" y="21600"/>
                  <a:pt x="21452" y="21599"/>
                  <a:pt x="21484" y="21574"/>
                </a:cubicBezTo>
                <a:cubicBezTo>
                  <a:pt x="21532" y="21543"/>
                  <a:pt x="21569" y="21474"/>
                  <a:pt x="21586" y="21388"/>
                </a:cubicBezTo>
                <a:cubicBezTo>
                  <a:pt x="21600" y="21327"/>
                  <a:pt x="21600" y="21237"/>
                  <a:pt x="21600" y="21087"/>
                </a:cubicBezTo>
                <a:lnTo>
                  <a:pt x="21600" y="513"/>
                </a:lnTo>
                <a:cubicBezTo>
                  <a:pt x="21600" y="362"/>
                  <a:pt x="21600" y="272"/>
                  <a:pt x="21586" y="212"/>
                </a:cubicBezTo>
                <a:cubicBezTo>
                  <a:pt x="21569" y="125"/>
                  <a:pt x="21532" y="57"/>
                  <a:pt x="21484" y="25"/>
                </a:cubicBezTo>
                <a:cubicBezTo>
                  <a:pt x="21452" y="0"/>
                  <a:pt x="21402" y="0"/>
                  <a:pt x="21320" y="0"/>
                </a:cubicBezTo>
                <a:lnTo>
                  <a:pt x="280" y="0"/>
                </a:lnTo>
                <a:close/>
              </a:path>
            </a:pathLst>
          </a:custGeom>
          <a:ln w="12700">
            <a:miter lim="400000"/>
          </a:ln>
        </p:spPr>
      </p:pic>
      <p:sp>
        <p:nvSpPr>
          <p:cNvPr id="301"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302" name="Body Level One…"/>
          <p:cNvSpPr txBox="1"/>
          <p:nvPr>
            <p:ph type="body" sz="quarter" idx="1" hasCustomPrompt="1"/>
          </p:nvPr>
        </p:nvSpPr>
        <p:spPr>
          <a:xfrm>
            <a:off x="1067551" y="990643"/>
            <a:ext cx="5194801" cy="369334"/>
          </a:xfrm>
          <a:prstGeom prst="rect">
            <a:avLst/>
          </a:prstGeom>
        </p:spPr>
        <p:txBody>
          <a:bodyPr/>
          <a:lstStyle>
            <a:lvl1pPr>
              <a:lnSpc>
                <a:spcPct val="90000"/>
              </a:lnSpc>
              <a:defRPr sz="2000">
                <a:solidFill>
                  <a:srgbClr val="F2F2F2"/>
                </a:solidFill>
              </a:defRPr>
            </a:lvl1pPr>
            <a:lvl2pPr>
              <a:lnSpc>
                <a:spcPct val="90000"/>
              </a:lnSpc>
              <a:defRPr sz="2000">
                <a:solidFill>
                  <a:srgbClr val="F2F2F2"/>
                </a:solidFill>
              </a:defRPr>
            </a:lvl2pPr>
            <a:lvl3pPr>
              <a:lnSpc>
                <a:spcPct val="90000"/>
              </a:lnSpc>
              <a:defRPr sz="2000">
                <a:solidFill>
                  <a:srgbClr val="F2F2F2"/>
                </a:solidFill>
              </a:defRPr>
            </a:lvl3pPr>
            <a:lvl4pPr>
              <a:lnSpc>
                <a:spcPct val="90000"/>
              </a:lnSpc>
              <a:defRPr sz="2000">
                <a:solidFill>
                  <a:srgbClr val="F2F2F2"/>
                </a:solidFill>
              </a:defRPr>
            </a:lvl4pPr>
            <a:lvl5pPr>
              <a:lnSpc>
                <a:spcPct val="90000"/>
              </a:lnSpc>
              <a:defRPr sz="2000">
                <a:solidFill>
                  <a:srgbClr val="F2F2F2"/>
                </a:solidFill>
              </a:defRPr>
            </a:lvl5pPr>
          </a:lstStyle>
          <a:p>
            <a:pPr/>
            <a:r>
              <a:t>About</a:t>
            </a:r>
          </a:p>
          <a:p>
            <a:pPr lvl="1"/>
            <a:r>
              <a:t/>
            </a:r>
          </a:p>
          <a:p>
            <a:pPr lvl="2"/>
            <a:r>
              <a:t/>
            </a:r>
          </a:p>
          <a:p>
            <a:pPr lvl="3"/>
            <a:r>
              <a:t/>
            </a:r>
          </a:p>
          <a:p>
            <a:pPr lvl="4"/>
            <a:r>
              <a:t/>
            </a:r>
          </a:p>
        </p:txBody>
      </p:sp>
      <p:sp>
        <p:nvSpPr>
          <p:cNvPr id="303" name="Lorem ipsum dolor sit amet, consectetur adipiscing elit. Sed do eiusmod tempor incididunt ut labore et dolore magna aliqua. Ut enim ad minim veniam, quis nostrud exercitation ullamco laboris nisi ut aliquip ex ea commodo consequat."/>
          <p:cNvSpPr txBox="1"/>
          <p:nvPr>
            <p:ph type="title" hasCustomPrompt="1"/>
          </p:nvPr>
        </p:nvSpPr>
        <p:spPr>
          <a:xfrm>
            <a:off x="1067551" y="1306742"/>
            <a:ext cx="14250970" cy="5078313"/>
          </a:xfrm>
          <a:prstGeom prst="rect">
            <a:avLst/>
          </a:prstGeom>
        </p:spPr>
        <p:txBody>
          <a:bodyPr anchor="t"/>
          <a:lstStyle>
            <a:lvl1pPr>
              <a:lnSpc>
                <a:spcPct val="90000"/>
              </a:lnSpc>
              <a:defRPr spc="-180" sz="6000">
                <a:solidFill>
                  <a:srgbClr val="FFFFFF"/>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Tree>
  </p:cSld>
  <p:clrMapOvr>
    <a:masterClrMapping/>
  </p:clrMapOvr>
  <p:transition xmlns:p14="http://schemas.microsoft.com/office/powerpoint/2010/main" spd="med" advClick="1"/>
</p:sldLayout>
</file>

<file path=ppt/slideLayouts/slideLayout20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Do's and don'ts 2 – Grey">
    <p:bg>
      <p:bgPr>
        <a:solidFill>
          <a:srgbClr val="CCCDD1"/>
        </a:solidFill>
      </p:bgPr>
    </p:bg>
    <p:spTree>
      <p:nvGrpSpPr>
        <p:cNvPr id="1" name=""/>
        <p:cNvGrpSpPr/>
        <p:nvPr/>
      </p:nvGrpSpPr>
      <p:grpSpPr>
        <a:xfrm>
          <a:off x="0" y="0"/>
          <a:ext cx="0" cy="0"/>
          <a:chOff x="0" y="0"/>
          <a:chExt cx="0" cy="0"/>
        </a:xfrm>
      </p:grpSpPr>
      <p:sp>
        <p:nvSpPr>
          <p:cNvPr id="4002" name="Rounded Rectangle"/>
          <p:cNvSpPr/>
          <p:nvPr/>
        </p:nvSpPr>
        <p:spPr>
          <a:xfrm rot="10800000">
            <a:off x="547394" y="2020983"/>
            <a:ext cx="23289211" cy="11177493"/>
          </a:xfrm>
          <a:prstGeom prst="roundRect">
            <a:avLst>
              <a:gd name="adj" fmla="val 1776"/>
            </a:avLst>
          </a:prstGeom>
          <a:solidFill>
            <a:srgbClr val="000000">
              <a:alpha val="5000"/>
            </a:srgbClr>
          </a:solidFill>
          <a:ln w="12700">
            <a:miter lim="400000"/>
          </a:ln>
        </p:spPr>
        <p:txBody>
          <a:bodyPr lIns="50800" tIns="50800" rIns="50800" bIns="50800" anchor="ctr"/>
          <a:lstStyle/>
          <a:p>
            <a:pPr algn="ctr" defTabSz="355600">
              <a:lnSpc>
                <a:spcPct val="80000"/>
              </a:lnSpc>
              <a:spcBef>
                <a:spcPts val="0"/>
              </a:spcBef>
              <a:defRPr sz="2000">
                <a:solidFill>
                  <a:srgbClr val="FFFFFF"/>
                </a:solidFill>
              </a:defRPr>
            </a:pPr>
          </a:p>
        </p:txBody>
      </p:sp>
      <p:grpSp>
        <p:nvGrpSpPr>
          <p:cNvPr id="4006" name="Group"/>
          <p:cNvGrpSpPr/>
          <p:nvPr/>
        </p:nvGrpSpPr>
        <p:grpSpPr>
          <a:xfrm>
            <a:off x="2262851" y="8192682"/>
            <a:ext cx="335043" cy="335043"/>
            <a:chOff x="0" y="0"/>
            <a:chExt cx="335042" cy="335042"/>
          </a:xfrm>
        </p:grpSpPr>
        <p:sp>
          <p:nvSpPr>
            <p:cNvPr id="4003"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4004"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4005"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grpSp>
        <p:nvGrpSpPr>
          <p:cNvPr id="4011" name="Group"/>
          <p:cNvGrpSpPr/>
          <p:nvPr/>
        </p:nvGrpSpPr>
        <p:grpSpPr>
          <a:xfrm>
            <a:off x="2262851" y="3504548"/>
            <a:ext cx="335043" cy="335043"/>
            <a:chOff x="0" y="0"/>
            <a:chExt cx="335042" cy="335042"/>
          </a:xfrm>
        </p:grpSpPr>
        <p:sp>
          <p:nvSpPr>
            <p:cNvPr id="4007" name="Circle"/>
            <p:cNvSpPr/>
            <p:nvPr/>
          </p:nvSpPr>
          <p:spPr>
            <a:xfrm>
              <a:off x="-1" y="-1"/>
              <a:ext cx="335043" cy="335043"/>
            </a:xfrm>
            <a:prstGeom prst="ellipse">
              <a:avLst/>
            </a:prstGeom>
            <a:solidFill>
              <a:srgbClr val="649F49"/>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nvGrpSpPr>
            <p:cNvPr id="4010" name="Group"/>
            <p:cNvGrpSpPr/>
            <p:nvPr/>
          </p:nvGrpSpPr>
          <p:grpSpPr>
            <a:xfrm>
              <a:off x="76683" y="101687"/>
              <a:ext cx="181581" cy="131996"/>
              <a:chOff x="0" y="0"/>
              <a:chExt cx="181579" cy="131995"/>
            </a:xfrm>
          </p:grpSpPr>
          <p:sp>
            <p:nvSpPr>
              <p:cNvPr id="4008" name="Rounded Rectangle"/>
              <p:cNvSpPr/>
              <p:nvPr/>
            </p:nvSpPr>
            <p:spPr>
              <a:xfrm rot="18900000">
                <a:off x="35909" y="52505"/>
                <a:ext cx="159586" cy="26744"/>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4009" name="Rounded Rectangle"/>
              <p:cNvSpPr/>
              <p:nvPr/>
            </p:nvSpPr>
            <p:spPr>
              <a:xfrm rot="2700000">
                <a:off x="-4254" y="75492"/>
                <a:ext cx="94426" cy="27086"/>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grpSp>
      <p:sp>
        <p:nvSpPr>
          <p:cNvPr id="4012" name="Body Level One…"/>
          <p:cNvSpPr txBox="1"/>
          <p:nvPr>
            <p:ph type="body" sz="quarter" idx="1" hasCustomPrompt="1"/>
          </p:nvPr>
        </p:nvSpPr>
        <p:spPr>
          <a:xfrm>
            <a:off x="2688420" y="3450190"/>
            <a:ext cx="5320856" cy="427747"/>
          </a:xfrm>
          <a:prstGeom prst="rect">
            <a:avLst/>
          </a:prstGeom>
        </p:spPr>
        <p:txBody>
          <a:bodyPr/>
          <a:lstStyle>
            <a:lvl1pPr>
              <a:lnSpc>
                <a:spcPct val="120000"/>
              </a:lnSpc>
              <a:defRPr sz="2000">
                <a:solidFill>
                  <a:srgbClr val="F2F2F2"/>
                </a:solidFill>
              </a:defRPr>
            </a:lvl1pPr>
            <a:lvl2pPr>
              <a:lnSpc>
                <a:spcPct val="120000"/>
              </a:lnSpc>
              <a:defRPr sz="2000">
                <a:solidFill>
                  <a:srgbClr val="F2F2F2"/>
                </a:solidFill>
              </a:defRPr>
            </a:lvl2pPr>
            <a:lvl3pPr>
              <a:lnSpc>
                <a:spcPct val="120000"/>
              </a:lnSpc>
              <a:defRPr sz="2000">
                <a:solidFill>
                  <a:srgbClr val="F2F2F2"/>
                </a:solidFill>
              </a:defRPr>
            </a:lvl3pPr>
            <a:lvl4pPr>
              <a:lnSpc>
                <a:spcPct val="120000"/>
              </a:lnSpc>
              <a:defRPr sz="2000">
                <a:solidFill>
                  <a:srgbClr val="F2F2F2"/>
                </a:solidFill>
              </a:defRPr>
            </a:lvl4pPr>
            <a:lvl5pPr>
              <a:lnSpc>
                <a:spcPct val="120000"/>
              </a:lnSpc>
              <a:defRPr sz="2000">
                <a:solidFill>
                  <a:srgbClr val="F2F2F2"/>
                </a:solidFill>
              </a:defRPr>
            </a:lvl5pPr>
          </a:lstStyle>
          <a:p>
            <a:pPr/>
            <a:r>
              <a:t>Do</a:t>
            </a:r>
          </a:p>
          <a:p>
            <a:pPr lvl="1"/>
            <a:r>
              <a:t/>
            </a:r>
          </a:p>
          <a:p>
            <a:pPr lvl="2"/>
            <a:r>
              <a:t/>
            </a:r>
          </a:p>
          <a:p>
            <a:pPr lvl="3"/>
            <a:r>
              <a:t/>
            </a:r>
          </a:p>
          <a:p>
            <a:pPr lvl="4"/>
            <a:r>
              <a:t/>
            </a:r>
          </a:p>
        </p:txBody>
      </p:sp>
      <p:sp>
        <p:nvSpPr>
          <p:cNvPr id="4013" name="Text Placeholder 14"/>
          <p:cNvSpPr/>
          <p:nvPr>
            <p:ph type="body" sz="quarter" idx="21" hasCustomPrompt="1"/>
          </p:nvPr>
        </p:nvSpPr>
        <p:spPr>
          <a:xfrm>
            <a:off x="2688419" y="8138325"/>
            <a:ext cx="5320858" cy="427746"/>
          </a:xfrm>
          <a:prstGeom prst="rect">
            <a:avLst/>
          </a:prstGeom>
        </p:spPr>
        <p:txBody>
          <a:bodyPr/>
          <a:lstStyle>
            <a:lvl1pPr>
              <a:lnSpc>
                <a:spcPct val="120000"/>
              </a:lnSpc>
              <a:defRPr sz="2000">
                <a:solidFill>
                  <a:srgbClr val="F2F2F2"/>
                </a:solidFill>
              </a:defRPr>
            </a:lvl1pPr>
          </a:lstStyle>
          <a:p>
            <a:pPr/>
            <a:r>
              <a:t>Don’t</a:t>
            </a:r>
          </a:p>
        </p:txBody>
      </p:sp>
      <p:sp>
        <p:nvSpPr>
          <p:cNvPr id="4014" name="Tone of voiceDo’s and don’ts"/>
          <p:cNvSpPr txBox="1"/>
          <p:nvPr>
            <p:ph type="title" hasCustomPrompt="1"/>
          </p:nvPr>
        </p:nvSpPr>
        <p:spPr>
          <a:xfrm>
            <a:off x="537006" y="497127"/>
            <a:ext cx="7028545" cy="1034131"/>
          </a:xfrm>
          <a:prstGeom prst="rect">
            <a:avLst/>
          </a:prstGeom>
        </p:spPr>
        <p:txBody>
          <a:bodyPr anchor="t"/>
          <a:lstStyle>
            <a:lvl1pPr>
              <a:lnSpc>
                <a:spcPct val="90000"/>
              </a:lnSpc>
              <a:defRPr spc="0" sz="3400">
                <a:solidFill>
                  <a:srgbClr val="FFFFFF"/>
                </a:solidFill>
              </a:defRPr>
            </a:lvl1pPr>
          </a:lstStyle>
          <a:p>
            <a:pPr/>
            <a:r>
              <a:t>Tone of voiceDo’s and don’ts</a:t>
            </a:r>
          </a:p>
        </p:txBody>
      </p:sp>
      <p:sp>
        <p:nvSpPr>
          <p:cNvPr id="4015" name="Text Placeholder 14"/>
          <p:cNvSpPr/>
          <p:nvPr>
            <p:ph type="body" sz="quarter" idx="22" hasCustomPrompt="1"/>
          </p:nvPr>
        </p:nvSpPr>
        <p:spPr>
          <a:xfrm>
            <a:off x="2173966" y="3976065"/>
            <a:ext cx="18797600" cy="3060582"/>
          </a:xfrm>
          <a:prstGeom prst="rect">
            <a:avLst/>
          </a:prstGeom>
        </p:spPr>
        <p:txBody>
          <a:bodyPr/>
          <a:lstStyle>
            <a:lvl1pPr defTabSz="817244">
              <a:lnSpc>
                <a:spcPct val="110000"/>
              </a:lnSpc>
              <a:defRPr spc="-198" sz="5940">
                <a:solidFill>
                  <a:srgbClr val="FFFFFF"/>
                </a:solidFill>
              </a:defRPr>
            </a:lvl1pPr>
          </a:lstStyle>
          <a:p>
            <a:pPr/>
            <a:r>
              <a:t>Use bold, intentional language that sparks curiosity Use specific words that bring ideas to life Use a tone that feels human, warm, and real</a:t>
            </a:r>
          </a:p>
        </p:txBody>
      </p:sp>
      <p:sp>
        <p:nvSpPr>
          <p:cNvPr id="4016" name="Text Placeholder 14"/>
          <p:cNvSpPr/>
          <p:nvPr>
            <p:ph type="body" sz="quarter" idx="23" hasCustomPrompt="1"/>
          </p:nvPr>
        </p:nvSpPr>
        <p:spPr>
          <a:xfrm>
            <a:off x="2173966" y="8670820"/>
            <a:ext cx="18797600" cy="3060582"/>
          </a:xfrm>
          <a:prstGeom prst="rect">
            <a:avLst/>
          </a:prstGeom>
        </p:spPr>
        <p:txBody>
          <a:bodyPr/>
          <a:lstStyle>
            <a:lvl1pPr defTabSz="817244">
              <a:lnSpc>
                <a:spcPct val="110000"/>
              </a:lnSpc>
              <a:defRPr spc="-198" sz="5940">
                <a:solidFill>
                  <a:srgbClr val="FFFFFF"/>
                </a:solidFill>
              </a:defRPr>
            </a:lvl1pPr>
          </a:lstStyle>
          <a:p>
            <a:pPr/>
            <a:r>
              <a:t>Use generic phrases that say nothing new Use overly polished or robotic language Use jargon that clouds the message</a:t>
            </a:r>
          </a:p>
        </p:txBody>
      </p:sp>
      <p:sp>
        <p:nvSpPr>
          <p:cNvPr id="4017"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0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Do's and don'ts 2 – Black">
    <p:bg>
      <p:bgPr>
        <a:solidFill>
          <a:srgbClr val="000000"/>
        </a:solidFill>
      </p:bgPr>
    </p:bg>
    <p:spTree>
      <p:nvGrpSpPr>
        <p:cNvPr id="1" name=""/>
        <p:cNvGrpSpPr/>
        <p:nvPr/>
      </p:nvGrpSpPr>
      <p:grpSpPr>
        <a:xfrm>
          <a:off x="0" y="0"/>
          <a:ext cx="0" cy="0"/>
          <a:chOff x="0" y="0"/>
          <a:chExt cx="0" cy="0"/>
        </a:xfrm>
      </p:grpSpPr>
      <p:sp>
        <p:nvSpPr>
          <p:cNvPr id="4024" name="Rounded Rectangle"/>
          <p:cNvSpPr/>
          <p:nvPr/>
        </p:nvSpPr>
        <p:spPr>
          <a:xfrm rot="10800000">
            <a:off x="547394" y="2020983"/>
            <a:ext cx="23289211" cy="11177493"/>
          </a:xfrm>
          <a:prstGeom prst="roundRect">
            <a:avLst>
              <a:gd name="adj" fmla="val 1776"/>
            </a:avLst>
          </a:prstGeom>
          <a:solidFill>
            <a:srgbClr val="FFFFFF">
              <a:alpha val="10000"/>
            </a:srgbClr>
          </a:solidFill>
          <a:ln w="12700">
            <a:miter lim="400000"/>
          </a:ln>
        </p:spPr>
        <p:txBody>
          <a:bodyPr lIns="50800" tIns="50800" rIns="50800" bIns="50800" anchor="ctr"/>
          <a:lstStyle/>
          <a:p>
            <a:pPr algn="ctr" defTabSz="355600">
              <a:lnSpc>
                <a:spcPct val="80000"/>
              </a:lnSpc>
              <a:spcBef>
                <a:spcPts val="0"/>
              </a:spcBef>
              <a:defRPr sz="2000">
                <a:solidFill>
                  <a:srgbClr val="FFFFFF"/>
                </a:solidFill>
              </a:defRPr>
            </a:pPr>
          </a:p>
        </p:txBody>
      </p:sp>
      <p:grpSp>
        <p:nvGrpSpPr>
          <p:cNvPr id="4028" name="Group"/>
          <p:cNvGrpSpPr/>
          <p:nvPr/>
        </p:nvGrpSpPr>
        <p:grpSpPr>
          <a:xfrm>
            <a:off x="2262851" y="8192682"/>
            <a:ext cx="335043" cy="335043"/>
            <a:chOff x="0" y="0"/>
            <a:chExt cx="335042" cy="335042"/>
          </a:xfrm>
        </p:grpSpPr>
        <p:sp>
          <p:nvSpPr>
            <p:cNvPr id="4025"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4026"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4027"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grpSp>
        <p:nvGrpSpPr>
          <p:cNvPr id="4033" name="Group"/>
          <p:cNvGrpSpPr/>
          <p:nvPr/>
        </p:nvGrpSpPr>
        <p:grpSpPr>
          <a:xfrm>
            <a:off x="2262851" y="3504548"/>
            <a:ext cx="335043" cy="335043"/>
            <a:chOff x="0" y="0"/>
            <a:chExt cx="335042" cy="335042"/>
          </a:xfrm>
        </p:grpSpPr>
        <p:sp>
          <p:nvSpPr>
            <p:cNvPr id="4029" name="Circle"/>
            <p:cNvSpPr/>
            <p:nvPr/>
          </p:nvSpPr>
          <p:spPr>
            <a:xfrm>
              <a:off x="-1" y="-1"/>
              <a:ext cx="335043" cy="335043"/>
            </a:xfrm>
            <a:prstGeom prst="ellipse">
              <a:avLst/>
            </a:prstGeom>
            <a:solidFill>
              <a:srgbClr val="649F49"/>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nvGrpSpPr>
            <p:cNvPr id="4032" name="Group"/>
            <p:cNvGrpSpPr/>
            <p:nvPr/>
          </p:nvGrpSpPr>
          <p:grpSpPr>
            <a:xfrm>
              <a:off x="76683" y="101687"/>
              <a:ext cx="181581" cy="131996"/>
              <a:chOff x="0" y="0"/>
              <a:chExt cx="181579" cy="131995"/>
            </a:xfrm>
          </p:grpSpPr>
          <p:sp>
            <p:nvSpPr>
              <p:cNvPr id="4030" name="Rounded Rectangle"/>
              <p:cNvSpPr/>
              <p:nvPr/>
            </p:nvSpPr>
            <p:spPr>
              <a:xfrm rot="18900000">
                <a:off x="35909" y="52505"/>
                <a:ext cx="159586" cy="26744"/>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4031" name="Rounded Rectangle"/>
              <p:cNvSpPr/>
              <p:nvPr/>
            </p:nvSpPr>
            <p:spPr>
              <a:xfrm rot="2700000">
                <a:off x="-4254" y="75492"/>
                <a:ext cx="94426" cy="27086"/>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grpSp>
      <p:sp>
        <p:nvSpPr>
          <p:cNvPr id="4034" name="Body Level One…"/>
          <p:cNvSpPr txBox="1"/>
          <p:nvPr>
            <p:ph type="body" sz="quarter" idx="1" hasCustomPrompt="1"/>
          </p:nvPr>
        </p:nvSpPr>
        <p:spPr>
          <a:xfrm>
            <a:off x="2688420" y="3450190"/>
            <a:ext cx="5320856" cy="427747"/>
          </a:xfrm>
          <a:prstGeom prst="rect">
            <a:avLst/>
          </a:prstGeom>
        </p:spPr>
        <p:txBody>
          <a:bodyPr/>
          <a:lstStyle>
            <a:lvl1pPr>
              <a:lnSpc>
                <a:spcPct val="120000"/>
              </a:lnSpc>
              <a:defRPr sz="2000">
                <a:solidFill>
                  <a:srgbClr val="808080"/>
                </a:solidFill>
              </a:defRPr>
            </a:lvl1pPr>
            <a:lvl2pPr>
              <a:lnSpc>
                <a:spcPct val="120000"/>
              </a:lnSpc>
              <a:defRPr sz="2000">
                <a:solidFill>
                  <a:srgbClr val="808080"/>
                </a:solidFill>
              </a:defRPr>
            </a:lvl2pPr>
            <a:lvl3pPr>
              <a:lnSpc>
                <a:spcPct val="120000"/>
              </a:lnSpc>
              <a:defRPr sz="2000">
                <a:solidFill>
                  <a:srgbClr val="808080"/>
                </a:solidFill>
              </a:defRPr>
            </a:lvl3pPr>
            <a:lvl4pPr>
              <a:lnSpc>
                <a:spcPct val="120000"/>
              </a:lnSpc>
              <a:defRPr sz="2000">
                <a:solidFill>
                  <a:srgbClr val="808080"/>
                </a:solidFill>
              </a:defRPr>
            </a:lvl4pPr>
            <a:lvl5pPr>
              <a:lnSpc>
                <a:spcPct val="120000"/>
              </a:lnSpc>
              <a:defRPr sz="2000">
                <a:solidFill>
                  <a:srgbClr val="808080"/>
                </a:solidFill>
              </a:defRPr>
            </a:lvl5pPr>
          </a:lstStyle>
          <a:p>
            <a:pPr/>
            <a:r>
              <a:t>Do</a:t>
            </a:r>
          </a:p>
          <a:p>
            <a:pPr lvl="1"/>
            <a:r>
              <a:t/>
            </a:r>
          </a:p>
          <a:p>
            <a:pPr lvl="2"/>
            <a:r>
              <a:t/>
            </a:r>
          </a:p>
          <a:p>
            <a:pPr lvl="3"/>
            <a:r>
              <a:t/>
            </a:r>
          </a:p>
          <a:p>
            <a:pPr lvl="4"/>
            <a:r>
              <a:t/>
            </a:r>
          </a:p>
        </p:txBody>
      </p:sp>
      <p:sp>
        <p:nvSpPr>
          <p:cNvPr id="4035" name="Text Placeholder 14"/>
          <p:cNvSpPr/>
          <p:nvPr>
            <p:ph type="body" sz="quarter" idx="21" hasCustomPrompt="1"/>
          </p:nvPr>
        </p:nvSpPr>
        <p:spPr>
          <a:xfrm>
            <a:off x="2688419" y="8138325"/>
            <a:ext cx="5320858" cy="427746"/>
          </a:xfrm>
          <a:prstGeom prst="rect">
            <a:avLst/>
          </a:prstGeom>
        </p:spPr>
        <p:txBody>
          <a:bodyPr/>
          <a:lstStyle>
            <a:lvl1pPr>
              <a:lnSpc>
                <a:spcPct val="120000"/>
              </a:lnSpc>
              <a:defRPr sz="2000">
                <a:solidFill>
                  <a:srgbClr val="808080"/>
                </a:solidFill>
              </a:defRPr>
            </a:lvl1pPr>
          </a:lstStyle>
          <a:p>
            <a:pPr/>
            <a:r>
              <a:t>Don’t</a:t>
            </a:r>
          </a:p>
        </p:txBody>
      </p:sp>
      <p:sp>
        <p:nvSpPr>
          <p:cNvPr id="4036" name="Tone of voiceDo’s and don’ts"/>
          <p:cNvSpPr txBox="1"/>
          <p:nvPr>
            <p:ph type="title" hasCustomPrompt="1"/>
          </p:nvPr>
        </p:nvSpPr>
        <p:spPr>
          <a:xfrm>
            <a:off x="537006" y="497127"/>
            <a:ext cx="7028545" cy="1034131"/>
          </a:xfrm>
          <a:prstGeom prst="rect">
            <a:avLst/>
          </a:prstGeom>
        </p:spPr>
        <p:txBody>
          <a:bodyPr anchor="t"/>
          <a:lstStyle>
            <a:lvl1pPr>
              <a:lnSpc>
                <a:spcPct val="90000"/>
              </a:lnSpc>
              <a:defRPr spc="0" sz="3400">
                <a:solidFill>
                  <a:srgbClr val="FFFFFF"/>
                </a:solidFill>
              </a:defRPr>
            </a:lvl1pPr>
          </a:lstStyle>
          <a:p>
            <a:pPr/>
            <a:r>
              <a:t>Tone of voiceDo’s and don’ts</a:t>
            </a:r>
          </a:p>
        </p:txBody>
      </p:sp>
      <p:sp>
        <p:nvSpPr>
          <p:cNvPr id="4037" name="Text Placeholder 14"/>
          <p:cNvSpPr/>
          <p:nvPr>
            <p:ph type="body" sz="quarter" idx="22" hasCustomPrompt="1"/>
          </p:nvPr>
        </p:nvSpPr>
        <p:spPr>
          <a:xfrm>
            <a:off x="2173966" y="3976065"/>
            <a:ext cx="19552974" cy="3060582"/>
          </a:xfrm>
          <a:prstGeom prst="rect">
            <a:avLst/>
          </a:prstGeom>
        </p:spPr>
        <p:txBody>
          <a:bodyPr/>
          <a:lstStyle>
            <a:lvl1pPr defTabSz="817244">
              <a:lnSpc>
                <a:spcPct val="110000"/>
              </a:lnSpc>
              <a:defRPr spc="-198" sz="5940">
                <a:solidFill>
                  <a:srgbClr val="FFFFFF"/>
                </a:solidFill>
              </a:defRPr>
            </a:lvl1pPr>
          </a:lstStyle>
          <a:p>
            <a:pPr/>
            <a:r>
              <a:t>Use bold, intentional language that sparks curiosity Use specific words that bring ideas to life Use a tone that feels human, warm, and real</a:t>
            </a:r>
          </a:p>
        </p:txBody>
      </p:sp>
      <p:sp>
        <p:nvSpPr>
          <p:cNvPr id="4038" name="Text Placeholder 14"/>
          <p:cNvSpPr/>
          <p:nvPr>
            <p:ph type="body" sz="quarter" idx="23" hasCustomPrompt="1"/>
          </p:nvPr>
        </p:nvSpPr>
        <p:spPr>
          <a:xfrm>
            <a:off x="2173966" y="8670820"/>
            <a:ext cx="19552974" cy="3060582"/>
          </a:xfrm>
          <a:prstGeom prst="rect">
            <a:avLst/>
          </a:prstGeom>
        </p:spPr>
        <p:txBody>
          <a:bodyPr/>
          <a:lstStyle>
            <a:lvl1pPr defTabSz="817244">
              <a:lnSpc>
                <a:spcPct val="110000"/>
              </a:lnSpc>
              <a:defRPr spc="-198" sz="5940">
                <a:solidFill>
                  <a:srgbClr val="FFFFFF"/>
                </a:solidFill>
              </a:defRPr>
            </a:lvl1pPr>
          </a:lstStyle>
          <a:p>
            <a:pPr/>
            <a:r>
              <a:t>Use generic phrases that say nothing new Use overly polished or robotic language Use jargon that clouds the message</a:t>
            </a:r>
          </a:p>
        </p:txBody>
      </p:sp>
      <p:sp>
        <p:nvSpPr>
          <p:cNvPr id="4039"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0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tion header 8">
    <p:spTree>
      <p:nvGrpSpPr>
        <p:cNvPr id="1" name=""/>
        <p:cNvGrpSpPr/>
        <p:nvPr/>
      </p:nvGrpSpPr>
      <p:grpSpPr>
        <a:xfrm>
          <a:off x="0" y="0"/>
          <a:ext cx="0" cy="0"/>
          <a:chOff x="0" y="0"/>
          <a:chExt cx="0" cy="0"/>
        </a:xfrm>
      </p:grpSpPr>
      <p:sp>
        <p:nvSpPr>
          <p:cNvPr id="4046" name="08 Overview"/>
          <p:cNvSpPr txBox="1"/>
          <p:nvPr>
            <p:ph type="title" hasCustomPrompt="1"/>
          </p:nvPr>
        </p:nvSpPr>
        <p:spPr>
          <a:xfrm>
            <a:off x="537006" y="584953"/>
            <a:ext cx="14338937" cy="1938992"/>
          </a:xfrm>
          <a:prstGeom prst="rect">
            <a:avLst/>
          </a:prstGeom>
        </p:spPr>
        <p:txBody>
          <a:bodyPr anchor="t"/>
          <a:lstStyle>
            <a:lvl1pPr>
              <a:defRPr spc="-450" sz="15000"/>
            </a:lvl1pPr>
          </a:lstStyle>
          <a:p>
            <a:pPr/>
            <a:r>
              <a:t>08 Overview</a:t>
            </a:r>
          </a:p>
        </p:txBody>
      </p:sp>
      <p:sp>
        <p:nvSpPr>
          <p:cNvPr id="4047"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0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tion header 8 – Grey">
    <p:bg>
      <p:bgPr>
        <a:solidFill>
          <a:srgbClr val="CCCDD1"/>
        </a:solidFill>
      </p:bgPr>
    </p:bg>
    <p:spTree>
      <p:nvGrpSpPr>
        <p:cNvPr id="1" name=""/>
        <p:cNvGrpSpPr/>
        <p:nvPr/>
      </p:nvGrpSpPr>
      <p:grpSpPr>
        <a:xfrm>
          <a:off x="0" y="0"/>
          <a:ext cx="0" cy="0"/>
          <a:chOff x="0" y="0"/>
          <a:chExt cx="0" cy="0"/>
        </a:xfrm>
      </p:grpSpPr>
      <p:sp>
        <p:nvSpPr>
          <p:cNvPr id="4054" name="08 Overview"/>
          <p:cNvSpPr txBox="1"/>
          <p:nvPr>
            <p:ph type="title" hasCustomPrompt="1"/>
          </p:nvPr>
        </p:nvSpPr>
        <p:spPr>
          <a:xfrm>
            <a:off x="537006" y="584953"/>
            <a:ext cx="14338937" cy="1938992"/>
          </a:xfrm>
          <a:prstGeom prst="rect">
            <a:avLst/>
          </a:prstGeom>
        </p:spPr>
        <p:txBody>
          <a:bodyPr anchor="t"/>
          <a:lstStyle>
            <a:lvl1pPr>
              <a:defRPr spc="-450" sz="15000">
                <a:solidFill>
                  <a:srgbClr val="FFFFFF"/>
                </a:solidFill>
              </a:defRPr>
            </a:lvl1pPr>
          </a:lstStyle>
          <a:p>
            <a:pPr/>
            <a:r>
              <a:t>08 Overview</a:t>
            </a:r>
          </a:p>
        </p:txBody>
      </p:sp>
      <p:sp>
        <p:nvSpPr>
          <p:cNvPr id="4055"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0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tion header 8 – Black">
    <p:bg>
      <p:bgPr>
        <a:solidFill>
          <a:srgbClr val="000000"/>
        </a:solidFill>
      </p:bgPr>
    </p:bg>
    <p:spTree>
      <p:nvGrpSpPr>
        <p:cNvPr id="1" name=""/>
        <p:cNvGrpSpPr/>
        <p:nvPr/>
      </p:nvGrpSpPr>
      <p:grpSpPr>
        <a:xfrm>
          <a:off x="0" y="0"/>
          <a:ext cx="0" cy="0"/>
          <a:chOff x="0" y="0"/>
          <a:chExt cx="0" cy="0"/>
        </a:xfrm>
      </p:grpSpPr>
      <p:sp>
        <p:nvSpPr>
          <p:cNvPr id="4062" name="08 Overview"/>
          <p:cNvSpPr txBox="1"/>
          <p:nvPr>
            <p:ph type="title" hasCustomPrompt="1"/>
          </p:nvPr>
        </p:nvSpPr>
        <p:spPr>
          <a:xfrm>
            <a:off x="537006" y="584953"/>
            <a:ext cx="14338937" cy="1938992"/>
          </a:xfrm>
          <a:prstGeom prst="rect">
            <a:avLst/>
          </a:prstGeom>
        </p:spPr>
        <p:txBody>
          <a:bodyPr anchor="t"/>
          <a:lstStyle>
            <a:lvl1pPr>
              <a:defRPr spc="-450" sz="15000">
                <a:solidFill>
                  <a:srgbClr val="FFFFFF"/>
                </a:solidFill>
              </a:defRPr>
            </a:lvl1pPr>
          </a:lstStyle>
          <a:p>
            <a:pPr/>
            <a:r>
              <a:t>08 Overview</a:t>
            </a:r>
          </a:p>
        </p:txBody>
      </p:sp>
      <p:sp>
        <p:nvSpPr>
          <p:cNvPr id="4063"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0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rand codes">
    <p:spTree>
      <p:nvGrpSpPr>
        <p:cNvPr id="1" name=""/>
        <p:cNvGrpSpPr/>
        <p:nvPr/>
      </p:nvGrpSpPr>
      <p:grpSpPr>
        <a:xfrm>
          <a:off x="0" y="0"/>
          <a:ext cx="0" cy="0"/>
          <a:chOff x="0" y="0"/>
          <a:chExt cx="0" cy="0"/>
        </a:xfrm>
      </p:grpSpPr>
      <p:sp>
        <p:nvSpPr>
          <p:cNvPr id="4070" name="Picture Placeholder 13"/>
          <p:cNvSpPr/>
          <p:nvPr>
            <p:ph type="pic" sz="quarter" idx="21"/>
          </p:nvPr>
        </p:nvSpPr>
        <p:spPr>
          <a:xfrm>
            <a:off x="537007" y="3406857"/>
            <a:ext cx="5608381" cy="4775600"/>
          </a:xfrm>
          <a:prstGeom prst="rect">
            <a:avLst/>
          </a:prstGeom>
        </p:spPr>
        <p:txBody>
          <a:bodyPr lIns="91439" rIns="91439">
            <a:noAutofit/>
          </a:bodyPr>
          <a:lstStyle/>
          <a:p>
            <a:pPr/>
          </a:p>
        </p:txBody>
      </p:sp>
      <p:sp>
        <p:nvSpPr>
          <p:cNvPr id="4071" name="Picture Placeholder 19"/>
          <p:cNvSpPr/>
          <p:nvPr>
            <p:ph type="pic" sz="quarter" idx="22"/>
          </p:nvPr>
        </p:nvSpPr>
        <p:spPr>
          <a:xfrm>
            <a:off x="12335650" y="8434062"/>
            <a:ext cx="5608381" cy="4775600"/>
          </a:xfrm>
          <a:prstGeom prst="rect">
            <a:avLst/>
          </a:prstGeom>
        </p:spPr>
        <p:txBody>
          <a:bodyPr lIns="91439" rIns="91439">
            <a:noAutofit/>
          </a:bodyPr>
          <a:lstStyle/>
          <a:p>
            <a:pPr/>
          </a:p>
        </p:txBody>
      </p:sp>
      <p:sp>
        <p:nvSpPr>
          <p:cNvPr id="4072" name="Picture Placeholder 20"/>
          <p:cNvSpPr/>
          <p:nvPr>
            <p:ph type="pic" sz="quarter" idx="23"/>
          </p:nvPr>
        </p:nvSpPr>
        <p:spPr>
          <a:xfrm>
            <a:off x="18232383" y="8434062"/>
            <a:ext cx="5608382" cy="4775600"/>
          </a:xfrm>
          <a:prstGeom prst="rect">
            <a:avLst/>
          </a:prstGeom>
        </p:spPr>
        <p:txBody>
          <a:bodyPr lIns="91439" rIns="91439">
            <a:noAutofit/>
          </a:bodyPr>
          <a:lstStyle/>
          <a:p>
            <a:pPr/>
          </a:p>
        </p:txBody>
      </p:sp>
      <p:sp>
        <p:nvSpPr>
          <p:cNvPr id="4073" name="Picture Placeholder 17"/>
          <p:cNvSpPr/>
          <p:nvPr>
            <p:ph type="pic" sz="quarter" idx="24"/>
          </p:nvPr>
        </p:nvSpPr>
        <p:spPr>
          <a:xfrm>
            <a:off x="537007" y="8434062"/>
            <a:ext cx="5608381" cy="4775600"/>
          </a:xfrm>
          <a:prstGeom prst="rect">
            <a:avLst/>
          </a:prstGeom>
        </p:spPr>
        <p:txBody>
          <a:bodyPr lIns="91439" rIns="91439">
            <a:noAutofit/>
          </a:bodyPr>
          <a:lstStyle/>
          <a:p>
            <a:pPr/>
          </a:p>
        </p:txBody>
      </p:sp>
      <p:sp>
        <p:nvSpPr>
          <p:cNvPr id="4074" name="Picture Placeholder 18"/>
          <p:cNvSpPr/>
          <p:nvPr>
            <p:ph type="pic" sz="quarter" idx="25"/>
          </p:nvPr>
        </p:nvSpPr>
        <p:spPr>
          <a:xfrm>
            <a:off x="6433739" y="8434062"/>
            <a:ext cx="5608382" cy="4775600"/>
          </a:xfrm>
          <a:prstGeom prst="rect">
            <a:avLst/>
          </a:prstGeom>
        </p:spPr>
        <p:txBody>
          <a:bodyPr lIns="91439" rIns="91439">
            <a:noAutofit/>
          </a:bodyPr>
          <a:lstStyle/>
          <a:p>
            <a:pPr/>
          </a:p>
        </p:txBody>
      </p:sp>
      <p:sp>
        <p:nvSpPr>
          <p:cNvPr id="4075" name="Body Level One…"/>
          <p:cNvSpPr txBox="1"/>
          <p:nvPr>
            <p:ph type="body" sz="quarter" idx="1" hasCustomPrompt="1"/>
          </p:nvPr>
        </p:nvSpPr>
        <p:spPr>
          <a:xfrm>
            <a:off x="537006" y="12478232"/>
            <a:ext cx="5609435" cy="731430"/>
          </a:xfrm>
          <a:prstGeom prst="rect">
            <a:avLst/>
          </a:prstGeom>
          <a:solidFill>
            <a:srgbClr val="E5E6E7"/>
          </a:solidFill>
        </p:spPr>
        <p:txBody>
          <a:bodyPr anchor="ctr"/>
          <a:lstStyle>
            <a:lvl1pPr algn="ctr">
              <a:defRPr sz="3200">
                <a:solidFill>
                  <a:srgbClr val="FFFFFF"/>
                </a:solidFill>
              </a:defRPr>
            </a:lvl1pPr>
            <a:lvl2pPr algn="ctr">
              <a:defRPr sz="3200">
                <a:solidFill>
                  <a:srgbClr val="FFFFFF"/>
                </a:solidFill>
              </a:defRPr>
            </a:lvl2pPr>
            <a:lvl3pPr algn="ctr">
              <a:defRPr sz="3200">
                <a:solidFill>
                  <a:srgbClr val="FFFFFF"/>
                </a:solidFill>
              </a:defRPr>
            </a:lvl3pPr>
            <a:lvl4pPr algn="ctr">
              <a:defRPr sz="3200">
                <a:solidFill>
                  <a:srgbClr val="FFFFFF"/>
                </a:solidFill>
              </a:defRPr>
            </a:lvl4pPr>
            <a:lvl5pPr algn="ctr">
              <a:defRPr sz="3200">
                <a:solidFill>
                  <a:srgbClr val="FFFFFF"/>
                </a:solidFill>
              </a:defRPr>
            </a:lvl5pPr>
          </a:lstStyle>
          <a:p>
            <a:pPr/>
            <a:r>
              <a:t> </a:t>
            </a:r>
          </a:p>
          <a:p>
            <a:pPr lvl="1"/>
            <a:r>
              <a:t/>
            </a:r>
          </a:p>
          <a:p>
            <a:pPr lvl="2"/>
            <a:r>
              <a:t/>
            </a:r>
          </a:p>
          <a:p>
            <a:pPr lvl="3"/>
            <a:r>
              <a:t/>
            </a:r>
          </a:p>
          <a:p>
            <a:pPr lvl="4"/>
            <a:r>
              <a:t/>
            </a:r>
          </a:p>
        </p:txBody>
      </p:sp>
      <p:sp>
        <p:nvSpPr>
          <p:cNvPr id="4076" name="Text Placeholder 26"/>
          <p:cNvSpPr/>
          <p:nvPr>
            <p:ph type="body" sz="quarter" idx="26" hasCustomPrompt="1"/>
          </p:nvPr>
        </p:nvSpPr>
        <p:spPr>
          <a:xfrm>
            <a:off x="6432946" y="12478232"/>
            <a:ext cx="5609433" cy="731430"/>
          </a:xfrm>
          <a:prstGeom prst="rect">
            <a:avLst/>
          </a:prstGeom>
          <a:solidFill>
            <a:srgbClr val="E5E6E7"/>
          </a:solidFill>
        </p:spPr>
        <p:txBody>
          <a:bodyPr anchor="ctr"/>
          <a:lstStyle>
            <a:lvl1pPr algn="ctr">
              <a:defRPr sz="3200">
                <a:solidFill>
                  <a:srgbClr val="FFFFFF"/>
                </a:solidFill>
              </a:defRPr>
            </a:lvl1pPr>
          </a:lstStyle>
          <a:p>
            <a:pPr/>
            <a:r>
              <a:t> </a:t>
            </a:r>
          </a:p>
        </p:txBody>
      </p:sp>
      <p:sp>
        <p:nvSpPr>
          <p:cNvPr id="4077" name="Text Placeholder 27"/>
          <p:cNvSpPr/>
          <p:nvPr>
            <p:ph type="body" sz="quarter" idx="27" hasCustomPrompt="1"/>
          </p:nvPr>
        </p:nvSpPr>
        <p:spPr>
          <a:xfrm>
            <a:off x="12336446" y="12478232"/>
            <a:ext cx="5609432" cy="731430"/>
          </a:xfrm>
          <a:prstGeom prst="rect">
            <a:avLst/>
          </a:prstGeom>
          <a:solidFill>
            <a:srgbClr val="E5E6E7"/>
          </a:solidFill>
        </p:spPr>
        <p:txBody>
          <a:bodyPr anchor="ctr"/>
          <a:lstStyle>
            <a:lvl1pPr algn="ctr">
              <a:defRPr sz="3200">
                <a:solidFill>
                  <a:srgbClr val="FFFFFF"/>
                </a:solidFill>
              </a:defRPr>
            </a:lvl1pPr>
          </a:lstStyle>
          <a:p>
            <a:pPr/>
            <a:r>
              <a:t> </a:t>
            </a:r>
          </a:p>
        </p:txBody>
      </p:sp>
      <p:sp>
        <p:nvSpPr>
          <p:cNvPr id="4078" name="Text Placeholder 28"/>
          <p:cNvSpPr/>
          <p:nvPr>
            <p:ph type="body" sz="quarter" idx="28" hasCustomPrompt="1"/>
          </p:nvPr>
        </p:nvSpPr>
        <p:spPr>
          <a:xfrm>
            <a:off x="18232383" y="12478232"/>
            <a:ext cx="5609433" cy="731430"/>
          </a:xfrm>
          <a:prstGeom prst="rect">
            <a:avLst/>
          </a:prstGeom>
          <a:solidFill>
            <a:srgbClr val="E5E6E7"/>
          </a:solidFill>
        </p:spPr>
        <p:txBody>
          <a:bodyPr anchor="ctr"/>
          <a:lstStyle>
            <a:lvl1pPr algn="ctr">
              <a:defRPr sz="3200">
                <a:solidFill>
                  <a:srgbClr val="FFFFFF"/>
                </a:solidFill>
              </a:defRPr>
            </a:lvl1pPr>
          </a:lstStyle>
          <a:p>
            <a:pPr/>
            <a:r>
              <a:t> </a:t>
            </a:r>
          </a:p>
        </p:txBody>
      </p:sp>
      <p:sp>
        <p:nvSpPr>
          <p:cNvPr id="4079" name="Picture Placeholder 15"/>
          <p:cNvSpPr/>
          <p:nvPr>
            <p:ph type="pic" sz="quarter" idx="29"/>
          </p:nvPr>
        </p:nvSpPr>
        <p:spPr>
          <a:xfrm>
            <a:off x="12335650" y="3406857"/>
            <a:ext cx="5608381" cy="4775600"/>
          </a:xfrm>
          <a:prstGeom prst="rect">
            <a:avLst/>
          </a:prstGeom>
        </p:spPr>
        <p:txBody>
          <a:bodyPr lIns="91439" rIns="91439">
            <a:noAutofit/>
          </a:bodyPr>
          <a:lstStyle/>
          <a:p>
            <a:pPr/>
          </a:p>
        </p:txBody>
      </p:sp>
      <p:sp>
        <p:nvSpPr>
          <p:cNvPr id="4080" name="Picture Placeholder 16"/>
          <p:cNvSpPr/>
          <p:nvPr>
            <p:ph type="pic" sz="quarter" idx="30"/>
          </p:nvPr>
        </p:nvSpPr>
        <p:spPr>
          <a:xfrm>
            <a:off x="18232383" y="3406857"/>
            <a:ext cx="5608382" cy="4775600"/>
          </a:xfrm>
          <a:prstGeom prst="rect">
            <a:avLst/>
          </a:prstGeom>
        </p:spPr>
        <p:txBody>
          <a:bodyPr lIns="91439" rIns="91439">
            <a:noAutofit/>
          </a:bodyPr>
          <a:lstStyle/>
          <a:p>
            <a:pPr/>
          </a:p>
        </p:txBody>
      </p:sp>
      <p:sp>
        <p:nvSpPr>
          <p:cNvPr id="4081" name="Picture Placeholder 14"/>
          <p:cNvSpPr/>
          <p:nvPr>
            <p:ph type="pic" sz="quarter" idx="31"/>
          </p:nvPr>
        </p:nvSpPr>
        <p:spPr>
          <a:xfrm>
            <a:off x="6433739" y="3406857"/>
            <a:ext cx="5608382" cy="4775600"/>
          </a:xfrm>
          <a:prstGeom prst="rect">
            <a:avLst/>
          </a:prstGeom>
        </p:spPr>
        <p:txBody>
          <a:bodyPr lIns="91439" rIns="91439">
            <a:noAutofit/>
          </a:bodyPr>
          <a:lstStyle/>
          <a:p>
            <a:pPr/>
          </a:p>
        </p:txBody>
      </p:sp>
      <p:sp>
        <p:nvSpPr>
          <p:cNvPr id="4082" name="Text Placeholder 21"/>
          <p:cNvSpPr/>
          <p:nvPr>
            <p:ph type="body" sz="quarter" idx="32" hasCustomPrompt="1"/>
          </p:nvPr>
        </p:nvSpPr>
        <p:spPr>
          <a:xfrm>
            <a:off x="537006" y="7451025"/>
            <a:ext cx="5609435" cy="731431"/>
          </a:xfrm>
          <a:prstGeom prst="rect">
            <a:avLst/>
          </a:prstGeom>
          <a:solidFill>
            <a:srgbClr val="E5E6E7"/>
          </a:solidFill>
        </p:spPr>
        <p:txBody>
          <a:bodyPr anchor="ctr"/>
          <a:lstStyle>
            <a:lvl1pPr algn="ctr">
              <a:defRPr sz="3200">
                <a:solidFill>
                  <a:srgbClr val="FFFFFF"/>
                </a:solidFill>
              </a:defRPr>
            </a:lvl1pPr>
          </a:lstStyle>
          <a:p>
            <a:pPr/>
            <a:r>
              <a:t> </a:t>
            </a:r>
          </a:p>
        </p:txBody>
      </p:sp>
      <p:sp>
        <p:nvSpPr>
          <p:cNvPr id="4083" name="Text Placeholder 22"/>
          <p:cNvSpPr/>
          <p:nvPr>
            <p:ph type="body" sz="quarter" idx="33" hasCustomPrompt="1"/>
          </p:nvPr>
        </p:nvSpPr>
        <p:spPr>
          <a:xfrm>
            <a:off x="6432946" y="7451025"/>
            <a:ext cx="5609433" cy="731431"/>
          </a:xfrm>
          <a:prstGeom prst="rect">
            <a:avLst/>
          </a:prstGeom>
          <a:solidFill>
            <a:srgbClr val="E5E6E7"/>
          </a:solidFill>
        </p:spPr>
        <p:txBody>
          <a:bodyPr anchor="ctr"/>
          <a:lstStyle>
            <a:lvl1pPr algn="ctr">
              <a:defRPr sz="3200">
                <a:solidFill>
                  <a:srgbClr val="FFFFFF"/>
                </a:solidFill>
              </a:defRPr>
            </a:lvl1pPr>
          </a:lstStyle>
          <a:p>
            <a:pPr/>
            <a:r>
              <a:t> </a:t>
            </a:r>
          </a:p>
        </p:txBody>
      </p:sp>
      <p:sp>
        <p:nvSpPr>
          <p:cNvPr id="4084" name="Text Placeholder 23"/>
          <p:cNvSpPr/>
          <p:nvPr>
            <p:ph type="body" sz="quarter" idx="34" hasCustomPrompt="1"/>
          </p:nvPr>
        </p:nvSpPr>
        <p:spPr>
          <a:xfrm>
            <a:off x="12336446" y="7451025"/>
            <a:ext cx="5609432" cy="731431"/>
          </a:xfrm>
          <a:prstGeom prst="rect">
            <a:avLst/>
          </a:prstGeom>
          <a:solidFill>
            <a:srgbClr val="E5E6E7"/>
          </a:solidFill>
        </p:spPr>
        <p:txBody>
          <a:bodyPr anchor="ctr"/>
          <a:lstStyle>
            <a:lvl1pPr algn="ctr">
              <a:defRPr sz="3200">
                <a:solidFill>
                  <a:srgbClr val="FFFFFF"/>
                </a:solidFill>
              </a:defRPr>
            </a:lvl1pPr>
          </a:lstStyle>
          <a:p>
            <a:pPr/>
            <a:r>
              <a:t> </a:t>
            </a:r>
          </a:p>
        </p:txBody>
      </p:sp>
      <p:sp>
        <p:nvSpPr>
          <p:cNvPr id="4085" name="Text Placeholder 24"/>
          <p:cNvSpPr/>
          <p:nvPr>
            <p:ph type="body" sz="quarter" idx="35" hasCustomPrompt="1"/>
          </p:nvPr>
        </p:nvSpPr>
        <p:spPr>
          <a:xfrm>
            <a:off x="18232383" y="7451025"/>
            <a:ext cx="5609433" cy="731431"/>
          </a:xfrm>
          <a:prstGeom prst="rect">
            <a:avLst/>
          </a:prstGeom>
          <a:solidFill>
            <a:srgbClr val="E5E6E7"/>
          </a:solidFill>
        </p:spPr>
        <p:txBody>
          <a:bodyPr anchor="ctr"/>
          <a:lstStyle>
            <a:lvl1pPr algn="ctr">
              <a:defRPr sz="3200">
                <a:solidFill>
                  <a:srgbClr val="FFFFFF"/>
                </a:solidFill>
              </a:defRPr>
            </a:lvl1pPr>
          </a:lstStyle>
          <a:p>
            <a:pPr/>
            <a:r>
              <a:t> </a:t>
            </a:r>
          </a:p>
        </p:txBody>
      </p:sp>
      <p:sp>
        <p:nvSpPr>
          <p:cNvPr id="4086" name="Text Placeholder 14"/>
          <p:cNvSpPr/>
          <p:nvPr>
            <p:ph type="body" sz="quarter" idx="36" hasCustomPrompt="1"/>
          </p:nvPr>
        </p:nvSpPr>
        <p:spPr>
          <a:xfrm>
            <a:off x="537005" y="508753"/>
            <a:ext cx="5194801" cy="369333"/>
          </a:xfrm>
          <a:prstGeom prst="rect">
            <a:avLst/>
          </a:prstGeom>
        </p:spPr>
        <p:txBody>
          <a:bodyPr/>
          <a:lstStyle>
            <a:lvl1pPr defTabSz="734694">
              <a:lnSpc>
                <a:spcPct val="90000"/>
              </a:lnSpc>
              <a:defRPr sz="1779">
                <a:solidFill>
                  <a:srgbClr val="C0C0C0"/>
                </a:solidFill>
              </a:defRPr>
            </a:lvl1pPr>
          </a:lstStyle>
          <a:p>
            <a:pPr/>
            <a:r>
              <a:t>Overview</a:t>
            </a:r>
          </a:p>
        </p:txBody>
      </p:sp>
      <p:sp>
        <p:nvSpPr>
          <p:cNvPr id="4087" name="Brand codes"/>
          <p:cNvSpPr txBox="1"/>
          <p:nvPr>
            <p:ph type="title" hasCustomPrompt="1"/>
          </p:nvPr>
        </p:nvSpPr>
        <p:spPr>
          <a:xfrm>
            <a:off x="537005" y="936381"/>
            <a:ext cx="5470683" cy="923331"/>
          </a:xfrm>
          <a:prstGeom prst="rect">
            <a:avLst/>
          </a:prstGeom>
        </p:spPr>
        <p:txBody>
          <a:bodyPr anchor="t"/>
          <a:lstStyle>
            <a:lvl1pPr>
              <a:lnSpc>
                <a:spcPct val="90000"/>
              </a:lnSpc>
              <a:defRPr spc="-180" sz="6000"/>
            </a:lvl1pPr>
          </a:lstStyle>
          <a:p>
            <a:pPr/>
            <a:r>
              <a:t>Brand codes</a:t>
            </a:r>
          </a:p>
        </p:txBody>
      </p:sp>
      <p:sp>
        <p:nvSpPr>
          <p:cNvPr id="4088" name="Text Placeholder 14"/>
          <p:cNvSpPr/>
          <p:nvPr>
            <p:ph type="body" sz="quarter" idx="37" hasCustomPrompt="1"/>
          </p:nvPr>
        </p:nvSpPr>
        <p:spPr>
          <a:xfrm>
            <a:off x="727506" y="12622068"/>
            <a:ext cx="5196235" cy="427746"/>
          </a:xfrm>
          <a:prstGeom prst="rect">
            <a:avLst/>
          </a:prstGeom>
        </p:spPr>
        <p:txBody>
          <a:bodyPr/>
          <a:lstStyle>
            <a:lvl1pPr>
              <a:lnSpc>
                <a:spcPct val="120000"/>
              </a:lnSpc>
              <a:defRPr sz="2000"/>
            </a:lvl1pPr>
          </a:lstStyle>
          <a:p>
            <a:pPr/>
            <a:r>
              <a:t>Product visualisation</a:t>
            </a:r>
          </a:p>
        </p:txBody>
      </p:sp>
      <p:sp>
        <p:nvSpPr>
          <p:cNvPr id="4089" name="Text Placeholder 14"/>
          <p:cNvSpPr/>
          <p:nvPr>
            <p:ph type="body" sz="quarter" idx="38" hasCustomPrompt="1"/>
          </p:nvPr>
        </p:nvSpPr>
        <p:spPr>
          <a:xfrm>
            <a:off x="6630936" y="12622068"/>
            <a:ext cx="5196235" cy="427746"/>
          </a:xfrm>
          <a:prstGeom prst="rect">
            <a:avLst/>
          </a:prstGeom>
        </p:spPr>
        <p:txBody>
          <a:bodyPr/>
          <a:lstStyle>
            <a:lvl1pPr>
              <a:lnSpc>
                <a:spcPct val="120000"/>
              </a:lnSpc>
              <a:defRPr sz="2000"/>
            </a:lvl1pPr>
          </a:lstStyle>
          <a:p>
            <a:pPr/>
            <a:r>
              <a:t>Iconography</a:t>
            </a:r>
          </a:p>
        </p:txBody>
      </p:sp>
      <p:sp>
        <p:nvSpPr>
          <p:cNvPr id="4090" name="Text Placeholder 14"/>
          <p:cNvSpPr/>
          <p:nvPr>
            <p:ph type="body" sz="quarter" idx="39" hasCustomPrompt="1"/>
          </p:nvPr>
        </p:nvSpPr>
        <p:spPr>
          <a:xfrm>
            <a:off x="12534365" y="12622068"/>
            <a:ext cx="5196235" cy="427746"/>
          </a:xfrm>
          <a:prstGeom prst="rect">
            <a:avLst/>
          </a:prstGeom>
        </p:spPr>
        <p:txBody>
          <a:bodyPr/>
          <a:lstStyle>
            <a:lvl1pPr>
              <a:lnSpc>
                <a:spcPct val="120000"/>
              </a:lnSpc>
              <a:defRPr sz="2000"/>
            </a:lvl1pPr>
          </a:lstStyle>
          <a:p>
            <a:pPr/>
            <a:r>
              <a:t>Photography</a:t>
            </a:r>
          </a:p>
        </p:txBody>
      </p:sp>
      <p:sp>
        <p:nvSpPr>
          <p:cNvPr id="4091" name="Text Placeholder 14"/>
          <p:cNvSpPr/>
          <p:nvPr>
            <p:ph type="body" sz="quarter" idx="40" hasCustomPrompt="1"/>
          </p:nvPr>
        </p:nvSpPr>
        <p:spPr>
          <a:xfrm>
            <a:off x="18437792" y="12622068"/>
            <a:ext cx="5196235" cy="427746"/>
          </a:xfrm>
          <a:prstGeom prst="rect">
            <a:avLst/>
          </a:prstGeom>
        </p:spPr>
        <p:txBody>
          <a:bodyPr/>
          <a:lstStyle>
            <a:lvl1pPr>
              <a:lnSpc>
                <a:spcPct val="120000"/>
              </a:lnSpc>
              <a:defRPr sz="2000"/>
            </a:lvl1pPr>
          </a:lstStyle>
          <a:p>
            <a:pPr/>
            <a:r>
              <a:t>Illustrations</a:t>
            </a:r>
          </a:p>
        </p:txBody>
      </p:sp>
      <p:sp>
        <p:nvSpPr>
          <p:cNvPr id="4092" name="Text Placeholder 14"/>
          <p:cNvSpPr/>
          <p:nvPr>
            <p:ph type="body" sz="quarter" idx="41" hasCustomPrompt="1"/>
          </p:nvPr>
        </p:nvSpPr>
        <p:spPr>
          <a:xfrm>
            <a:off x="727506" y="7594862"/>
            <a:ext cx="5196235" cy="427746"/>
          </a:xfrm>
          <a:prstGeom prst="rect">
            <a:avLst/>
          </a:prstGeom>
        </p:spPr>
        <p:txBody>
          <a:bodyPr/>
          <a:lstStyle>
            <a:lvl1pPr>
              <a:lnSpc>
                <a:spcPct val="120000"/>
              </a:lnSpc>
              <a:defRPr sz="2000"/>
            </a:lvl1pPr>
          </a:lstStyle>
          <a:p>
            <a:pPr/>
            <a:r>
              <a:t>Logo</a:t>
            </a:r>
          </a:p>
        </p:txBody>
      </p:sp>
      <p:sp>
        <p:nvSpPr>
          <p:cNvPr id="4093" name="Text Placeholder 14"/>
          <p:cNvSpPr/>
          <p:nvPr>
            <p:ph type="body" sz="quarter" idx="42" hasCustomPrompt="1"/>
          </p:nvPr>
        </p:nvSpPr>
        <p:spPr>
          <a:xfrm>
            <a:off x="6630936" y="7594862"/>
            <a:ext cx="5196235" cy="427746"/>
          </a:xfrm>
          <a:prstGeom prst="rect">
            <a:avLst/>
          </a:prstGeom>
        </p:spPr>
        <p:txBody>
          <a:bodyPr/>
          <a:lstStyle>
            <a:lvl1pPr>
              <a:lnSpc>
                <a:spcPct val="120000"/>
              </a:lnSpc>
              <a:defRPr sz="2000"/>
            </a:lvl1pPr>
          </a:lstStyle>
          <a:p>
            <a:pPr/>
            <a:r>
              <a:t>Colors</a:t>
            </a:r>
          </a:p>
        </p:txBody>
      </p:sp>
      <p:sp>
        <p:nvSpPr>
          <p:cNvPr id="4094" name="Text Placeholder 14"/>
          <p:cNvSpPr/>
          <p:nvPr>
            <p:ph type="body" sz="quarter" idx="43" hasCustomPrompt="1"/>
          </p:nvPr>
        </p:nvSpPr>
        <p:spPr>
          <a:xfrm>
            <a:off x="12534365" y="7594862"/>
            <a:ext cx="5196235" cy="427746"/>
          </a:xfrm>
          <a:prstGeom prst="rect">
            <a:avLst/>
          </a:prstGeom>
        </p:spPr>
        <p:txBody>
          <a:bodyPr/>
          <a:lstStyle>
            <a:lvl1pPr>
              <a:lnSpc>
                <a:spcPct val="120000"/>
              </a:lnSpc>
              <a:defRPr sz="2000"/>
            </a:lvl1pPr>
          </a:lstStyle>
          <a:p>
            <a:pPr/>
            <a:r>
              <a:t>Typography</a:t>
            </a:r>
          </a:p>
        </p:txBody>
      </p:sp>
      <p:sp>
        <p:nvSpPr>
          <p:cNvPr id="4095" name="Text Placeholder 14"/>
          <p:cNvSpPr/>
          <p:nvPr>
            <p:ph type="body" sz="quarter" idx="44" hasCustomPrompt="1"/>
          </p:nvPr>
        </p:nvSpPr>
        <p:spPr>
          <a:xfrm>
            <a:off x="18437792" y="7594862"/>
            <a:ext cx="5196235" cy="427746"/>
          </a:xfrm>
          <a:prstGeom prst="rect">
            <a:avLst/>
          </a:prstGeom>
        </p:spPr>
        <p:txBody>
          <a:bodyPr/>
          <a:lstStyle>
            <a:lvl1pPr>
              <a:lnSpc>
                <a:spcPct val="120000"/>
              </a:lnSpc>
              <a:defRPr sz="2000"/>
            </a:lvl1pPr>
          </a:lstStyle>
          <a:p>
            <a:pPr/>
            <a:r>
              <a:t>UI Elements</a:t>
            </a:r>
          </a:p>
        </p:txBody>
      </p:sp>
      <p:sp>
        <p:nvSpPr>
          <p:cNvPr id="4096"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0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rand codes – Grey">
    <p:bg>
      <p:bgPr>
        <a:solidFill>
          <a:srgbClr val="CCCDD1"/>
        </a:solidFill>
      </p:bgPr>
    </p:bg>
    <p:spTree>
      <p:nvGrpSpPr>
        <p:cNvPr id="1" name=""/>
        <p:cNvGrpSpPr/>
        <p:nvPr/>
      </p:nvGrpSpPr>
      <p:grpSpPr>
        <a:xfrm>
          <a:off x="0" y="0"/>
          <a:ext cx="0" cy="0"/>
          <a:chOff x="0" y="0"/>
          <a:chExt cx="0" cy="0"/>
        </a:xfrm>
      </p:grpSpPr>
      <p:sp>
        <p:nvSpPr>
          <p:cNvPr id="4103" name="Picture Placeholder 13"/>
          <p:cNvSpPr/>
          <p:nvPr>
            <p:ph type="pic" sz="quarter" idx="21"/>
          </p:nvPr>
        </p:nvSpPr>
        <p:spPr>
          <a:xfrm>
            <a:off x="537007" y="3406857"/>
            <a:ext cx="5608381" cy="4775600"/>
          </a:xfrm>
          <a:prstGeom prst="rect">
            <a:avLst/>
          </a:prstGeom>
        </p:spPr>
        <p:txBody>
          <a:bodyPr lIns="91439" rIns="91439">
            <a:noAutofit/>
          </a:bodyPr>
          <a:lstStyle/>
          <a:p>
            <a:pPr/>
          </a:p>
        </p:txBody>
      </p:sp>
      <p:sp>
        <p:nvSpPr>
          <p:cNvPr id="4104" name="Picture Placeholder 19"/>
          <p:cNvSpPr/>
          <p:nvPr>
            <p:ph type="pic" sz="quarter" idx="22"/>
          </p:nvPr>
        </p:nvSpPr>
        <p:spPr>
          <a:xfrm>
            <a:off x="12335650" y="8434062"/>
            <a:ext cx="5608381" cy="4775600"/>
          </a:xfrm>
          <a:prstGeom prst="rect">
            <a:avLst/>
          </a:prstGeom>
        </p:spPr>
        <p:txBody>
          <a:bodyPr lIns="91439" rIns="91439">
            <a:noAutofit/>
          </a:bodyPr>
          <a:lstStyle/>
          <a:p>
            <a:pPr/>
          </a:p>
        </p:txBody>
      </p:sp>
      <p:sp>
        <p:nvSpPr>
          <p:cNvPr id="4105" name="Picture Placeholder 20"/>
          <p:cNvSpPr/>
          <p:nvPr>
            <p:ph type="pic" sz="quarter" idx="23"/>
          </p:nvPr>
        </p:nvSpPr>
        <p:spPr>
          <a:xfrm>
            <a:off x="18232383" y="8434062"/>
            <a:ext cx="5608382" cy="4775600"/>
          </a:xfrm>
          <a:prstGeom prst="rect">
            <a:avLst/>
          </a:prstGeom>
        </p:spPr>
        <p:txBody>
          <a:bodyPr lIns="91439" rIns="91439">
            <a:noAutofit/>
          </a:bodyPr>
          <a:lstStyle/>
          <a:p>
            <a:pPr/>
          </a:p>
        </p:txBody>
      </p:sp>
      <p:sp>
        <p:nvSpPr>
          <p:cNvPr id="4106" name="Picture Placeholder 17"/>
          <p:cNvSpPr/>
          <p:nvPr>
            <p:ph type="pic" sz="quarter" idx="24"/>
          </p:nvPr>
        </p:nvSpPr>
        <p:spPr>
          <a:xfrm>
            <a:off x="537007" y="8434062"/>
            <a:ext cx="5608381" cy="4775600"/>
          </a:xfrm>
          <a:prstGeom prst="rect">
            <a:avLst/>
          </a:prstGeom>
        </p:spPr>
        <p:txBody>
          <a:bodyPr lIns="91439" rIns="91439">
            <a:noAutofit/>
          </a:bodyPr>
          <a:lstStyle/>
          <a:p>
            <a:pPr/>
          </a:p>
        </p:txBody>
      </p:sp>
      <p:sp>
        <p:nvSpPr>
          <p:cNvPr id="4107" name="Picture Placeholder 18"/>
          <p:cNvSpPr/>
          <p:nvPr>
            <p:ph type="pic" sz="quarter" idx="25"/>
          </p:nvPr>
        </p:nvSpPr>
        <p:spPr>
          <a:xfrm>
            <a:off x="6433739" y="8434062"/>
            <a:ext cx="5608382" cy="4775600"/>
          </a:xfrm>
          <a:prstGeom prst="rect">
            <a:avLst/>
          </a:prstGeom>
        </p:spPr>
        <p:txBody>
          <a:bodyPr lIns="91439" rIns="91439">
            <a:noAutofit/>
          </a:bodyPr>
          <a:lstStyle/>
          <a:p>
            <a:pPr/>
          </a:p>
        </p:txBody>
      </p:sp>
      <p:sp>
        <p:nvSpPr>
          <p:cNvPr id="4108" name="Picture Placeholder 15"/>
          <p:cNvSpPr/>
          <p:nvPr>
            <p:ph type="pic" sz="quarter" idx="26"/>
          </p:nvPr>
        </p:nvSpPr>
        <p:spPr>
          <a:xfrm>
            <a:off x="12335650" y="3406857"/>
            <a:ext cx="5608381" cy="4775600"/>
          </a:xfrm>
          <a:prstGeom prst="rect">
            <a:avLst/>
          </a:prstGeom>
        </p:spPr>
        <p:txBody>
          <a:bodyPr lIns="91439" rIns="91439">
            <a:noAutofit/>
          </a:bodyPr>
          <a:lstStyle/>
          <a:p>
            <a:pPr/>
          </a:p>
        </p:txBody>
      </p:sp>
      <p:sp>
        <p:nvSpPr>
          <p:cNvPr id="4109" name="Picture Placeholder 16"/>
          <p:cNvSpPr/>
          <p:nvPr>
            <p:ph type="pic" sz="quarter" idx="27"/>
          </p:nvPr>
        </p:nvSpPr>
        <p:spPr>
          <a:xfrm>
            <a:off x="18232383" y="3406857"/>
            <a:ext cx="5608382" cy="4775600"/>
          </a:xfrm>
          <a:prstGeom prst="rect">
            <a:avLst/>
          </a:prstGeom>
        </p:spPr>
        <p:txBody>
          <a:bodyPr lIns="91439" rIns="91439">
            <a:noAutofit/>
          </a:bodyPr>
          <a:lstStyle/>
          <a:p>
            <a:pPr/>
          </a:p>
        </p:txBody>
      </p:sp>
      <p:sp>
        <p:nvSpPr>
          <p:cNvPr id="4110" name="Picture Placeholder 14"/>
          <p:cNvSpPr/>
          <p:nvPr>
            <p:ph type="pic" sz="quarter" idx="28"/>
          </p:nvPr>
        </p:nvSpPr>
        <p:spPr>
          <a:xfrm>
            <a:off x="6433739" y="3406857"/>
            <a:ext cx="5608382" cy="4775600"/>
          </a:xfrm>
          <a:prstGeom prst="rect">
            <a:avLst/>
          </a:prstGeom>
        </p:spPr>
        <p:txBody>
          <a:bodyPr lIns="91439" rIns="91439">
            <a:noAutofit/>
          </a:bodyPr>
          <a:lstStyle/>
          <a:p>
            <a:pPr/>
          </a:p>
        </p:txBody>
      </p:sp>
      <p:sp>
        <p:nvSpPr>
          <p:cNvPr id="4111" name="Body Level One…"/>
          <p:cNvSpPr txBox="1"/>
          <p:nvPr>
            <p:ph type="body" sz="quarter" idx="1" hasCustomPrompt="1"/>
          </p:nvPr>
        </p:nvSpPr>
        <p:spPr>
          <a:xfrm>
            <a:off x="537006" y="12478232"/>
            <a:ext cx="5609435" cy="731430"/>
          </a:xfrm>
          <a:prstGeom prst="rect">
            <a:avLst/>
          </a:prstGeom>
          <a:solidFill>
            <a:srgbClr val="E5E6E7"/>
          </a:solidFill>
        </p:spPr>
        <p:txBody>
          <a:bodyPr anchor="ctr"/>
          <a:lstStyle>
            <a:lvl1pPr algn="ctr">
              <a:defRPr sz="3200">
                <a:solidFill>
                  <a:srgbClr val="FFFFFF"/>
                </a:solidFill>
              </a:defRPr>
            </a:lvl1pPr>
            <a:lvl2pPr algn="ctr">
              <a:defRPr sz="3200">
                <a:solidFill>
                  <a:srgbClr val="FFFFFF"/>
                </a:solidFill>
              </a:defRPr>
            </a:lvl2pPr>
            <a:lvl3pPr algn="ctr">
              <a:defRPr sz="3200">
                <a:solidFill>
                  <a:srgbClr val="FFFFFF"/>
                </a:solidFill>
              </a:defRPr>
            </a:lvl3pPr>
            <a:lvl4pPr algn="ctr">
              <a:defRPr sz="3200">
                <a:solidFill>
                  <a:srgbClr val="FFFFFF"/>
                </a:solidFill>
              </a:defRPr>
            </a:lvl4pPr>
            <a:lvl5pPr algn="ctr">
              <a:defRPr sz="3200">
                <a:solidFill>
                  <a:srgbClr val="FFFFFF"/>
                </a:solidFill>
              </a:defRPr>
            </a:lvl5pPr>
          </a:lstStyle>
          <a:p>
            <a:pPr/>
            <a:r>
              <a:t> </a:t>
            </a:r>
          </a:p>
          <a:p>
            <a:pPr lvl="1"/>
            <a:r>
              <a:t/>
            </a:r>
          </a:p>
          <a:p>
            <a:pPr lvl="2"/>
            <a:r>
              <a:t/>
            </a:r>
          </a:p>
          <a:p>
            <a:pPr lvl="3"/>
            <a:r>
              <a:t/>
            </a:r>
          </a:p>
          <a:p>
            <a:pPr lvl="4"/>
            <a:r>
              <a:t/>
            </a:r>
          </a:p>
        </p:txBody>
      </p:sp>
      <p:sp>
        <p:nvSpPr>
          <p:cNvPr id="4112" name="Text Placeholder 7"/>
          <p:cNvSpPr/>
          <p:nvPr>
            <p:ph type="body" sz="quarter" idx="29" hasCustomPrompt="1"/>
          </p:nvPr>
        </p:nvSpPr>
        <p:spPr>
          <a:xfrm>
            <a:off x="6432946" y="12478232"/>
            <a:ext cx="5609433" cy="731430"/>
          </a:xfrm>
          <a:prstGeom prst="rect">
            <a:avLst/>
          </a:prstGeom>
          <a:solidFill>
            <a:srgbClr val="E5E6E7"/>
          </a:solidFill>
        </p:spPr>
        <p:txBody>
          <a:bodyPr anchor="ctr"/>
          <a:lstStyle>
            <a:lvl1pPr algn="ctr">
              <a:defRPr sz="3200">
                <a:solidFill>
                  <a:srgbClr val="FFFFFF"/>
                </a:solidFill>
              </a:defRPr>
            </a:lvl1pPr>
          </a:lstStyle>
          <a:p>
            <a:pPr/>
            <a:r>
              <a:t> </a:t>
            </a:r>
          </a:p>
        </p:txBody>
      </p:sp>
      <p:sp>
        <p:nvSpPr>
          <p:cNvPr id="4113" name="Text Placeholder 8"/>
          <p:cNvSpPr/>
          <p:nvPr>
            <p:ph type="body" sz="quarter" idx="30" hasCustomPrompt="1"/>
          </p:nvPr>
        </p:nvSpPr>
        <p:spPr>
          <a:xfrm>
            <a:off x="12336446" y="12478232"/>
            <a:ext cx="5609432" cy="731430"/>
          </a:xfrm>
          <a:prstGeom prst="rect">
            <a:avLst/>
          </a:prstGeom>
          <a:solidFill>
            <a:srgbClr val="E5E6E7"/>
          </a:solidFill>
        </p:spPr>
        <p:txBody>
          <a:bodyPr anchor="ctr"/>
          <a:lstStyle>
            <a:lvl1pPr algn="ctr">
              <a:defRPr sz="3200">
                <a:solidFill>
                  <a:srgbClr val="FFFFFF"/>
                </a:solidFill>
              </a:defRPr>
            </a:lvl1pPr>
          </a:lstStyle>
          <a:p>
            <a:pPr/>
            <a:r>
              <a:t> </a:t>
            </a:r>
          </a:p>
        </p:txBody>
      </p:sp>
      <p:sp>
        <p:nvSpPr>
          <p:cNvPr id="4114" name="Text Placeholder 9"/>
          <p:cNvSpPr/>
          <p:nvPr>
            <p:ph type="body" sz="quarter" idx="31" hasCustomPrompt="1"/>
          </p:nvPr>
        </p:nvSpPr>
        <p:spPr>
          <a:xfrm>
            <a:off x="18232383" y="12478232"/>
            <a:ext cx="5609433" cy="731430"/>
          </a:xfrm>
          <a:prstGeom prst="rect">
            <a:avLst/>
          </a:prstGeom>
          <a:solidFill>
            <a:srgbClr val="E5E6E7"/>
          </a:solidFill>
        </p:spPr>
        <p:txBody>
          <a:bodyPr anchor="ctr"/>
          <a:lstStyle>
            <a:lvl1pPr algn="ctr">
              <a:defRPr sz="3200">
                <a:solidFill>
                  <a:srgbClr val="FFFFFF"/>
                </a:solidFill>
              </a:defRPr>
            </a:lvl1pPr>
          </a:lstStyle>
          <a:p>
            <a:pPr/>
            <a:r>
              <a:t> </a:t>
            </a:r>
          </a:p>
        </p:txBody>
      </p:sp>
      <p:sp>
        <p:nvSpPr>
          <p:cNvPr id="4115" name="Text Placeholder 14"/>
          <p:cNvSpPr/>
          <p:nvPr>
            <p:ph type="body" sz="quarter" idx="32" hasCustomPrompt="1"/>
          </p:nvPr>
        </p:nvSpPr>
        <p:spPr>
          <a:xfrm>
            <a:off x="537006" y="7451025"/>
            <a:ext cx="5609435" cy="731431"/>
          </a:xfrm>
          <a:prstGeom prst="rect">
            <a:avLst/>
          </a:prstGeom>
          <a:solidFill>
            <a:srgbClr val="E5E6E7"/>
          </a:solidFill>
        </p:spPr>
        <p:txBody>
          <a:bodyPr anchor="ctr"/>
          <a:lstStyle>
            <a:lvl1pPr algn="ctr">
              <a:defRPr sz="3200">
                <a:solidFill>
                  <a:srgbClr val="FFFFFF"/>
                </a:solidFill>
              </a:defRPr>
            </a:lvl1pPr>
          </a:lstStyle>
          <a:p>
            <a:pPr/>
            <a:r>
              <a:t> </a:t>
            </a:r>
          </a:p>
        </p:txBody>
      </p:sp>
      <p:sp>
        <p:nvSpPr>
          <p:cNvPr id="4116" name="Text Placeholder 15"/>
          <p:cNvSpPr/>
          <p:nvPr>
            <p:ph type="body" sz="quarter" idx="33" hasCustomPrompt="1"/>
          </p:nvPr>
        </p:nvSpPr>
        <p:spPr>
          <a:xfrm>
            <a:off x="6432946" y="7451025"/>
            <a:ext cx="5609433" cy="731431"/>
          </a:xfrm>
          <a:prstGeom prst="rect">
            <a:avLst/>
          </a:prstGeom>
          <a:solidFill>
            <a:srgbClr val="E5E6E7"/>
          </a:solidFill>
        </p:spPr>
        <p:txBody>
          <a:bodyPr anchor="ctr"/>
          <a:lstStyle>
            <a:lvl1pPr algn="ctr">
              <a:defRPr sz="3200">
                <a:solidFill>
                  <a:srgbClr val="FFFFFF"/>
                </a:solidFill>
              </a:defRPr>
            </a:lvl1pPr>
          </a:lstStyle>
          <a:p>
            <a:pPr/>
            <a:r>
              <a:t> </a:t>
            </a:r>
          </a:p>
        </p:txBody>
      </p:sp>
      <p:sp>
        <p:nvSpPr>
          <p:cNvPr id="4117" name="Text Placeholder 16"/>
          <p:cNvSpPr/>
          <p:nvPr>
            <p:ph type="body" sz="quarter" idx="34" hasCustomPrompt="1"/>
          </p:nvPr>
        </p:nvSpPr>
        <p:spPr>
          <a:xfrm>
            <a:off x="12336446" y="7451025"/>
            <a:ext cx="5609432" cy="731431"/>
          </a:xfrm>
          <a:prstGeom prst="rect">
            <a:avLst/>
          </a:prstGeom>
          <a:solidFill>
            <a:srgbClr val="E5E6E7"/>
          </a:solidFill>
        </p:spPr>
        <p:txBody>
          <a:bodyPr anchor="ctr"/>
          <a:lstStyle>
            <a:lvl1pPr algn="ctr">
              <a:defRPr sz="3200">
                <a:solidFill>
                  <a:srgbClr val="FFFFFF"/>
                </a:solidFill>
              </a:defRPr>
            </a:lvl1pPr>
          </a:lstStyle>
          <a:p>
            <a:pPr/>
            <a:r>
              <a:t> </a:t>
            </a:r>
          </a:p>
        </p:txBody>
      </p:sp>
      <p:sp>
        <p:nvSpPr>
          <p:cNvPr id="4118" name="Text Placeholder 17"/>
          <p:cNvSpPr/>
          <p:nvPr>
            <p:ph type="body" sz="quarter" idx="35" hasCustomPrompt="1"/>
          </p:nvPr>
        </p:nvSpPr>
        <p:spPr>
          <a:xfrm>
            <a:off x="18232383" y="7451025"/>
            <a:ext cx="5609433" cy="731431"/>
          </a:xfrm>
          <a:prstGeom prst="rect">
            <a:avLst/>
          </a:prstGeom>
          <a:solidFill>
            <a:srgbClr val="E5E6E7"/>
          </a:solidFill>
        </p:spPr>
        <p:txBody>
          <a:bodyPr anchor="ctr"/>
          <a:lstStyle>
            <a:lvl1pPr algn="ctr">
              <a:defRPr sz="3200">
                <a:solidFill>
                  <a:srgbClr val="FFFFFF"/>
                </a:solidFill>
              </a:defRPr>
            </a:lvl1pPr>
          </a:lstStyle>
          <a:p>
            <a:pPr/>
            <a:r>
              <a:t> </a:t>
            </a:r>
          </a:p>
        </p:txBody>
      </p:sp>
      <p:sp>
        <p:nvSpPr>
          <p:cNvPr id="4119" name="Text Placeholder 14"/>
          <p:cNvSpPr/>
          <p:nvPr>
            <p:ph type="body" sz="quarter" idx="36" hasCustomPrompt="1"/>
          </p:nvPr>
        </p:nvSpPr>
        <p:spPr>
          <a:xfrm>
            <a:off x="537005" y="508753"/>
            <a:ext cx="5194801" cy="369333"/>
          </a:xfrm>
          <a:prstGeom prst="rect">
            <a:avLst/>
          </a:prstGeom>
        </p:spPr>
        <p:txBody>
          <a:bodyPr/>
          <a:lstStyle>
            <a:lvl1pPr defTabSz="734694">
              <a:lnSpc>
                <a:spcPct val="90000"/>
              </a:lnSpc>
              <a:defRPr sz="1779">
                <a:solidFill>
                  <a:srgbClr val="F2F2F2"/>
                </a:solidFill>
              </a:defRPr>
            </a:lvl1pPr>
          </a:lstStyle>
          <a:p>
            <a:pPr/>
            <a:r>
              <a:t>Overview</a:t>
            </a:r>
          </a:p>
        </p:txBody>
      </p:sp>
      <p:sp>
        <p:nvSpPr>
          <p:cNvPr id="4120" name="Brand codes"/>
          <p:cNvSpPr txBox="1"/>
          <p:nvPr>
            <p:ph type="title" hasCustomPrompt="1"/>
          </p:nvPr>
        </p:nvSpPr>
        <p:spPr>
          <a:xfrm>
            <a:off x="537005" y="936381"/>
            <a:ext cx="5470683" cy="923331"/>
          </a:xfrm>
          <a:prstGeom prst="rect">
            <a:avLst/>
          </a:prstGeom>
        </p:spPr>
        <p:txBody>
          <a:bodyPr anchor="t"/>
          <a:lstStyle>
            <a:lvl1pPr>
              <a:lnSpc>
                <a:spcPct val="90000"/>
              </a:lnSpc>
              <a:defRPr spc="-180" sz="6000">
                <a:solidFill>
                  <a:srgbClr val="FFFFFF"/>
                </a:solidFill>
              </a:defRPr>
            </a:lvl1pPr>
          </a:lstStyle>
          <a:p>
            <a:pPr/>
            <a:r>
              <a:t>Brand codes</a:t>
            </a:r>
          </a:p>
        </p:txBody>
      </p:sp>
      <p:sp>
        <p:nvSpPr>
          <p:cNvPr id="4121" name="Text Placeholder 14"/>
          <p:cNvSpPr/>
          <p:nvPr>
            <p:ph type="body" sz="quarter" idx="37" hasCustomPrompt="1"/>
          </p:nvPr>
        </p:nvSpPr>
        <p:spPr>
          <a:xfrm>
            <a:off x="727506" y="12622068"/>
            <a:ext cx="5196235" cy="427746"/>
          </a:xfrm>
          <a:prstGeom prst="rect">
            <a:avLst/>
          </a:prstGeom>
        </p:spPr>
        <p:txBody>
          <a:bodyPr/>
          <a:lstStyle>
            <a:lvl1pPr>
              <a:lnSpc>
                <a:spcPct val="120000"/>
              </a:lnSpc>
              <a:defRPr sz="2000"/>
            </a:lvl1pPr>
          </a:lstStyle>
          <a:p>
            <a:pPr/>
            <a:r>
              <a:t>Product visualisation</a:t>
            </a:r>
          </a:p>
        </p:txBody>
      </p:sp>
      <p:sp>
        <p:nvSpPr>
          <p:cNvPr id="4122" name="Text Placeholder 14"/>
          <p:cNvSpPr/>
          <p:nvPr>
            <p:ph type="body" sz="quarter" idx="38" hasCustomPrompt="1"/>
          </p:nvPr>
        </p:nvSpPr>
        <p:spPr>
          <a:xfrm>
            <a:off x="6630936" y="12622068"/>
            <a:ext cx="5196235" cy="427746"/>
          </a:xfrm>
          <a:prstGeom prst="rect">
            <a:avLst/>
          </a:prstGeom>
        </p:spPr>
        <p:txBody>
          <a:bodyPr/>
          <a:lstStyle>
            <a:lvl1pPr>
              <a:lnSpc>
                <a:spcPct val="120000"/>
              </a:lnSpc>
              <a:defRPr sz="2000"/>
            </a:lvl1pPr>
          </a:lstStyle>
          <a:p>
            <a:pPr/>
            <a:r>
              <a:t>Iconography</a:t>
            </a:r>
          </a:p>
        </p:txBody>
      </p:sp>
      <p:sp>
        <p:nvSpPr>
          <p:cNvPr id="4123" name="Text Placeholder 14"/>
          <p:cNvSpPr/>
          <p:nvPr>
            <p:ph type="body" sz="quarter" idx="39" hasCustomPrompt="1"/>
          </p:nvPr>
        </p:nvSpPr>
        <p:spPr>
          <a:xfrm>
            <a:off x="12534365" y="12622068"/>
            <a:ext cx="5196235" cy="427746"/>
          </a:xfrm>
          <a:prstGeom prst="rect">
            <a:avLst/>
          </a:prstGeom>
        </p:spPr>
        <p:txBody>
          <a:bodyPr/>
          <a:lstStyle>
            <a:lvl1pPr>
              <a:lnSpc>
                <a:spcPct val="120000"/>
              </a:lnSpc>
              <a:defRPr sz="2000"/>
            </a:lvl1pPr>
          </a:lstStyle>
          <a:p>
            <a:pPr/>
            <a:r>
              <a:t>Photography</a:t>
            </a:r>
          </a:p>
        </p:txBody>
      </p:sp>
      <p:sp>
        <p:nvSpPr>
          <p:cNvPr id="4124" name="Text Placeholder 14"/>
          <p:cNvSpPr/>
          <p:nvPr>
            <p:ph type="body" sz="quarter" idx="40" hasCustomPrompt="1"/>
          </p:nvPr>
        </p:nvSpPr>
        <p:spPr>
          <a:xfrm>
            <a:off x="18437792" y="12622068"/>
            <a:ext cx="5196235" cy="427746"/>
          </a:xfrm>
          <a:prstGeom prst="rect">
            <a:avLst/>
          </a:prstGeom>
        </p:spPr>
        <p:txBody>
          <a:bodyPr/>
          <a:lstStyle>
            <a:lvl1pPr>
              <a:lnSpc>
                <a:spcPct val="120000"/>
              </a:lnSpc>
              <a:defRPr sz="2000"/>
            </a:lvl1pPr>
          </a:lstStyle>
          <a:p>
            <a:pPr/>
            <a:r>
              <a:t>Illustrations</a:t>
            </a:r>
          </a:p>
        </p:txBody>
      </p:sp>
      <p:sp>
        <p:nvSpPr>
          <p:cNvPr id="4125" name="Text Placeholder 14"/>
          <p:cNvSpPr/>
          <p:nvPr>
            <p:ph type="body" sz="quarter" idx="41" hasCustomPrompt="1"/>
          </p:nvPr>
        </p:nvSpPr>
        <p:spPr>
          <a:xfrm>
            <a:off x="727506" y="7594862"/>
            <a:ext cx="5196235" cy="427746"/>
          </a:xfrm>
          <a:prstGeom prst="rect">
            <a:avLst/>
          </a:prstGeom>
        </p:spPr>
        <p:txBody>
          <a:bodyPr/>
          <a:lstStyle>
            <a:lvl1pPr>
              <a:lnSpc>
                <a:spcPct val="120000"/>
              </a:lnSpc>
              <a:defRPr sz="2000"/>
            </a:lvl1pPr>
          </a:lstStyle>
          <a:p>
            <a:pPr/>
            <a:r>
              <a:t>Logo</a:t>
            </a:r>
          </a:p>
        </p:txBody>
      </p:sp>
      <p:sp>
        <p:nvSpPr>
          <p:cNvPr id="4126" name="Text Placeholder 14"/>
          <p:cNvSpPr/>
          <p:nvPr>
            <p:ph type="body" sz="quarter" idx="42" hasCustomPrompt="1"/>
          </p:nvPr>
        </p:nvSpPr>
        <p:spPr>
          <a:xfrm>
            <a:off x="6630936" y="7594862"/>
            <a:ext cx="5196235" cy="427746"/>
          </a:xfrm>
          <a:prstGeom prst="rect">
            <a:avLst/>
          </a:prstGeom>
        </p:spPr>
        <p:txBody>
          <a:bodyPr/>
          <a:lstStyle>
            <a:lvl1pPr>
              <a:lnSpc>
                <a:spcPct val="120000"/>
              </a:lnSpc>
              <a:defRPr sz="2000"/>
            </a:lvl1pPr>
          </a:lstStyle>
          <a:p>
            <a:pPr/>
            <a:r>
              <a:t>Colors</a:t>
            </a:r>
          </a:p>
        </p:txBody>
      </p:sp>
      <p:sp>
        <p:nvSpPr>
          <p:cNvPr id="4127" name="Text Placeholder 14"/>
          <p:cNvSpPr/>
          <p:nvPr>
            <p:ph type="body" sz="quarter" idx="43" hasCustomPrompt="1"/>
          </p:nvPr>
        </p:nvSpPr>
        <p:spPr>
          <a:xfrm>
            <a:off x="12534365" y="7594862"/>
            <a:ext cx="5196235" cy="427746"/>
          </a:xfrm>
          <a:prstGeom prst="rect">
            <a:avLst/>
          </a:prstGeom>
        </p:spPr>
        <p:txBody>
          <a:bodyPr/>
          <a:lstStyle>
            <a:lvl1pPr>
              <a:lnSpc>
                <a:spcPct val="120000"/>
              </a:lnSpc>
              <a:defRPr sz="2000"/>
            </a:lvl1pPr>
          </a:lstStyle>
          <a:p>
            <a:pPr/>
            <a:r>
              <a:t>Typography</a:t>
            </a:r>
          </a:p>
        </p:txBody>
      </p:sp>
      <p:sp>
        <p:nvSpPr>
          <p:cNvPr id="4128" name="Text Placeholder 14"/>
          <p:cNvSpPr/>
          <p:nvPr>
            <p:ph type="body" sz="quarter" idx="44" hasCustomPrompt="1"/>
          </p:nvPr>
        </p:nvSpPr>
        <p:spPr>
          <a:xfrm>
            <a:off x="18437792" y="7594862"/>
            <a:ext cx="5196235" cy="427746"/>
          </a:xfrm>
          <a:prstGeom prst="rect">
            <a:avLst/>
          </a:prstGeom>
        </p:spPr>
        <p:txBody>
          <a:bodyPr/>
          <a:lstStyle>
            <a:lvl1pPr>
              <a:lnSpc>
                <a:spcPct val="120000"/>
              </a:lnSpc>
              <a:defRPr sz="2000"/>
            </a:lvl1pPr>
          </a:lstStyle>
          <a:p>
            <a:pPr/>
            <a:r>
              <a:t>UI Elements</a:t>
            </a:r>
          </a:p>
        </p:txBody>
      </p:sp>
      <p:sp>
        <p:nvSpPr>
          <p:cNvPr id="4129"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0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rand codes – Black">
    <p:bg>
      <p:bgPr>
        <a:solidFill>
          <a:srgbClr val="000000"/>
        </a:solidFill>
      </p:bgPr>
    </p:bg>
    <p:spTree>
      <p:nvGrpSpPr>
        <p:cNvPr id="1" name=""/>
        <p:cNvGrpSpPr/>
        <p:nvPr/>
      </p:nvGrpSpPr>
      <p:grpSpPr>
        <a:xfrm>
          <a:off x="0" y="0"/>
          <a:ext cx="0" cy="0"/>
          <a:chOff x="0" y="0"/>
          <a:chExt cx="0" cy="0"/>
        </a:xfrm>
      </p:grpSpPr>
      <p:sp>
        <p:nvSpPr>
          <p:cNvPr id="4136" name="Picture Placeholder 13"/>
          <p:cNvSpPr/>
          <p:nvPr>
            <p:ph type="pic" sz="quarter" idx="21"/>
          </p:nvPr>
        </p:nvSpPr>
        <p:spPr>
          <a:xfrm>
            <a:off x="537007" y="3406857"/>
            <a:ext cx="5608381" cy="4775600"/>
          </a:xfrm>
          <a:prstGeom prst="rect">
            <a:avLst/>
          </a:prstGeom>
        </p:spPr>
        <p:txBody>
          <a:bodyPr lIns="91439" rIns="91439">
            <a:noAutofit/>
          </a:bodyPr>
          <a:lstStyle/>
          <a:p>
            <a:pPr/>
          </a:p>
        </p:txBody>
      </p:sp>
      <p:sp>
        <p:nvSpPr>
          <p:cNvPr id="4137" name="Picture Placeholder 19"/>
          <p:cNvSpPr/>
          <p:nvPr>
            <p:ph type="pic" sz="quarter" idx="22"/>
          </p:nvPr>
        </p:nvSpPr>
        <p:spPr>
          <a:xfrm>
            <a:off x="12335650" y="8434062"/>
            <a:ext cx="5608381" cy="4775600"/>
          </a:xfrm>
          <a:prstGeom prst="rect">
            <a:avLst/>
          </a:prstGeom>
        </p:spPr>
        <p:txBody>
          <a:bodyPr lIns="91439" rIns="91439">
            <a:noAutofit/>
          </a:bodyPr>
          <a:lstStyle/>
          <a:p>
            <a:pPr/>
          </a:p>
        </p:txBody>
      </p:sp>
      <p:sp>
        <p:nvSpPr>
          <p:cNvPr id="4138" name="Picture Placeholder 20"/>
          <p:cNvSpPr/>
          <p:nvPr>
            <p:ph type="pic" sz="quarter" idx="23"/>
          </p:nvPr>
        </p:nvSpPr>
        <p:spPr>
          <a:xfrm>
            <a:off x="18232383" y="8434062"/>
            <a:ext cx="5608382" cy="4775600"/>
          </a:xfrm>
          <a:prstGeom prst="rect">
            <a:avLst/>
          </a:prstGeom>
        </p:spPr>
        <p:txBody>
          <a:bodyPr lIns="91439" rIns="91439">
            <a:noAutofit/>
          </a:bodyPr>
          <a:lstStyle/>
          <a:p>
            <a:pPr/>
          </a:p>
        </p:txBody>
      </p:sp>
      <p:sp>
        <p:nvSpPr>
          <p:cNvPr id="4139" name="Picture Placeholder 17"/>
          <p:cNvSpPr/>
          <p:nvPr>
            <p:ph type="pic" sz="quarter" idx="24"/>
          </p:nvPr>
        </p:nvSpPr>
        <p:spPr>
          <a:xfrm>
            <a:off x="537007" y="8434062"/>
            <a:ext cx="5608381" cy="4775600"/>
          </a:xfrm>
          <a:prstGeom prst="rect">
            <a:avLst/>
          </a:prstGeom>
        </p:spPr>
        <p:txBody>
          <a:bodyPr lIns="91439" rIns="91439">
            <a:noAutofit/>
          </a:bodyPr>
          <a:lstStyle/>
          <a:p>
            <a:pPr/>
          </a:p>
        </p:txBody>
      </p:sp>
      <p:sp>
        <p:nvSpPr>
          <p:cNvPr id="4140" name="Picture Placeholder 18"/>
          <p:cNvSpPr/>
          <p:nvPr>
            <p:ph type="pic" sz="quarter" idx="25"/>
          </p:nvPr>
        </p:nvSpPr>
        <p:spPr>
          <a:xfrm>
            <a:off x="6433739" y="8434062"/>
            <a:ext cx="5608382" cy="4775600"/>
          </a:xfrm>
          <a:prstGeom prst="rect">
            <a:avLst/>
          </a:prstGeom>
        </p:spPr>
        <p:txBody>
          <a:bodyPr lIns="91439" rIns="91439">
            <a:noAutofit/>
          </a:bodyPr>
          <a:lstStyle/>
          <a:p>
            <a:pPr/>
          </a:p>
        </p:txBody>
      </p:sp>
      <p:sp>
        <p:nvSpPr>
          <p:cNvPr id="4141" name="Picture Placeholder 15"/>
          <p:cNvSpPr/>
          <p:nvPr>
            <p:ph type="pic" sz="quarter" idx="26"/>
          </p:nvPr>
        </p:nvSpPr>
        <p:spPr>
          <a:xfrm>
            <a:off x="12335650" y="3406857"/>
            <a:ext cx="5608381" cy="4775600"/>
          </a:xfrm>
          <a:prstGeom prst="rect">
            <a:avLst/>
          </a:prstGeom>
        </p:spPr>
        <p:txBody>
          <a:bodyPr lIns="91439" rIns="91439">
            <a:noAutofit/>
          </a:bodyPr>
          <a:lstStyle/>
          <a:p>
            <a:pPr/>
          </a:p>
        </p:txBody>
      </p:sp>
      <p:sp>
        <p:nvSpPr>
          <p:cNvPr id="4142" name="Picture Placeholder 16"/>
          <p:cNvSpPr/>
          <p:nvPr>
            <p:ph type="pic" sz="quarter" idx="27"/>
          </p:nvPr>
        </p:nvSpPr>
        <p:spPr>
          <a:xfrm>
            <a:off x="18232383" y="3406857"/>
            <a:ext cx="5608382" cy="4775600"/>
          </a:xfrm>
          <a:prstGeom prst="rect">
            <a:avLst/>
          </a:prstGeom>
        </p:spPr>
        <p:txBody>
          <a:bodyPr lIns="91439" rIns="91439">
            <a:noAutofit/>
          </a:bodyPr>
          <a:lstStyle/>
          <a:p>
            <a:pPr/>
          </a:p>
        </p:txBody>
      </p:sp>
      <p:sp>
        <p:nvSpPr>
          <p:cNvPr id="4143" name="Picture Placeholder 14"/>
          <p:cNvSpPr/>
          <p:nvPr>
            <p:ph type="pic" sz="quarter" idx="28"/>
          </p:nvPr>
        </p:nvSpPr>
        <p:spPr>
          <a:xfrm>
            <a:off x="6433739" y="3406857"/>
            <a:ext cx="5608382" cy="4775600"/>
          </a:xfrm>
          <a:prstGeom prst="rect">
            <a:avLst/>
          </a:prstGeom>
        </p:spPr>
        <p:txBody>
          <a:bodyPr lIns="91439" rIns="91439">
            <a:noAutofit/>
          </a:bodyPr>
          <a:lstStyle/>
          <a:p>
            <a:pPr/>
          </a:p>
        </p:txBody>
      </p:sp>
      <p:sp>
        <p:nvSpPr>
          <p:cNvPr id="4144" name="Body Level One…"/>
          <p:cNvSpPr txBox="1"/>
          <p:nvPr>
            <p:ph type="body" sz="quarter" idx="1" hasCustomPrompt="1"/>
          </p:nvPr>
        </p:nvSpPr>
        <p:spPr>
          <a:xfrm>
            <a:off x="537006" y="12478232"/>
            <a:ext cx="5609435" cy="731430"/>
          </a:xfrm>
          <a:prstGeom prst="rect">
            <a:avLst/>
          </a:prstGeom>
          <a:solidFill>
            <a:srgbClr val="E5E6E7"/>
          </a:solidFill>
        </p:spPr>
        <p:txBody>
          <a:bodyPr anchor="ctr"/>
          <a:lstStyle>
            <a:lvl1pPr algn="ctr">
              <a:defRPr sz="3200">
                <a:solidFill>
                  <a:srgbClr val="FFFFFF"/>
                </a:solidFill>
              </a:defRPr>
            </a:lvl1pPr>
            <a:lvl2pPr algn="ctr">
              <a:defRPr sz="3200">
                <a:solidFill>
                  <a:srgbClr val="FFFFFF"/>
                </a:solidFill>
              </a:defRPr>
            </a:lvl2pPr>
            <a:lvl3pPr algn="ctr">
              <a:defRPr sz="3200">
                <a:solidFill>
                  <a:srgbClr val="FFFFFF"/>
                </a:solidFill>
              </a:defRPr>
            </a:lvl3pPr>
            <a:lvl4pPr algn="ctr">
              <a:defRPr sz="3200">
                <a:solidFill>
                  <a:srgbClr val="FFFFFF"/>
                </a:solidFill>
              </a:defRPr>
            </a:lvl4pPr>
            <a:lvl5pPr algn="ctr">
              <a:defRPr sz="3200">
                <a:solidFill>
                  <a:srgbClr val="FFFFFF"/>
                </a:solidFill>
              </a:defRPr>
            </a:lvl5pPr>
          </a:lstStyle>
          <a:p>
            <a:pPr/>
            <a:r>
              <a:t> </a:t>
            </a:r>
          </a:p>
          <a:p>
            <a:pPr lvl="1"/>
            <a:r>
              <a:t/>
            </a:r>
          </a:p>
          <a:p>
            <a:pPr lvl="2"/>
            <a:r>
              <a:t/>
            </a:r>
          </a:p>
          <a:p>
            <a:pPr lvl="3"/>
            <a:r>
              <a:t/>
            </a:r>
          </a:p>
          <a:p>
            <a:pPr lvl="4"/>
            <a:r>
              <a:t/>
            </a:r>
          </a:p>
        </p:txBody>
      </p:sp>
      <p:sp>
        <p:nvSpPr>
          <p:cNvPr id="4145" name="Text Placeholder 40"/>
          <p:cNvSpPr/>
          <p:nvPr>
            <p:ph type="body" sz="quarter" idx="29" hasCustomPrompt="1"/>
          </p:nvPr>
        </p:nvSpPr>
        <p:spPr>
          <a:xfrm>
            <a:off x="6432946" y="12478232"/>
            <a:ext cx="5609433" cy="731430"/>
          </a:xfrm>
          <a:prstGeom prst="rect">
            <a:avLst/>
          </a:prstGeom>
          <a:solidFill>
            <a:srgbClr val="E5E6E7"/>
          </a:solidFill>
        </p:spPr>
        <p:txBody>
          <a:bodyPr anchor="ctr"/>
          <a:lstStyle>
            <a:lvl1pPr algn="ctr">
              <a:defRPr sz="3200">
                <a:solidFill>
                  <a:srgbClr val="FFFFFF"/>
                </a:solidFill>
              </a:defRPr>
            </a:lvl1pPr>
          </a:lstStyle>
          <a:p>
            <a:pPr/>
            <a:r>
              <a:t> </a:t>
            </a:r>
          </a:p>
        </p:txBody>
      </p:sp>
      <p:sp>
        <p:nvSpPr>
          <p:cNvPr id="4146" name="Text Placeholder 41"/>
          <p:cNvSpPr/>
          <p:nvPr>
            <p:ph type="body" sz="quarter" idx="30" hasCustomPrompt="1"/>
          </p:nvPr>
        </p:nvSpPr>
        <p:spPr>
          <a:xfrm>
            <a:off x="12336446" y="12478232"/>
            <a:ext cx="5609432" cy="731430"/>
          </a:xfrm>
          <a:prstGeom prst="rect">
            <a:avLst/>
          </a:prstGeom>
          <a:solidFill>
            <a:srgbClr val="E5E6E7"/>
          </a:solidFill>
        </p:spPr>
        <p:txBody>
          <a:bodyPr anchor="ctr"/>
          <a:lstStyle>
            <a:lvl1pPr algn="ctr">
              <a:defRPr sz="3200">
                <a:solidFill>
                  <a:srgbClr val="FFFFFF"/>
                </a:solidFill>
              </a:defRPr>
            </a:lvl1pPr>
          </a:lstStyle>
          <a:p>
            <a:pPr/>
            <a:r>
              <a:t> </a:t>
            </a:r>
          </a:p>
        </p:txBody>
      </p:sp>
      <p:sp>
        <p:nvSpPr>
          <p:cNvPr id="4147" name="Text Placeholder 42"/>
          <p:cNvSpPr/>
          <p:nvPr>
            <p:ph type="body" sz="quarter" idx="31" hasCustomPrompt="1"/>
          </p:nvPr>
        </p:nvSpPr>
        <p:spPr>
          <a:xfrm>
            <a:off x="18232383" y="12478232"/>
            <a:ext cx="5609433" cy="731430"/>
          </a:xfrm>
          <a:prstGeom prst="rect">
            <a:avLst/>
          </a:prstGeom>
          <a:solidFill>
            <a:srgbClr val="E5E6E7"/>
          </a:solidFill>
        </p:spPr>
        <p:txBody>
          <a:bodyPr anchor="ctr"/>
          <a:lstStyle>
            <a:lvl1pPr algn="ctr">
              <a:defRPr sz="3200">
                <a:solidFill>
                  <a:srgbClr val="FFFFFF"/>
                </a:solidFill>
              </a:defRPr>
            </a:lvl1pPr>
          </a:lstStyle>
          <a:p>
            <a:pPr/>
            <a:r>
              <a:t> </a:t>
            </a:r>
          </a:p>
        </p:txBody>
      </p:sp>
      <p:sp>
        <p:nvSpPr>
          <p:cNvPr id="4148" name="Text Placeholder 47"/>
          <p:cNvSpPr/>
          <p:nvPr>
            <p:ph type="body" sz="quarter" idx="32" hasCustomPrompt="1"/>
          </p:nvPr>
        </p:nvSpPr>
        <p:spPr>
          <a:xfrm>
            <a:off x="537006" y="7451025"/>
            <a:ext cx="5609435" cy="731431"/>
          </a:xfrm>
          <a:prstGeom prst="rect">
            <a:avLst/>
          </a:prstGeom>
          <a:solidFill>
            <a:srgbClr val="E5E6E7"/>
          </a:solidFill>
        </p:spPr>
        <p:txBody>
          <a:bodyPr anchor="ctr"/>
          <a:lstStyle>
            <a:lvl1pPr algn="ctr">
              <a:defRPr sz="3200">
                <a:solidFill>
                  <a:srgbClr val="FFFFFF"/>
                </a:solidFill>
              </a:defRPr>
            </a:lvl1pPr>
          </a:lstStyle>
          <a:p>
            <a:pPr/>
            <a:r>
              <a:t> </a:t>
            </a:r>
          </a:p>
        </p:txBody>
      </p:sp>
      <p:sp>
        <p:nvSpPr>
          <p:cNvPr id="4149" name="Text Placeholder 48"/>
          <p:cNvSpPr/>
          <p:nvPr>
            <p:ph type="body" sz="quarter" idx="33" hasCustomPrompt="1"/>
          </p:nvPr>
        </p:nvSpPr>
        <p:spPr>
          <a:xfrm>
            <a:off x="6432946" y="7451025"/>
            <a:ext cx="5609433" cy="731431"/>
          </a:xfrm>
          <a:prstGeom prst="rect">
            <a:avLst/>
          </a:prstGeom>
          <a:solidFill>
            <a:srgbClr val="E5E6E7"/>
          </a:solidFill>
        </p:spPr>
        <p:txBody>
          <a:bodyPr anchor="ctr"/>
          <a:lstStyle>
            <a:lvl1pPr algn="ctr">
              <a:defRPr sz="3200">
                <a:solidFill>
                  <a:srgbClr val="FFFFFF"/>
                </a:solidFill>
              </a:defRPr>
            </a:lvl1pPr>
          </a:lstStyle>
          <a:p>
            <a:pPr/>
            <a:r>
              <a:t> </a:t>
            </a:r>
          </a:p>
        </p:txBody>
      </p:sp>
      <p:sp>
        <p:nvSpPr>
          <p:cNvPr id="4150" name="Text Placeholder 49"/>
          <p:cNvSpPr/>
          <p:nvPr>
            <p:ph type="body" sz="quarter" idx="34" hasCustomPrompt="1"/>
          </p:nvPr>
        </p:nvSpPr>
        <p:spPr>
          <a:xfrm>
            <a:off x="12336446" y="7451025"/>
            <a:ext cx="5609432" cy="731431"/>
          </a:xfrm>
          <a:prstGeom prst="rect">
            <a:avLst/>
          </a:prstGeom>
          <a:solidFill>
            <a:srgbClr val="E5E6E7"/>
          </a:solidFill>
        </p:spPr>
        <p:txBody>
          <a:bodyPr anchor="ctr"/>
          <a:lstStyle>
            <a:lvl1pPr algn="ctr">
              <a:defRPr sz="3200">
                <a:solidFill>
                  <a:srgbClr val="FFFFFF"/>
                </a:solidFill>
              </a:defRPr>
            </a:lvl1pPr>
          </a:lstStyle>
          <a:p>
            <a:pPr/>
            <a:r>
              <a:t> </a:t>
            </a:r>
          </a:p>
        </p:txBody>
      </p:sp>
      <p:sp>
        <p:nvSpPr>
          <p:cNvPr id="4151" name="Text Placeholder 50"/>
          <p:cNvSpPr/>
          <p:nvPr>
            <p:ph type="body" sz="quarter" idx="35" hasCustomPrompt="1"/>
          </p:nvPr>
        </p:nvSpPr>
        <p:spPr>
          <a:xfrm>
            <a:off x="18232383" y="7451025"/>
            <a:ext cx="5609433" cy="731431"/>
          </a:xfrm>
          <a:prstGeom prst="rect">
            <a:avLst/>
          </a:prstGeom>
          <a:solidFill>
            <a:srgbClr val="E5E6E7"/>
          </a:solidFill>
        </p:spPr>
        <p:txBody>
          <a:bodyPr anchor="ctr"/>
          <a:lstStyle>
            <a:lvl1pPr algn="ctr">
              <a:defRPr sz="3200">
                <a:solidFill>
                  <a:srgbClr val="FFFFFF"/>
                </a:solidFill>
              </a:defRPr>
            </a:lvl1pPr>
          </a:lstStyle>
          <a:p>
            <a:pPr/>
            <a:r>
              <a:t> </a:t>
            </a:r>
          </a:p>
        </p:txBody>
      </p:sp>
      <p:sp>
        <p:nvSpPr>
          <p:cNvPr id="4152" name="Text Placeholder 14"/>
          <p:cNvSpPr/>
          <p:nvPr>
            <p:ph type="body" sz="quarter" idx="36" hasCustomPrompt="1"/>
          </p:nvPr>
        </p:nvSpPr>
        <p:spPr>
          <a:xfrm>
            <a:off x="537005" y="508753"/>
            <a:ext cx="5194801" cy="369333"/>
          </a:xfrm>
          <a:prstGeom prst="rect">
            <a:avLst/>
          </a:prstGeom>
        </p:spPr>
        <p:txBody>
          <a:bodyPr/>
          <a:lstStyle>
            <a:lvl1pPr defTabSz="734694">
              <a:lnSpc>
                <a:spcPct val="90000"/>
              </a:lnSpc>
              <a:defRPr sz="1779">
                <a:solidFill>
                  <a:srgbClr val="808080"/>
                </a:solidFill>
              </a:defRPr>
            </a:lvl1pPr>
          </a:lstStyle>
          <a:p>
            <a:pPr/>
            <a:r>
              <a:t>Overview</a:t>
            </a:r>
          </a:p>
        </p:txBody>
      </p:sp>
      <p:sp>
        <p:nvSpPr>
          <p:cNvPr id="4153" name="Brand codes"/>
          <p:cNvSpPr txBox="1"/>
          <p:nvPr>
            <p:ph type="title" hasCustomPrompt="1"/>
          </p:nvPr>
        </p:nvSpPr>
        <p:spPr>
          <a:xfrm>
            <a:off x="537005" y="936381"/>
            <a:ext cx="5470683" cy="923331"/>
          </a:xfrm>
          <a:prstGeom prst="rect">
            <a:avLst/>
          </a:prstGeom>
        </p:spPr>
        <p:txBody>
          <a:bodyPr anchor="t"/>
          <a:lstStyle>
            <a:lvl1pPr>
              <a:lnSpc>
                <a:spcPct val="90000"/>
              </a:lnSpc>
              <a:defRPr spc="-180" sz="6000">
                <a:solidFill>
                  <a:srgbClr val="FFFFFF"/>
                </a:solidFill>
              </a:defRPr>
            </a:lvl1pPr>
          </a:lstStyle>
          <a:p>
            <a:pPr/>
            <a:r>
              <a:t>Brand codes</a:t>
            </a:r>
          </a:p>
        </p:txBody>
      </p:sp>
      <p:sp>
        <p:nvSpPr>
          <p:cNvPr id="4154" name="Text Placeholder 14"/>
          <p:cNvSpPr/>
          <p:nvPr>
            <p:ph type="body" sz="quarter" idx="37" hasCustomPrompt="1"/>
          </p:nvPr>
        </p:nvSpPr>
        <p:spPr>
          <a:xfrm>
            <a:off x="727506" y="12622068"/>
            <a:ext cx="5196235" cy="427746"/>
          </a:xfrm>
          <a:prstGeom prst="rect">
            <a:avLst/>
          </a:prstGeom>
        </p:spPr>
        <p:txBody>
          <a:bodyPr/>
          <a:lstStyle>
            <a:lvl1pPr>
              <a:lnSpc>
                <a:spcPct val="120000"/>
              </a:lnSpc>
              <a:defRPr sz="2000"/>
            </a:lvl1pPr>
          </a:lstStyle>
          <a:p>
            <a:pPr/>
            <a:r>
              <a:t>Product visualisation</a:t>
            </a:r>
          </a:p>
        </p:txBody>
      </p:sp>
      <p:sp>
        <p:nvSpPr>
          <p:cNvPr id="4155" name="Text Placeholder 14"/>
          <p:cNvSpPr/>
          <p:nvPr>
            <p:ph type="body" sz="quarter" idx="38" hasCustomPrompt="1"/>
          </p:nvPr>
        </p:nvSpPr>
        <p:spPr>
          <a:xfrm>
            <a:off x="6630936" y="12622068"/>
            <a:ext cx="5196235" cy="427746"/>
          </a:xfrm>
          <a:prstGeom prst="rect">
            <a:avLst/>
          </a:prstGeom>
        </p:spPr>
        <p:txBody>
          <a:bodyPr/>
          <a:lstStyle>
            <a:lvl1pPr>
              <a:lnSpc>
                <a:spcPct val="120000"/>
              </a:lnSpc>
              <a:defRPr sz="2000"/>
            </a:lvl1pPr>
          </a:lstStyle>
          <a:p>
            <a:pPr/>
            <a:r>
              <a:t>Iconography</a:t>
            </a:r>
          </a:p>
        </p:txBody>
      </p:sp>
      <p:sp>
        <p:nvSpPr>
          <p:cNvPr id="4156" name="Text Placeholder 14"/>
          <p:cNvSpPr/>
          <p:nvPr>
            <p:ph type="body" sz="quarter" idx="39" hasCustomPrompt="1"/>
          </p:nvPr>
        </p:nvSpPr>
        <p:spPr>
          <a:xfrm>
            <a:off x="12534365" y="12622068"/>
            <a:ext cx="5196235" cy="427746"/>
          </a:xfrm>
          <a:prstGeom prst="rect">
            <a:avLst/>
          </a:prstGeom>
        </p:spPr>
        <p:txBody>
          <a:bodyPr/>
          <a:lstStyle>
            <a:lvl1pPr>
              <a:lnSpc>
                <a:spcPct val="120000"/>
              </a:lnSpc>
              <a:defRPr sz="2000"/>
            </a:lvl1pPr>
          </a:lstStyle>
          <a:p>
            <a:pPr/>
            <a:r>
              <a:t>Photography</a:t>
            </a:r>
          </a:p>
        </p:txBody>
      </p:sp>
      <p:sp>
        <p:nvSpPr>
          <p:cNvPr id="4157" name="Text Placeholder 14"/>
          <p:cNvSpPr/>
          <p:nvPr>
            <p:ph type="body" sz="quarter" idx="40" hasCustomPrompt="1"/>
          </p:nvPr>
        </p:nvSpPr>
        <p:spPr>
          <a:xfrm>
            <a:off x="18437792" y="12622068"/>
            <a:ext cx="5196235" cy="427746"/>
          </a:xfrm>
          <a:prstGeom prst="rect">
            <a:avLst/>
          </a:prstGeom>
        </p:spPr>
        <p:txBody>
          <a:bodyPr/>
          <a:lstStyle>
            <a:lvl1pPr>
              <a:lnSpc>
                <a:spcPct val="120000"/>
              </a:lnSpc>
              <a:defRPr sz="2000"/>
            </a:lvl1pPr>
          </a:lstStyle>
          <a:p>
            <a:pPr/>
            <a:r>
              <a:t>Illustrations</a:t>
            </a:r>
          </a:p>
        </p:txBody>
      </p:sp>
      <p:sp>
        <p:nvSpPr>
          <p:cNvPr id="4158" name="Text Placeholder 14"/>
          <p:cNvSpPr/>
          <p:nvPr>
            <p:ph type="body" sz="quarter" idx="41" hasCustomPrompt="1"/>
          </p:nvPr>
        </p:nvSpPr>
        <p:spPr>
          <a:xfrm>
            <a:off x="727506" y="7594862"/>
            <a:ext cx="5196235" cy="427746"/>
          </a:xfrm>
          <a:prstGeom prst="rect">
            <a:avLst/>
          </a:prstGeom>
        </p:spPr>
        <p:txBody>
          <a:bodyPr/>
          <a:lstStyle>
            <a:lvl1pPr>
              <a:lnSpc>
                <a:spcPct val="120000"/>
              </a:lnSpc>
              <a:defRPr sz="2000"/>
            </a:lvl1pPr>
          </a:lstStyle>
          <a:p>
            <a:pPr/>
            <a:r>
              <a:t>Logo</a:t>
            </a:r>
          </a:p>
        </p:txBody>
      </p:sp>
      <p:sp>
        <p:nvSpPr>
          <p:cNvPr id="4159" name="Text Placeholder 14"/>
          <p:cNvSpPr/>
          <p:nvPr>
            <p:ph type="body" sz="quarter" idx="42" hasCustomPrompt="1"/>
          </p:nvPr>
        </p:nvSpPr>
        <p:spPr>
          <a:xfrm>
            <a:off x="6630936" y="7594862"/>
            <a:ext cx="5196235" cy="427746"/>
          </a:xfrm>
          <a:prstGeom prst="rect">
            <a:avLst/>
          </a:prstGeom>
        </p:spPr>
        <p:txBody>
          <a:bodyPr/>
          <a:lstStyle>
            <a:lvl1pPr>
              <a:lnSpc>
                <a:spcPct val="120000"/>
              </a:lnSpc>
              <a:defRPr sz="2000"/>
            </a:lvl1pPr>
          </a:lstStyle>
          <a:p>
            <a:pPr/>
            <a:r>
              <a:t>Colors</a:t>
            </a:r>
          </a:p>
        </p:txBody>
      </p:sp>
      <p:sp>
        <p:nvSpPr>
          <p:cNvPr id="4160" name="Text Placeholder 14"/>
          <p:cNvSpPr/>
          <p:nvPr>
            <p:ph type="body" sz="quarter" idx="43" hasCustomPrompt="1"/>
          </p:nvPr>
        </p:nvSpPr>
        <p:spPr>
          <a:xfrm>
            <a:off x="12534365" y="7594862"/>
            <a:ext cx="5196235" cy="427746"/>
          </a:xfrm>
          <a:prstGeom prst="rect">
            <a:avLst/>
          </a:prstGeom>
        </p:spPr>
        <p:txBody>
          <a:bodyPr/>
          <a:lstStyle>
            <a:lvl1pPr>
              <a:lnSpc>
                <a:spcPct val="120000"/>
              </a:lnSpc>
              <a:defRPr sz="2000"/>
            </a:lvl1pPr>
          </a:lstStyle>
          <a:p>
            <a:pPr/>
            <a:r>
              <a:t>Typography</a:t>
            </a:r>
          </a:p>
        </p:txBody>
      </p:sp>
      <p:sp>
        <p:nvSpPr>
          <p:cNvPr id="4161" name="Text Placeholder 14"/>
          <p:cNvSpPr/>
          <p:nvPr>
            <p:ph type="body" sz="quarter" idx="44" hasCustomPrompt="1"/>
          </p:nvPr>
        </p:nvSpPr>
        <p:spPr>
          <a:xfrm>
            <a:off x="18437792" y="7594862"/>
            <a:ext cx="5196235" cy="427746"/>
          </a:xfrm>
          <a:prstGeom prst="rect">
            <a:avLst/>
          </a:prstGeom>
        </p:spPr>
        <p:txBody>
          <a:bodyPr/>
          <a:lstStyle>
            <a:lvl1pPr>
              <a:lnSpc>
                <a:spcPct val="120000"/>
              </a:lnSpc>
              <a:defRPr sz="2000"/>
            </a:lvl1pPr>
          </a:lstStyle>
          <a:p>
            <a:pPr/>
            <a:r>
              <a:t>UI Elements</a:t>
            </a:r>
          </a:p>
        </p:txBody>
      </p:sp>
      <p:sp>
        <p:nvSpPr>
          <p:cNvPr id="4162"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0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1_Overview 1">
    <p:spTree>
      <p:nvGrpSpPr>
        <p:cNvPr id="1" name=""/>
        <p:cNvGrpSpPr/>
        <p:nvPr/>
      </p:nvGrpSpPr>
      <p:grpSpPr>
        <a:xfrm>
          <a:off x="0" y="0"/>
          <a:ext cx="0" cy="0"/>
          <a:chOff x="0" y="0"/>
          <a:chExt cx="0" cy="0"/>
        </a:xfrm>
      </p:grpSpPr>
      <p:sp>
        <p:nvSpPr>
          <p:cNvPr id="4169" name="Picture Placeholder 45"/>
          <p:cNvSpPr/>
          <p:nvPr>
            <p:ph type="pic" sz="quarter" idx="21"/>
          </p:nvPr>
        </p:nvSpPr>
        <p:spPr>
          <a:xfrm>
            <a:off x="-489818" y="-3144036"/>
            <a:ext cx="4900616" cy="6060283"/>
          </a:xfrm>
          <a:prstGeom prst="rect">
            <a:avLst/>
          </a:prstGeom>
        </p:spPr>
        <p:txBody>
          <a:bodyPr lIns="91439" rIns="91439">
            <a:noAutofit/>
          </a:bodyPr>
          <a:lstStyle/>
          <a:p>
            <a:pPr/>
          </a:p>
        </p:txBody>
      </p:sp>
      <p:sp>
        <p:nvSpPr>
          <p:cNvPr id="4170" name="Picture Placeholder 43"/>
          <p:cNvSpPr/>
          <p:nvPr>
            <p:ph type="pic" sz="quarter" idx="22"/>
          </p:nvPr>
        </p:nvSpPr>
        <p:spPr>
          <a:xfrm>
            <a:off x="-489818" y="6204498"/>
            <a:ext cx="4900616" cy="6060283"/>
          </a:xfrm>
          <a:prstGeom prst="rect">
            <a:avLst/>
          </a:prstGeom>
        </p:spPr>
        <p:txBody>
          <a:bodyPr lIns="91439" rIns="91439">
            <a:noAutofit/>
          </a:bodyPr>
          <a:lstStyle/>
          <a:p>
            <a:pPr/>
          </a:p>
        </p:txBody>
      </p:sp>
      <p:sp>
        <p:nvSpPr>
          <p:cNvPr id="4171" name="Picture Placeholder 51"/>
          <p:cNvSpPr/>
          <p:nvPr>
            <p:ph type="pic" sz="quarter" idx="23"/>
          </p:nvPr>
        </p:nvSpPr>
        <p:spPr>
          <a:xfrm>
            <a:off x="9889345" y="4228267"/>
            <a:ext cx="4900841" cy="8712202"/>
          </a:xfrm>
          <a:prstGeom prst="rect">
            <a:avLst/>
          </a:prstGeom>
        </p:spPr>
        <p:txBody>
          <a:bodyPr lIns="91439" rIns="91439">
            <a:noAutofit/>
          </a:bodyPr>
          <a:lstStyle/>
          <a:p>
            <a:pPr/>
          </a:p>
        </p:txBody>
      </p:sp>
      <p:sp>
        <p:nvSpPr>
          <p:cNvPr id="4172" name="Picture Placeholder 44"/>
          <p:cNvSpPr/>
          <p:nvPr>
            <p:ph type="pic" sz="quarter" idx="24"/>
          </p:nvPr>
        </p:nvSpPr>
        <p:spPr>
          <a:xfrm>
            <a:off x="-488878" y="3180508"/>
            <a:ext cx="4898965" cy="2755507"/>
          </a:xfrm>
          <a:prstGeom prst="rect">
            <a:avLst/>
          </a:prstGeom>
        </p:spPr>
        <p:txBody>
          <a:bodyPr lIns="91439" rIns="91439">
            <a:noAutofit/>
          </a:bodyPr>
          <a:lstStyle/>
          <a:p>
            <a:pPr/>
          </a:p>
        </p:txBody>
      </p:sp>
      <p:sp>
        <p:nvSpPr>
          <p:cNvPr id="4173" name="Picture Placeholder 47"/>
          <p:cNvSpPr/>
          <p:nvPr>
            <p:ph type="pic" sz="quarter" idx="25"/>
          </p:nvPr>
        </p:nvSpPr>
        <p:spPr>
          <a:xfrm>
            <a:off x="4699008" y="2548182"/>
            <a:ext cx="4900389" cy="6060285"/>
          </a:xfrm>
          <a:prstGeom prst="rect">
            <a:avLst/>
          </a:prstGeom>
        </p:spPr>
        <p:txBody>
          <a:bodyPr lIns="91439" rIns="91439">
            <a:noAutofit/>
          </a:bodyPr>
          <a:lstStyle/>
          <a:p>
            <a:pPr/>
          </a:p>
        </p:txBody>
      </p:sp>
      <p:sp>
        <p:nvSpPr>
          <p:cNvPr id="4174" name="Picture Placeholder 48"/>
          <p:cNvSpPr/>
          <p:nvPr>
            <p:ph type="pic" sz="quarter" idx="26"/>
          </p:nvPr>
        </p:nvSpPr>
        <p:spPr>
          <a:xfrm>
            <a:off x="4699810" y="8879626"/>
            <a:ext cx="4898965" cy="2755505"/>
          </a:xfrm>
          <a:prstGeom prst="rect">
            <a:avLst/>
          </a:prstGeom>
        </p:spPr>
        <p:txBody>
          <a:bodyPr lIns="91439" rIns="91439">
            <a:noAutofit/>
          </a:bodyPr>
          <a:lstStyle/>
          <a:p>
            <a:pPr/>
          </a:p>
        </p:txBody>
      </p:sp>
      <p:sp>
        <p:nvSpPr>
          <p:cNvPr id="4175" name="Picture Placeholder 46"/>
          <p:cNvSpPr/>
          <p:nvPr>
            <p:ph type="pic" sz="quarter" idx="27"/>
          </p:nvPr>
        </p:nvSpPr>
        <p:spPr>
          <a:xfrm>
            <a:off x="4699010" y="-2625116"/>
            <a:ext cx="4900563" cy="4904979"/>
          </a:xfrm>
          <a:prstGeom prst="rect">
            <a:avLst/>
          </a:prstGeom>
        </p:spPr>
        <p:txBody>
          <a:bodyPr lIns="91439" rIns="91439">
            <a:noAutofit/>
          </a:bodyPr>
          <a:lstStyle/>
          <a:p>
            <a:pPr/>
          </a:p>
        </p:txBody>
      </p:sp>
      <p:sp>
        <p:nvSpPr>
          <p:cNvPr id="4176" name="Picture Placeholder 57"/>
          <p:cNvSpPr/>
          <p:nvPr>
            <p:ph type="pic" sz="quarter" idx="28"/>
          </p:nvPr>
        </p:nvSpPr>
        <p:spPr>
          <a:xfrm>
            <a:off x="15079682" y="2462159"/>
            <a:ext cx="4900563" cy="4904980"/>
          </a:xfrm>
          <a:prstGeom prst="rect">
            <a:avLst/>
          </a:prstGeom>
        </p:spPr>
        <p:txBody>
          <a:bodyPr lIns="91439" rIns="91439">
            <a:noAutofit/>
          </a:bodyPr>
          <a:lstStyle/>
          <a:p>
            <a:pPr/>
          </a:p>
        </p:txBody>
      </p:sp>
      <p:sp>
        <p:nvSpPr>
          <p:cNvPr id="4177" name="Picture Placeholder 54"/>
          <p:cNvSpPr/>
          <p:nvPr>
            <p:ph type="pic" sz="quarter" idx="29"/>
          </p:nvPr>
        </p:nvSpPr>
        <p:spPr>
          <a:xfrm>
            <a:off x="15080476" y="-559763"/>
            <a:ext cx="4898967" cy="2755507"/>
          </a:xfrm>
          <a:prstGeom prst="rect">
            <a:avLst/>
          </a:prstGeom>
        </p:spPr>
        <p:txBody>
          <a:bodyPr lIns="91439" rIns="91439">
            <a:noAutofit/>
          </a:bodyPr>
          <a:lstStyle/>
          <a:p>
            <a:pPr/>
          </a:p>
        </p:txBody>
      </p:sp>
      <p:sp>
        <p:nvSpPr>
          <p:cNvPr id="4178" name="Picture Placeholder 61"/>
          <p:cNvSpPr/>
          <p:nvPr>
            <p:ph type="pic" sz="quarter" idx="30"/>
          </p:nvPr>
        </p:nvSpPr>
        <p:spPr>
          <a:xfrm>
            <a:off x="15080476" y="10651165"/>
            <a:ext cx="4900613" cy="8712202"/>
          </a:xfrm>
          <a:prstGeom prst="rect">
            <a:avLst/>
          </a:prstGeom>
        </p:spPr>
        <p:txBody>
          <a:bodyPr lIns="91439" rIns="91439">
            <a:noAutofit/>
          </a:bodyPr>
          <a:lstStyle/>
          <a:p>
            <a:pPr/>
          </a:p>
        </p:txBody>
      </p:sp>
      <p:sp>
        <p:nvSpPr>
          <p:cNvPr id="4179" name="Picture Placeholder 50"/>
          <p:cNvSpPr/>
          <p:nvPr>
            <p:ph type="pic" sz="quarter" idx="31"/>
          </p:nvPr>
        </p:nvSpPr>
        <p:spPr>
          <a:xfrm>
            <a:off x="9890934" y="13203719"/>
            <a:ext cx="4898967" cy="2755632"/>
          </a:xfrm>
          <a:prstGeom prst="rect">
            <a:avLst/>
          </a:prstGeom>
        </p:spPr>
        <p:txBody>
          <a:bodyPr lIns="91439" rIns="91439">
            <a:noAutofit/>
          </a:bodyPr>
          <a:lstStyle/>
          <a:p>
            <a:pPr/>
          </a:p>
        </p:txBody>
      </p:sp>
      <p:sp>
        <p:nvSpPr>
          <p:cNvPr id="4180" name="Picture Placeholder 49"/>
          <p:cNvSpPr/>
          <p:nvPr>
            <p:ph type="pic" sz="quarter" idx="32"/>
          </p:nvPr>
        </p:nvSpPr>
        <p:spPr>
          <a:xfrm>
            <a:off x="4699010" y="11903616"/>
            <a:ext cx="4900613" cy="8712201"/>
          </a:xfrm>
          <a:prstGeom prst="rect">
            <a:avLst/>
          </a:prstGeom>
        </p:spPr>
        <p:txBody>
          <a:bodyPr lIns="91439" rIns="91439">
            <a:noAutofit/>
          </a:bodyPr>
          <a:lstStyle/>
          <a:p>
            <a:pPr/>
          </a:p>
        </p:txBody>
      </p:sp>
      <p:sp>
        <p:nvSpPr>
          <p:cNvPr id="4181" name="Picture Placeholder 42"/>
          <p:cNvSpPr/>
          <p:nvPr>
            <p:ph type="pic" sz="quarter" idx="33"/>
          </p:nvPr>
        </p:nvSpPr>
        <p:spPr>
          <a:xfrm>
            <a:off x="-489816" y="12533101"/>
            <a:ext cx="4900387" cy="8712604"/>
          </a:xfrm>
          <a:prstGeom prst="rect">
            <a:avLst/>
          </a:prstGeom>
        </p:spPr>
        <p:txBody>
          <a:bodyPr lIns="91439" rIns="91439">
            <a:noAutofit/>
          </a:bodyPr>
          <a:lstStyle/>
          <a:p>
            <a:pPr/>
          </a:p>
        </p:txBody>
      </p:sp>
      <p:sp>
        <p:nvSpPr>
          <p:cNvPr id="4182" name="Picture Placeholder 60"/>
          <p:cNvSpPr/>
          <p:nvPr>
            <p:ph type="pic" sz="quarter" idx="34"/>
          </p:nvPr>
        </p:nvSpPr>
        <p:spPr>
          <a:xfrm>
            <a:off x="20268508" y="12529836"/>
            <a:ext cx="4898965" cy="2755506"/>
          </a:xfrm>
          <a:prstGeom prst="rect">
            <a:avLst/>
          </a:prstGeom>
        </p:spPr>
        <p:txBody>
          <a:bodyPr lIns="91439" rIns="91439">
            <a:noAutofit/>
          </a:bodyPr>
          <a:lstStyle/>
          <a:p>
            <a:pPr/>
          </a:p>
        </p:txBody>
      </p:sp>
      <p:sp>
        <p:nvSpPr>
          <p:cNvPr id="4183" name="Picture Placeholder 56"/>
          <p:cNvSpPr/>
          <p:nvPr>
            <p:ph type="pic" sz="quarter" idx="35"/>
          </p:nvPr>
        </p:nvSpPr>
        <p:spPr>
          <a:xfrm>
            <a:off x="15080476" y="7631400"/>
            <a:ext cx="4898967" cy="2755506"/>
          </a:xfrm>
          <a:prstGeom prst="rect">
            <a:avLst/>
          </a:prstGeom>
        </p:spPr>
        <p:txBody>
          <a:bodyPr lIns="91439" rIns="91439">
            <a:noAutofit/>
          </a:bodyPr>
          <a:lstStyle/>
          <a:p>
            <a:pPr/>
          </a:p>
        </p:txBody>
      </p:sp>
      <p:sp>
        <p:nvSpPr>
          <p:cNvPr id="4184" name="Picture Placeholder 59"/>
          <p:cNvSpPr/>
          <p:nvPr>
            <p:ph type="pic" sz="quarter" idx="36"/>
          </p:nvPr>
        </p:nvSpPr>
        <p:spPr>
          <a:xfrm>
            <a:off x="20267711" y="6204498"/>
            <a:ext cx="4900843" cy="6060283"/>
          </a:xfrm>
          <a:prstGeom prst="rect">
            <a:avLst/>
          </a:prstGeom>
        </p:spPr>
        <p:txBody>
          <a:bodyPr lIns="91439" rIns="91439">
            <a:noAutofit/>
          </a:bodyPr>
          <a:lstStyle/>
          <a:p>
            <a:pPr/>
          </a:p>
        </p:txBody>
      </p:sp>
      <p:sp>
        <p:nvSpPr>
          <p:cNvPr id="4185" name="Picture Placeholder 58"/>
          <p:cNvSpPr/>
          <p:nvPr>
            <p:ph type="pic" sz="quarter" idx="37"/>
          </p:nvPr>
        </p:nvSpPr>
        <p:spPr>
          <a:xfrm>
            <a:off x="20268508" y="3180507"/>
            <a:ext cx="4898965" cy="2755507"/>
          </a:xfrm>
          <a:prstGeom prst="rect">
            <a:avLst/>
          </a:prstGeom>
        </p:spPr>
        <p:txBody>
          <a:bodyPr lIns="91439" rIns="91439">
            <a:noAutofit/>
          </a:bodyPr>
          <a:lstStyle/>
          <a:p>
            <a:pPr/>
          </a:p>
        </p:txBody>
      </p:sp>
      <p:sp>
        <p:nvSpPr>
          <p:cNvPr id="4186" name="Picture Placeholder 55"/>
          <p:cNvSpPr/>
          <p:nvPr>
            <p:ph type="pic" sz="quarter" idx="38"/>
          </p:nvPr>
        </p:nvSpPr>
        <p:spPr>
          <a:xfrm>
            <a:off x="20268508" y="-3144036"/>
            <a:ext cx="4900841" cy="6060283"/>
          </a:xfrm>
          <a:prstGeom prst="rect">
            <a:avLst/>
          </a:prstGeom>
        </p:spPr>
        <p:txBody>
          <a:bodyPr lIns="91439" rIns="91439">
            <a:noAutofit/>
          </a:bodyPr>
          <a:lstStyle/>
          <a:p>
            <a:pPr/>
          </a:p>
        </p:txBody>
      </p:sp>
      <p:sp>
        <p:nvSpPr>
          <p:cNvPr id="4187" name="Picture Placeholder 52"/>
          <p:cNvSpPr/>
          <p:nvPr>
            <p:ph type="pic" sz="quarter" idx="39"/>
          </p:nvPr>
        </p:nvSpPr>
        <p:spPr>
          <a:xfrm>
            <a:off x="9890138" y="1208502"/>
            <a:ext cx="4898968" cy="2755505"/>
          </a:xfrm>
          <a:prstGeom prst="rect">
            <a:avLst/>
          </a:prstGeom>
        </p:spPr>
        <p:txBody>
          <a:bodyPr lIns="91439" rIns="91439">
            <a:noAutofit/>
          </a:bodyPr>
          <a:lstStyle/>
          <a:p>
            <a:pPr/>
          </a:p>
        </p:txBody>
      </p:sp>
      <p:sp>
        <p:nvSpPr>
          <p:cNvPr id="4188" name="Picture Placeholder 53"/>
          <p:cNvSpPr/>
          <p:nvPr>
            <p:ph type="pic" sz="quarter" idx="40"/>
          </p:nvPr>
        </p:nvSpPr>
        <p:spPr>
          <a:xfrm>
            <a:off x="9889345" y="-3967639"/>
            <a:ext cx="4900563" cy="4904980"/>
          </a:xfrm>
          <a:prstGeom prst="rect">
            <a:avLst/>
          </a:prstGeom>
        </p:spPr>
        <p:txBody>
          <a:bodyPr lIns="91439" rIns="91439">
            <a:noAutofit/>
          </a:bodyPr>
          <a:lstStyle/>
          <a:p>
            <a:pPr/>
          </a:p>
        </p:txBody>
      </p:sp>
      <p:sp>
        <p:nvSpPr>
          <p:cNvPr id="4189"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0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1_Overview 1 – Grey">
    <p:bg>
      <p:bgPr>
        <a:solidFill>
          <a:srgbClr val="CCCDD1"/>
        </a:solidFill>
      </p:bgPr>
    </p:bg>
    <p:spTree>
      <p:nvGrpSpPr>
        <p:cNvPr id="1" name=""/>
        <p:cNvGrpSpPr/>
        <p:nvPr/>
      </p:nvGrpSpPr>
      <p:grpSpPr>
        <a:xfrm>
          <a:off x="0" y="0"/>
          <a:ext cx="0" cy="0"/>
          <a:chOff x="0" y="0"/>
          <a:chExt cx="0" cy="0"/>
        </a:xfrm>
      </p:grpSpPr>
      <p:sp>
        <p:nvSpPr>
          <p:cNvPr id="4196" name="Picture Placeholder 45"/>
          <p:cNvSpPr/>
          <p:nvPr>
            <p:ph type="pic" sz="quarter" idx="21"/>
          </p:nvPr>
        </p:nvSpPr>
        <p:spPr>
          <a:xfrm>
            <a:off x="-489818" y="-3144036"/>
            <a:ext cx="4900616" cy="6060283"/>
          </a:xfrm>
          <a:prstGeom prst="rect">
            <a:avLst/>
          </a:prstGeom>
        </p:spPr>
        <p:txBody>
          <a:bodyPr lIns="91439" rIns="91439">
            <a:noAutofit/>
          </a:bodyPr>
          <a:lstStyle/>
          <a:p>
            <a:pPr/>
          </a:p>
        </p:txBody>
      </p:sp>
      <p:sp>
        <p:nvSpPr>
          <p:cNvPr id="4197" name="Picture Placeholder 43"/>
          <p:cNvSpPr/>
          <p:nvPr>
            <p:ph type="pic" sz="quarter" idx="22"/>
          </p:nvPr>
        </p:nvSpPr>
        <p:spPr>
          <a:xfrm>
            <a:off x="-489818" y="6204498"/>
            <a:ext cx="4900616" cy="6060283"/>
          </a:xfrm>
          <a:prstGeom prst="rect">
            <a:avLst/>
          </a:prstGeom>
        </p:spPr>
        <p:txBody>
          <a:bodyPr lIns="91439" rIns="91439">
            <a:noAutofit/>
          </a:bodyPr>
          <a:lstStyle/>
          <a:p>
            <a:pPr/>
          </a:p>
        </p:txBody>
      </p:sp>
      <p:sp>
        <p:nvSpPr>
          <p:cNvPr id="4198" name="Picture Placeholder 51"/>
          <p:cNvSpPr/>
          <p:nvPr>
            <p:ph type="pic" sz="quarter" idx="23"/>
          </p:nvPr>
        </p:nvSpPr>
        <p:spPr>
          <a:xfrm>
            <a:off x="9889345" y="4228267"/>
            <a:ext cx="4900841" cy="8712202"/>
          </a:xfrm>
          <a:prstGeom prst="rect">
            <a:avLst/>
          </a:prstGeom>
        </p:spPr>
        <p:txBody>
          <a:bodyPr lIns="91439" rIns="91439">
            <a:noAutofit/>
          </a:bodyPr>
          <a:lstStyle/>
          <a:p>
            <a:pPr/>
          </a:p>
        </p:txBody>
      </p:sp>
      <p:sp>
        <p:nvSpPr>
          <p:cNvPr id="4199" name="Picture Placeholder 44"/>
          <p:cNvSpPr/>
          <p:nvPr>
            <p:ph type="pic" sz="quarter" idx="24"/>
          </p:nvPr>
        </p:nvSpPr>
        <p:spPr>
          <a:xfrm>
            <a:off x="-488878" y="3180508"/>
            <a:ext cx="4898965" cy="2755507"/>
          </a:xfrm>
          <a:prstGeom prst="rect">
            <a:avLst/>
          </a:prstGeom>
        </p:spPr>
        <p:txBody>
          <a:bodyPr lIns="91439" rIns="91439">
            <a:noAutofit/>
          </a:bodyPr>
          <a:lstStyle/>
          <a:p>
            <a:pPr/>
          </a:p>
        </p:txBody>
      </p:sp>
      <p:sp>
        <p:nvSpPr>
          <p:cNvPr id="4200" name="Picture Placeholder 47"/>
          <p:cNvSpPr/>
          <p:nvPr>
            <p:ph type="pic" sz="quarter" idx="25"/>
          </p:nvPr>
        </p:nvSpPr>
        <p:spPr>
          <a:xfrm>
            <a:off x="4699008" y="2548182"/>
            <a:ext cx="4900389" cy="6060285"/>
          </a:xfrm>
          <a:prstGeom prst="rect">
            <a:avLst/>
          </a:prstGeom>
        </p:spPr>
        <p:txBody>
          <a:bodyPr lIns="91439" rIns="91439">
            <a:noAutofit/>
          </a:bodyPr>
          <a:lstStyle/>
          <a:p>
            <a:pPr/>
          </a:p>
        </p:txBody>
      </p:sp>
      <p:sp>
        <p:nvSpPr>
          <p:cNvPr id="4201" name="Picture Placeholder 48"/>
          <p:cNvSpPr/>
          <p:nvPr>
            <p:ph type="pic" sz="quarter" idx="26"/>
          </p:nvPr>
        </p:nvSpPr>
        <p:spPr>
          <a:xfrm>
            <a:off x="4699810" y="8879626"/>
            <a:ext cx="4898965" cy="2755505"/>
          </a:xfrm>
          <a:prstGeom prst="rect">
            <a:avLst/>
          </a:prstGeom>
        </p:spPr>
        <p:txBody>
          <a:bodyPr lIns="91439" rIns="91439">
            <a:noAutofit/>
          </a:bodyPr>
          <a:lstStyle/>
          <a:p>
            <a:pPr/>
          </a:p>
        </p:txBody>
      </p:sp>
      <p:sp>
        <p:nvSpPr>
          <p:cNvPr id="4202" name="Picture Placeholder 46"/>
          <p:cNvSpPr/>
          <p:nvPr>
            <p:ph type="pic" sz="quarter" idx="27"/>
          </p:nvPr>
        </p:nvSpPr>
        <p:spPr>
          <a:xfrm>
            <a:off x="4699010" y="-2625116"/>
            <a:ext cx="4900563" cy="4904979"/>
          </a:xfrm>
          <a:prstGeom prst="rect">
            <a:avLst/>
          </a:prstGeom>
        </p:spPr>
        <p:txBody>
          <a:bodyPr lIns="91439" rIns="91439">
            <a:noAutofit/>
          </a:bodyPr>
          <a:lstStyle/>
          <a:p>
            <a:pPr/>
          </a:p>
        </p:txBody>
      </p:sp>
      <p:sp>
        <p:nvSpPr>
          <p:cNvPr id="4203" name="Picture Placeholder 57"/>
          <p:cNvSpPr/>
          <p:nvPr>
            <p:ph type="pic" sz="quarter" idx="28"/>
          </p:nvPr>
        </p:nvSpPr>
        <p:spPr>
          <a:xfrm>
            <a:off x="15079682" y="2462159"/>
            <a:ext cx="4900563" cy="4904980"/>
          </a:xfrm>
          <a:prstGeom prst="rect">
            <a:avLst/>
          </a:prstGeom>
        </p:spPr>
        <p:txBody>
          <a:bodyPr lIns="91439" rIns="91439">
            <a:noAutofit/>
          </a:bodyPr>
          <a:lstStyle/>
          <a:p>
            <a:pPr/>
          </a:p>
        </p:txBody>
      </p:sp>
      <p:sp>
        <p:nvSpPr>
          <p:cNvPr id="4204" name="Picture Placeholder 54"/>
          <p:cNvSpPr/>
          <p:nvPr>
            <p:ph type="pic" sz="quarter" idx="29"/>
          </p:nvPr>
        </p:nvSpPr>
        <p:spPr>
          <a:xfrm>
            <a:off x="15080476" y="-559763"/>
            <a:ext cx="4898967" cy="2755507"/>
          </a:xfrm>
          <a:prstGeom prst="rect">
            <a:avLst/>
          </a:prstGeom>
        </p:spPr>
        <p:txBody>
          <a:bodyPr lIns="91439" rIns="91439">
            <a:noAutofit/>
          </a:bodyPr>
          <a:lstStyle/>
          <a:p>
            <a:pPr/>
          </a:p>
        </p:txBody>
      </p:sp>
      <p:sp>
        <p:nvSpPr>
          <p:cNvPr id="4205" name="Picture Placeholder 61"/>
          <p:cNvSpPr/>
          <p:nvPr>
            <p:ph type="pic" sz="quarter" idx="30"/>
          </p:nvPr>
        </p:nvSpPr>
        <p:spPr>
          <a:xfrm>
            <a:off x="15080476" y="10651165"/>
            <a:ext cx="4900613" cy="8712202"/>
          </a:xfrm>
          <a:prstGeom prst="rect">
            <a:avLst/>
          </a:prstGeom>
        </p:spPr>
        <p:txBody>
          <a:bodyPr lIns="91439" rIns="91439">
            <a:noAutofit/>
          </a:bodyPr>
          <a:lstStyle/>
          <a:p>
            <a:pPr/>
          </a:p>
        </p:txBody>
      </p:sp>
      <p:sp>
        <p:nvSpPr>
          <p:cNvPr id="4206" name="Picture Placeholder 50"/>
          <p:cNvSpPr/>
          <p:nvPr>
            <p:ph type="pic" sz="quarter" idx="31"/>
          </p:nvPr>
        </p:nvSpPr>
        <p:spPr>
          <a:xfrm>
            <a:off x="9890934" y="13203719"/>
            <a:ext cx="4898967" cy="2755632"/>
          </a:xfrm>
          <a:prstGeom prst="rect">
            <a:avLst/>
          </a:prstGeom>
        </p:spPr>
        <p:txBody>
          <a:bodyPr lIns="91439" rIns="91439">
            <a:noAutofit/>
          </a:bodyPr>
          <a:lstStyle/>
          <a:p>
            <a:pPr/>
          </a:p>
        </p:txBody>
      </p:sp>
      <p:sp>
        <p:nvSpPr>
          <p:cNvPr id="4207" name="Picture Placeholder 49"/>
          <p:cNvSpPr/>
          <p:nvPr>
            <p:ph type="pic" sz="quarter" idx="32"/>
          </p:nvPr>
        </p:nvSpPr>
        <p:spPr>
          <a:xfrm>
            <a:off x="4699010" y="11903616"/>
            <a:ext cx="4900613" cy="8712201"/>
          </a:xfrm>
          <a:prstGeom prst="rect">
            <a:avLst/>
          </a:prstGeom>
        </p:spPr>
        <p:txBody>
          <a:bodyPr lIns="91439" rIns="91439">
            <a:noAutofit/>
          </a:bodyPr>
          <a:lstStyle/>
          <a:p>
            <a:pPr/>
          </a:p>
        </p:txBody>
      </p:sp>
      <p:sp>
        <p:nvSpPr>
          <p:cNvPr id="4208" name="Picture Placeholder 42"/>
          <p:cNvSpPr/>
          <p:nvPr>
            <p:ph type="pic" sz="quarter" idx="33"/>
          </p:nvPr>
        </p:nvSpPr>
        <p:spPr>
          <a:xfrm>
            <a:off x="-489816" y="12533101"/>
            <a:ext cx="4900387" cy="8712604"/>
          </a:xfrm>
          <a:prstGeom prst="rect">
            <a:avLst/>
          </a:prstGeom>
        </p:spPr>
        <p:txBody>
          <a:bodyPr lIns="91439" rIns="91439">
            <a:noAutofit/>
          </a:bodyPr>
          <a:lstStyle/>
          <a:p>
            <a:pPr/>
          </a:p>
        </p:txBody>
      </p:sp>
      <p:sp>
        <p:nvSpPr>
          <p:cNvPr id="4209" name="Picture Placeholder 60"/>
          <p:cNvSpPr/>
          <p:nvPr>
            <p:ph type="pic" sz="quarter" idx="34"/>
          </p:nvPr>
        </p:nvSpPr>
        <p:spPr>
          <a:xfrm>
            <a:off x="20268508" y="12529836"/>
            <a:ext cx="4898965" cy="2755506"/>
          </a:xfrm>
          <a:prstGeom prst="rect">
            <a:avLst/>
          </a:prstGeom>
        </p:spPr>
        <p:txBody>
          <a:bodyPr lIns="91439" rIns="91439">
            <a:noAutofit/>
          </a:bodyPr>
          <a:lstStyle/>
          <a:p>
            <a:pPr/>
          </a:p>
        </p:txBody>
      </p:sp>
      <p:sp>
        <p:nvSpPr>
          <p:cNvPr id="4210" name="Picture Placeholder 56"/>
          <p:cNvSpPr/>
          <p:nvPr>
            <p:ph type="pic" sz="quarter" idx="35"/>
          </p:nvPr>
        </p:nvSpPr>
        <p:spPr>
          <a:xfrm>
            <a:off x="15080476" y="7631400"/>
            <a:ext cx="4898967" cy="2755506"/>
          </a:xfrm>
          <a:prstGeom prst="rect">
            <a:avLst/>
          </a:prstGeom>
        </p:spPr>
        <p:txBody>
          <a:bodyPr lIns="91439" rIns="91439">
            <a:noAutofit/>
          </a:bodyPr>
          <a:lstStyle/>
          <a:p>
            <a:pPr/>
          </a:p>
        </p:txBody>
      </p:sp>
      <p:sp>
        <p:nvSpPr>
          <p:cNvPr id="4211" name="Picture Placeholder 59"/>
          <p:cNvSpPr/>
          <p:nvPr>
            <p:ph type="pic" sz="quarter" idx="36"/>
          </p:nvPr>
        </p:nvSpPr>
        <p:spPr>
          <a:xfrm>
            <a:off x="20267711" y="6204498"/>
            <a:ext cx="4900843" cy="6060283"/>
          </a:xfrm>
          <a:prstGeom prst="rect">
            <a:avLst/>
          </a:prstGeom>
        </p:spPr>
        <p:txBody>
          <a:bodyPr lIns="91439" rIns="91439">
            <a:noAutofit/>
          </a:bodyPr>
          <a:lstStyle/>
          <a:p>
            <a:pPr/>
          </a:p>
        </p:txBody>
      </p:sp>
      <p:sp>
        <p:nvSpPr>
          <p:cNvPr id="4212" name="Picture Placeholder 58"/>
          <p:cNvSpPr/>
          <p:nvPr>
            <p:ph type="pic" sz="quarter" idx="37"/>
          </p:nvPr>
        </p:nvSpPr>
        <p:spPr>
          <a:xfrm>
            <a:off x="20268508" y="3180507"/>
            <a:ext cx="4898965" cy="2755507"/>
          </a:xfrm>
          <a:prstGeom prst="rect">
            <a:avLst/>
          </a:prstGeom>
        </p:spPr>
        <p:txBody>
          <a:bodyPr lIns="91439" rIns="91439">
            <a:noAutofit/>
          </a:bodyPr>
          <a:lstStyle/>
          <a:p>
            <a:pPr/>
          </a:p>
        </p:txBody>
      </p:sp>
      <p:sp>
        <p:nvSpPr>
          <p:cNvPr id="4213" name="Picture Placeholder 55"/>
          <p:cNvSpPr/>
          <p:nvPr>
            <p:ph type="pic" sz="quarter" idx="38"/>
          </p:nvPr>
        </p:nvSpPr>
        <p:spPr>
          <a:xfrm>
            <a:off x="20268508" y="-3144036"/>
            <a:ext cx="4900841" cy="6060283"/>
          </a:xfrm>
          <a:prstGeom prst="rect">
            <a:avLst/>
          </a:prstGeom>
        </p:spPr>
        <p:txBody>
          <a:bodyPr lIns="91439" rIns="91439">
            <a:noAutofit/>
          </a:bodyPr>
          <a:lstStyle/>
          <a:p>
            <a:pPr/>
          </a:p>
        </p:txBody>
      </p:sp>
      <p:sp>
        <p:nvSpPr>
          <p:cNvPr id="4214" name="Picture Placeholder 52"/>
          <p:cNvSpPr/>
          <p:nvPr>
            <p:ph type="pic" sz="quarter" idx="39"/>
          </p:nvPr>
        </p:nvSpPr>
        <p:spPr>
          <a:xfrm>
            <a:off x="9890138" y="1208502"/>
            <a:ext cx="4898968" cy="2755505"/>
          </a:xfrm>
          <a:prstGeom prst="rect">
            <a:avLst/>
          </a:prstGeom>
        </p:spPr>
        <p:txBody>
          <a:bodyPr lIns="91439" rIns="91439">
            <a:noAutofit/>
          </a:bodyPr>
          <a:lstStyle/>
          <a:p>
            <a:pPr/>
          </a:p>
        </p:txBody>
      </p:sp>
      <p:sp>
        <p:nvSpPr>
          <p:cNvPr id="4215" name="Picture Placeholder 53"/>
          <p:cNvSpPr/>
          <p:nvPr>
            <p:ph type="pic" sz="quarter" idx="40"/>
          </p:nvPr>
        </p:nvSpPr>
        <p:spPr>
          <a:xfrm>
            <a:off x="9889345" y="-3967639"/>
            <a:ext cx="4900563" cy="4904980"/>
          </a:xfrm>
          <a:prstGeom prst="rect">
            <a:avLst/>
          </a:prstGeom>
        </p:spPr>
        <p:txBody>
          <a:bodyPr lIns="91439" rIns="91439">
            <a:noAutofit/>
          </a:bodyPr>
          <a:lstStyle/>
          <a:p>
            <a:pPr/>
          </a:p>
        </p:txBody>
      </p:sp>
      <p:sp>
        <p:nvSpPr>
          <p:cNvPr id="4216"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Foreword 2 (Img) – Dark">
    <p:bg>
      <p:bgPr>
        <a:solidFill>
          <a:srgbClr val="000000"/>
        </a:solidFill>
      </p:bgPr>
    </p:bg>
    <p:spTree>
      <p:nvGrpSpPr>
        <p:cNvPr id="1" name=""/>
        <p:cNvGrpSpPr/>
        <p:nvPr/>
      </p:nvGrpSpPr>
      <p:grpSpPr>
        <a:xfrm>
          <a:off x="0" y="0"/>
          <a:ext cx="0" cy="0"/>
          <a:chOff x="0" y="0"/>
          <a:chExt cx="0" cy="0"/>
        </a:xfrm>
      </p:grpSpPr>
      <p:pic>
        <p:nvPicPr>
          <p:cNvPr id="310" name="Image" descr="Image"/>
          <p:cNvPicPr>
            <a:picLocks noChangeAspect="1"/>
          </p:cNvPicPr>
          <p:nvPr/>
        </p:nvPicPr>
        <p:blipFill>
          <a:blip r:embed="rId2">
            <a:extLst/>
          </a:blip>
          <a:srcRect l="0" t="22726" r="0" b="22725"/>
          <a:stretch>
            <a:fillRect/>
          </a:stretch>
        </p:blipFill>
        <p:spPr>
          <a:xfrm>
            <a:off x="536970" y="500554"/>
            <a:ext cx="23310057" cy="1271508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80" y="0"/>
                </a:moveTo>
                <a:cubicBezTo>
                  <a:pt x="198" y="0"/>
                  <a:pt x="148" y="0"/>
                  <a:pt x="116" y="25"/>
                </a:cubicBezTo>
                <a:cubicBezTo>
                  <a:pt x="68" y="57"/>
                  <a:pt x="31" y="125"/>
                  <a:pt x="14" y="212"/>
                </a:cubicBezTo>
                <a:cubicBezTo>
                  <a:pt x="0" y="272"/>
                  <a:pt x="0" y="362"/>
                  <a:pt x="0" y="513"/>
                </a:cubicBezTo>
                <a:lnTo>
                  <a:pt x="0" y="21087"/>
                </a:lnTo>
                <a:cubicBezTo>
                  <a:pt x="0" y="21237"/>
                  <a:pt x="0" y="21327"/>
                  <a:pt x="14" y="21388"/>
                </a:cubicBezTo>
                <a:cubicBezTo>
                  <a:pt x="31" y="21474"/>
                  <a:pt x="68" y="21543"/>
                  <a:pt x="116" y="21574"/>
                </a:cubicBezTo>
                <a:cubicBezTo>
                  <a:pt x="148" y="21599"/>
                  <a:pt x="198" y="21600"/>
                  <a:pt x="280" y="21600"/>
                </a:cubicBezTo>
                <a:lnTo>
                  <a:pt x="21320" y="21600"/>
                </a:lnTo>
                <a:cubicBezTo>
                  <a:pt x="21402" y="21600"/>
                  <a:pt x="21452" y="21599"/>
                  <a:pt x="21484" y="21574"/>
                </a:cubicBezTo>
                <a:cubicBezTo>
                  <a:pt x="21532" y="21543"/>
                  <a:pt x="21569" y="21474"/>
                  <a:pt x="21586" y="21388"/>
                </a:cubicBezTo>
                <a:cubicBezTo>
                  <a:pt x="21600" y="21327"/>
                  <a:pt x="21600" y="21237"/>
                  <a:pt x="21600" y="21087"/>
                </a:cubicBezTo>
                <a:lnTo>
                  <a:pt x="21600" y="513"/>
                </a:lnTo>
                <a:cubicBezTo>
                  <a:pt x="21600" y="362"/>
                  <a:pt x="21600" y="272"/>
                  <a:pt x="21586" y="212"/>
                </a:cubicBezTo>
                <a:cubicBezTo>
                  <a:pt x="21569" y="125"/>
                  <a:pt x="21532" y="57"/>
                  <a:pt x="21484" y="25"/>
                </a:cubicBezTo>
                <a:cubicBezTo>
                  <a:pt x="21452" y="0"/>
                  <a:pt x="21402" y="0"/>
                  <a:pt x="21320" y="0"/>
                </a:cubicBezTo>
                <a:lnTo>
                  <a:pt x="280" y="0"/>
                </a:lnTo>
                <a:close/>
              </a:path>
            </a:pathLst>
          </a:custGeom>
          <a:ln w="12700">
            <a:miter lim="400000"/>
          </a:ln>
        </p:spPr>
      </p:pic>
      <p:sp>
        <p:nvSpPr>
          <p:cNvPr id="311"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312" name="Body Level One…"/>
          <p:cNvSpPr txBox="1"/>
          <p:nvPr>
            <p:ph type="body" sz="quarter" idx="1" hasCustomPrompt="1"/>
          </p:nvPr>
        </p:nvSpPr>
        <p:spPr>
          <a:xfrm>
            <a:off x="1067551" y="990643"/>
            <a:ext cx="5194801" cy="369334"/>
          </a:xfrm>
          <a:prstGeom prst="rect">
            <a:avLst/>
          </a:prstGeom>
        </p:spPr>
        <p:txBody>
          <a:bodyPr/>
          <a:lstStyle>
            <a:lvl1pPr>
              <a:lnSpc>
                <a:spcPct val="90000"/>
              </a:lnSpc>
              <a:defRPr sz="2000">
                <a:solidFill>
                  <a:srgbClr val="F2F2F2"/>
                </a:solidFill>
              </a:defRPr>
            </a:lvl1pPr>
            <a:lvl2pPr>
              <a:lnSpc>
                <a:spcPct val="90000"/>
              </a:lnSpc>
              <a:defRPr sz="2000">
                <a:solidFill>
                  <a:srgbClr val="F2F2F2"/>
                </a:solidFill>
              </a:defRPr>
            </a:lvl2pPr>
            <a:lvl3pPr>
              <a:lnSpc>
                <a:spcPct val="90000"/>
              </a:lnSpc>
              <a:defRPr sz="2000">
                <a:solidFill>
                  <a:srgbClr val="F2F2F2"/>
                </a:solidFill>
              </a:defRPr>
            </a:lvl3pPr>
            <a:lvl4pPr>
              <a:lnSpc>
                <a:spcPct val="90000"/>
              </a:lnSpc>
              <a:defRPr sz="2000">
                <a:solidFill>
                  <a:srgbClr val="F2F2F2"/>
                </a:solidFill>
              </a:defRPr>
            </a:lvl4pPr>
            <a:lvl5pPr>
              <a:lnSpc>
                <a:spcPct val="90000"/>
              </a:lnSpc>
              <a:defRPr sz="2000">
                <a:solidFill>
                  <a:srgbClr val="F2F2F2"/>
                </a:solidFill>
              </a:defRPr>
            </a:lvl5pPr>
          </a:lstStyle>
          <a:p>
            <a:pPr/>
            <a:r>
              <a:t>About</a:t>
            </a:r>
          </a:p>
          <a:p>
            <a:pPr lvl="1"/>
            <a:r>
              <a:t/>
            </a:r>
          </a:p>
          <a:p>
            <a:pPr lvl="2"/>
            <a:r>
              <a:t/>
            </a:r>
          </a:p>
          <a:p>
            <a:pPr lvl="3"/>
            <a:r>
              <a:t/>
            </a:r>
          </a:p>
          <a:p>
            <a:pPr lvl="4"/>
            <a:r>
              <a:t/>
            </a:r>
          </a:p>
        </p:txBody>
      </p:sp>
      <p:sp>
        <p:nvSpPr>
          <p:cNvPr id="313" name="Lorem ipsum dolor sit amet, consectetur adipiscing elit. Sed do eiusmod tempor incididunt ut labore et dolore magna aliqua. Ut enim ad minim veniam, quis nostrud exercitation ullamco laboris nisi ut aliquip ex ea commodo consequat."/>
          <p:cNvSpPr txBox="1"/>
          <p:nvPr>
            <p:ph type="title" hasCustomPrompt="1"/>
          </p:nvPr>
        </p:nvSpPr>
        <p:spPr>
          <a:xfrm>
            <a:off x="1067551" y="1306742"/>
            <a:ext cx="14250970" cy="5078313"/>
          </a:xfrm>
          <a:prstGeom prst="rect">
            <a:avLst/>
          </a:prstGeom>
        </p:spPr>
        <p:txBody>
          <a:bodyPr anchor="t"/>
          <a:lstStyle>
            <a:lvl1pPr>
              <a:lnSpc>
                <a:spcPct val="90000"/>
              </a:lnSpc>
              <a:defRPr spc="-180" sz="6000">
                <a:solidFill>
                  <a:srgbClr val="FFFFFF"/>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Tree>
  </p:cSld>
  <p:clrMapOvr>
    <a:masterClrMapping/>
  </p:clrMapOvr>
  <p:transition xmlns:p14="http://schemas.microsoft.com/office/powerpoint/2010/main" spd="med" advClick="1"/>
</p:sldLayout>
</file>

<file path=ppt/slideLayouts/slideLayout21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1_Overview 1 – Black">
    <p:bg>
      <p:bgPr>
        <a:solidFill>
          <a:srgbClr val="000000"/>
        </a:solidFill>
      </p:bgPr>
    </p:bg>
    <p:spTree>
      <p:nvGrpSpPr>
        <p:cNvPr id="1" name=""/>
        <p:cNvGrpSpPr/>
        <p:nvPr/>
      </p:nvGrpSpPr>
      <p:grpSpPr>
        <a:xfrm>
          <a:off x="0" y="0"/>
          <a:ext cx="0" cy="0"/>
          <a:chOff x="0" y="0"/>
          <a:chExt cx="0" cy="0"/>
        </a:xfrm>
      </p:grpSpPr>
      <p:sp>
        <p:nvSpPr>
          <p:cNvPr id="4223" name="Picture Placeholder 45"/>
          <p:cNvSpPr/>
          <p:nvPr>
            <p:ph type="pic" sz="quarter" idx="21"/>
          </p:nvPr>
        </p:nvSpPr>
        <p:spPr>
          <a:xfrm>
            <a:off x="-489818" y="-3144036"/>
            <a:ext cx="4900616" cy="6060283"/>
          </a:xfrm>
          <a:prstGeom prst="rect">
            <a:avLst/>
          </a:prstGeom>
        </p:spPr>
        <p:txBody>
          <a:bodyPr lIns="91439" rIns="91439">
            <a:noAutofit/>
          </a:bodyPr>
          <a:lstStyle/>
          <a:p>
            <a:pPr/>
          </a:p>
        </p:txBody>
      </p:sp>
      <p:sp>
        <p:nvSpPr>
          <p:cNvPr id="4224" name="Picture Placeholder 43"/>
          <p:cNvSpPr/>
          <p:nvPr>
            <p:ph type="pic" sz="quarter" idx="22"/>
          </p:nvPr>
        </p:nvSpPr>
        <p:spPr>
          <a:xfrm>
            <a:off x="-489818" y="6204498"/>
            <a:ext cx="4900616" cy="6060283"/>
          </a:xfrm>
          <a:prstGeom prst="rect">
            <a:avLst/>
          </a:prstGeom>
        </p:spPr>
        <p:txBody>
          <a:bodyPr lIns="91439" rIns="91439">
            <a:noAutofit/>
          </a:bodyPr>
          <a:lstStyle/>
          <a:p>
            <a:pPr/>
          </a:p>
        </p:txBody>
      </p:sp>
      <p:sp>
        <p:nvSpPr>
          <p:cNvPr id="4225" name="Picture Placeholder 51"/>
          <p:cNvSpPr/>
          <p:nvPr>
            <p:ph type="pic" sz="quarter" idx="23"/>
          </p:nvPr>
        </p:nvSpPr>
        <p:spPr>
          <a:xfrm>
            <a:off x="9889345" y="4228267"/>
            <a:ext cx="4900841" cy="8712202"/>
          </a:xfrm>
          <a:prstGeom prst="rect">
            <a:avLst/>
          </a:prstGeom>
        </p:spPr>
        <p:txBody>
          <a:bodyPr lIns="91439" rIns="91439">
            <a:noAutofit/>
          </a:bodyPr>
          <a:lstStyle/>
          <a:p>
            <a:pPr/>
          </a:p>
        </p:txBody>
      </p:sp>
      <p:sp>
        <p:nvSpPr>
          <p:cNvPr id="4226" name="Picture Placeholder 44"/>
          <p:cNvSpPr/>
          <p:nvPr>
            <p:ph type="pic" sz="quarter" idx="24"/>
          </p:nvPr>
        </p:nvSpPr>
        <p:spPr>
          <a:xfrm>
            <a:off x="-488878" y="3180508"/>
            <a:ext cx="4898965" cy="2755507"/>
          </a:xfrm>
          <a:prstGeom prst="rect">
            <a:avLst/>
          </a:prstGeom>
        </p:spPr>
        <p:txBody>
          <a:bodyPr lIns="91439" rIns="91439">
            <a:noAutofit/>
          </a:bodyPr>
          <a:lstStyle/>
          <a:p>
            <a:pPr/>
          </a:p>
        </p:txBody>
      </p:sp>
      <p:sp>
        <p:nvSpPr>
          <p:cNvPr id="4227" name="Picture Placeholder 47"/>
          <p:cNvSpPr/>
          <p:nvPr>
            <p:ph type="pic" sz="quarter" idx="25"/>
          </p:nvPr>
        </p:nvSpPr>
        <p:spPr>
          <a:xfrm>
            <a:off x="4699008" y="2548182"/>
            <a:ext cx="4900389" cy="6060285"/>
          </a:xfrm>
          <a:prstGeom prst="rect">
            <a:avLst/>
          </a:prstGeom>
        </p:spPr>
        <p:txBody>
          <a:bodyPr lIns="91439" rIns="91439">
            <a:noAutofit/>
          </a:bodyPr>
          <a:lstStyle/>
          <a:p>
            <a:pPr/>
          </a:p>
        </p:txBody>
      </p:sp>
      <p:sp>
        <p:nvSpPr>
          <p:cNvPr id="4228" name="Picture Placeholder 48"/>
          <p:cNvSpPr/>
          <p:nvPr>
            <p:ph type="pic" sz="quarter" idx="26"/>
          </p:nvPr>
        </p:nvSpPr>
        <p:spPr>
          <a:xfrm>
            <a:off x="4699810" y="8879626"/>
            <a:ext cx="4898965" cy="2755505"/>
          </a:xfrm>
          <a:prstGeom prst="rect">
            <a:avLst/>
          </a:prstGeom>
        </p:spPr>
        <p:txBody>
          <a:bodyPr lIns="91439" rIns="91439">
            <a:noAutofit/>
          </a:bodyPr>
          <a:lstStyle/>
          <a:p>
            <a:pPr/>
          </a:p>
        </p:txBody>
      </p:sp>
      <p:sp>
        <p:nvSpPr>
          <p:cNvPr id="4229" name="Picture Placeholder 46"/>
          <p:cNvSpPr/>
          <p:nvPr>
            <p:ph type="pic" sz="quarter" idx="27"/>
          </p:nvPr>
        </p:nvSpPr>
        <p:spPr>
          <a:xfrm>
            <a:off x="4699010" y="-2625116"/>
            <a:ext cx="4900563" cy="4904979"/>
          </a:xfrm>
          <a:prstGeom prst="rect">
            <a:avLst/>
          </a:prstGeom>
        </p:spPr>
        <p:txBody>
          <a:bodyPr lIns="91439" rIns="91439">
            <a:noAutofit/>
          </a:bodyPr>
          <a:lstStyle/>
          <a:p>
            <a:pPr/>
          </a:p>
        </p:txBody>
      </p:sp>
      <p:sp>
        <p:nvSpPr>
          <p:cNvPr id="4230" name="Picture Placeholder 57"/>
          <p:cNvSpPr/>
          <p:nvPr>
            <p:ph type="pic" sz="quarter" idx="28"/>
          </p:nvPr>
        </p:nvSpPr>
        <p:spPr>
          <a:xfrm>
            <a:off x="15079682" y="2462159"/>
            <a:ext cx="4900563" cy="4904980"/>
          </a:xfrm>
          <a:prstGeom prst="rect">
            <a:avLst/>
          </a:prstGeom>
        </p:spPr>
        <p:txBody>
          <a:bodyPr lIns="91439" rIns="91439">
            <a:noAutofit/>
          </a:bodyPr>
          <a:lstStyle/>
          <a:p>
            <a:pPr/>
          </a:p>
        </p:txBody>
      </p:sp>
      <p:sp>
        <p:nvSpPr>
          <p:cNvPr id="4231" name="Picture Placeholder 54"/>
          <p:cNvSpPr/>
          <p:nvPr>
            <p:ph type="pic" sz="quarter" idx="29"/>
          </p:nvPr>
        </p:nvSpPr>
        <p:spPr>
          <a:xfrm>
            <a:off x="15080476" y="-559763"/>
            <a:ext cx="4898967" cy="2755507"/>
          </a:xfrm>
          <a:prstGeom prst="rect">
            <a:avLst/>
          </a:prstGeom>
        </p:spPr>
        <p:txBody>
          <a:bodyPr lIns="91439" rIns="91439">
            <a:noAutofit/>
          </a:bodyPr>
          <a:lstStyle/>
          <a:p>
            <a:pPr/>
          </a:p>
        </p:txBody>
      </p:sp>
      <p:sp>
        <p:nvSpPr>
          <p:cNvPr id="4232" name="Picture Placeholder 61"/>
          <p:cNvSpPr/>
          <p:nvPr>
            <p:ph type="pic" sz="quarter" idx="30"/>
          </p:nvPr>
        </p:nvSpPr>
        <p:spPr>
          <a:xfrm>
            <a:off x="15080476" y="10651165"/>
            <a:ext cx="4900613" cy="8712202"/>
          </a:xfrm>
          <a:prstGeom prst="rect">
            <a:avLst/>
          </a:prstGeom>
        </p:spPr>
        <p:txBody>
          <a:bodyPr lIns="91439" rIns="91439">
            <a:noAutofit/>
          </a:bodyPr>
          <a:lstStyle/>
          <a:p>
            <a:pPr/>
          </a:p>
        </p:txBody>
      </p:sp>
      <p:sp>
        <p:nvSpPr>
          <p:cNvPr id="4233" name="Picture Placeholder 50"/>
          <p:cNvSpPr/>
          <p:nvPr>
            <p:ph type="pic" sz="quarter" idx="31"/>
          </p:nvPr>
        </p:nvSpPr>
        <p:spPr>
          <a:xfrm>
            <a:off x="9890934" y="13203719"/>
            <a:ext cx="4898967" cy="2755632"/>
          </a:xfrm>
          <a:prstGeom prst="rect">
            <a:avLst/>
          </a:prstGeom>
        </p:spPr>
        <p:txBody>
          <a:bodyPr lIns="91439" rIns="91439">
            <a:noAutofit/>
          </a:bodyPr>
          <a:lstStyle/>
          <a:p>
            <a:pPr/>
          </a:p>
        </p:txBody>
      </p:sp>
      <p:sp>
        <p:nvSpPr>
          <p:cNvPr id="4234" name="Picture Placeholder 49"/>
          <p:cNvSpPr/>
          <p:nvPr>
            <p:ph type="pic" sz="quarter" idx="32"/>
          </p:nvPr>
        </p:nvSpPr>
        <p:spPr>
          <a:xfrm>
            <a:off x="4699010" y="11903616"/>
            <a:ext cx="4900613" cy="8712201"/>
          </a:xfrm>
          <a:prstGeom prst="rect">
            <a:avLst/>
          </a:prstGeom>
        </p:spPr>
        <p:txBody>
          <a:bodyPr lIns="91439" rIns="91439">
            <a:noAutofit/>
          </a:bodyPr>
          <a:lstStyle/>
          <a:p>
            <a:pPr/>
          </a:p>
        </p:txBody>
      </p:sp>
      <p:sp>
        <p:nvSpPr>
          <p:cNvPr id="4235" name="Picture Placeholder 42"/>
          <p:cNvSpPr/>
          <p:nvPr>
            <p:ph type="pic" sz="quarter" idx="33"/>
          </p:nvPr>
        </p:nvSpPr>
        <p:spPr>
          <a:xfrm>
            <a:off x="-489816" y="12533101"/>
            <a:ext cx="4900387" cy="8712604"/>
          </a:xfrm>
          <a:prstGeom prst="rect">
            <a:avLst/>
          </a:prstGeom>
        </p:spPr>
        <p:txBody>
          <a:bodyPr lIns="91439" rIns="91439">
            <a:noAutofit/>
          </a:bodyPr>
          <a:lstStyle/>
          <a:p>
            <a:pPr/>
          </a:p>
        </p:txBody>
      </p:sp>
      <p:sp>
        <p:nvSpPr>
          <p:cNvPr id="4236" name="Picture Placeholder 60"/>
          <p:cNvSpPr/>
          <p:nvPr>
            <p:ph type="pic" sz="quarter" idx="34"/>
          </p:nvPr>
        </p:nvSpPr>
        <p:spPr>
          <a:xfrm>
            <a:off x="20268508" y="12529836"/>
            <a:ext cx="4898965" cy="2755506"/>
          </a:xfrm>
          <a:prstGeom prst="rect">
            <a:avLst/>
          </a:prstGeom>
        </p:spPr>
        <p:txBody>
          <a:bodyPr lIns="91439" rIns="91439">
            <a:noAutofit/>
          </a:bodyPr>
          <a:lstStyle/>
          <a:p>
            <a:pPr/>
          </a:p>
        </p:txBody>
      </p:sp>
      <p:sp>
        <p:nvSpPr>
          <p:cNvPr id="4237" name="Picture Placeholder 56"/>
          <p:cNvSpPr/>
          <p:nvPr>
            <p:ph type="pic" sz="quarter" idx="35"/>
          </p:nvPr>
        </p:nvSpPr>
        <p:spPr>
          <a:xfrm>
            <a:off x="15080476" y="7631400"/>
            <a:ext cx="4898967" cy="2755506"/>
          </a:xfrm>
          <a:prstGeom prst="rect">
            <a:avLst/>
          </a:prstGeom>
        </p:spPr>
        <p:txBody>
          <a:bodyPr lIns="91439" rIns="91439">
            <a:noAutofit/>
          </a:bodyPr>
          <a:lstStyle/>
          <a:p>
            <a:pPr/>
          </a:p>
        </p:txBody>
      </p:sp>
      <p:sp>
        <p:nvSpPr>
          <p:cNvPr id="4238" name="Picture Placeholder 59"/>
          <p:cNvSpPr/>
          <p:nvPr>
            <p:ph type="pic" sz="quarter" idx="36"/>
          </p:nvPr>
        </p:nvSpPr>
        <p:spPr>
          <a:xfrm>
            <a:off x="20267711" y="6204498"/>
            <a:ext cx="4900843" cy="6060283"/>
          </a:xfrm>
          <a:prstGeom prst="rect">
            <a:avLst/>
          </a:prstGeom>
        </p:spPr>
        <p:txBody>
          <a:bodyPr lIns="91439" rIns="91439">
            <a:noAutofit/>
          </a:bodyPr>
          <a:lstStyle/>
          <a:p>
            <a:pPr/>
          </a:p>
        </p:txBody>
      </p:sp>
      <p:sp>
        <p:nvSpPr>
          <p:cNvPr id="4239" name="Picture Placeholder 58"/>
          <p:cNvSpPr/>
          <p:nvPr>
            <p:ph type="pic" sz="quarter" idx="37"/>
          </p:nvPr>
        </p:nvSpPr>
        <p:spPr>
          <a:xfrm>
            <a:off x="20268508" y="3180507"/>
            <a:ext cx="4898965" cy="2755507"/>
          </a:xfrm>
          <a:prstGeom prst="rect">
            <a:avLst/>
          </a:prstGeom>
        </p:spPr>
        <p:txBody>
          <a:bodyPr lIns="91439" rIns="91439">
            <a:noAutofit/>
          </a:bodyPr>
          <a:lstStyle/>
          <a:p>
            <a:pPr/>
          </a:p>
        </p:txBody>
      </p:sp>
      <p:sp>
        <p:nvSpPr>
          <p:cNvPr id="4240" name="Picture Placeholder 55"/>
          <p:cNvSpPr/>
          <p:nvPr>
            <p:ph type="pic" sz="quarter" idx="38"/>
          </p:nvPr>
        </p:nvSpPr>
        <p:spPr>
          <a:xfrm>
            <a:off x="20268508" y="-3144036"/>
            <a:ext cx="4900841" cy="6060283"/>
          </a:xfrm>
          <a:prstGeom prst="rect">
            <a:avLst/>
          </a:prstGeom>
        </p:spPr>
        <p:txBody>
          <a:bodyPr lIns="91439" rIns="91439">
            <a:noAutofit/>
          </a:bodyPr>
          <a:lstStyle/>
          <a:p>
            <a:pPr/>
          </a:p>
        </p:txBody>
      </p:sp>
      <p:sp>
        <p:nvSpPr>
          <p:cNvPr id="4241" name="Picture Placeholder 52"/>
          <p:cNvSpPr/>
          <p:nvPr>
            <p:ph type="pic" sz="quarter" idx="39"/>
          </p:nvPr>
        </p:nvSpPr>
        <p:spPr>
          <a:xfrm>
            <a:off x="9890138" y="1208502"/>
            <a:ext cx="4898968" cy="2755505"/>
          </a:xfrm>
          <a:prstGeom prst="rect">
            <a:avLst/>
          </a:prstGeom>
        </p:spPr>
        <p:txBody>
          <a:bodyPr lIns="91439" rIns="91439">
            <a:noAutofit/>
          </a:bodyPr>
          <a:lstStyle/>
          <a:p>
            <a:pPr/>
          </a:p>
        </p:txBody>
      </p:sp>
      <p:sp>
        <p:nvSpPr>
          <p:cNvPr id="4242" name="Picture Placeholder 53"/>
          <p:cNvSpPr/>
          <p:nvPr>
            <p:ph type="pic" sz="quarter" idx="40"/>
          </p:nvPr>
        </p:nvSpPr>
        <p:spPr>
          <a:xfrm>
            <a:off x="9889345" y="-3967639"/>
            <a:ext cx="4900563" cy="4904980"/>
          </a:xfrm>
          <a:prstGeom prst="rect">
            <a:avLst/>
          </a:prstGeom>
        </p:spPr>
        <p:txBody>
          <a:bodyPr lIns="91439" rIns="91439">
            <a:noAutofit/>
          </a:bodyPr>
          <a:lstStyle/>
          <a:p>
            <a:pPr/>
          </a:p>
        </p:txBody>
      </p:sp>
      <p:sp>
        <p:nvSpPr>
          <p:cNvPr id="4243"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1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1_Overview 2">
    <p:spTree>
      <p:nvGrpSpPr>
        <p:cNvPr id="1" name=""/>
        <p:cNvGrpSpPr/>
        <p:nvPr/>
      </p:nvGrpSpPr>
      <p:grpSpPr>
        <a:xfrm>
          <a:off x="0" y="0"/>
          <a:ext cx="0" cy="0"/>
          <a:chOff x="0" y="0"/>
          <a:chExt cx="0" cy="0"/>
        </a:xfrm>
      </p:grpSpPr>
      <p:sp>
        <p:nvSpPr>
          <p:cNvPr id="4250" name="Picture Placeholder 1"/>
          <p:cNvSpPr/>
          <p:nvPr>
            <p:ph type="pic" sz="quarter" idx="21"/>
          </p:nvPr>
        </p:nvSpPr>
        <p:spPr>
          <a:xfrm>
            <a:off x="-3241754" y="272624"/>
            <a:ext cx="7486116" cy="4210845"/>
          </a:xfrm>
          <a:prstGeom prst="rect">
            <a:avLst/>
          </a:prstGeom>
        </p:spPr>
        <p:txBody>
          <a:bodyPr lIns="91439" rIns="91439">
            <a:noAutofit/>
          </a:bodyPr>
          <a:lstStyle/>
          <a:p>
            <a:pPr/>
          </a:p>
        </p:txBody>
      </p:sp>
      <p:sp>
        <p:nvSpPr>
          <p:cNvPr id="4251" name="Picture Placeholder 2"/>
          <p:cNvSpPr/>
          <p:nvPr>
            <p:ph type="pic" sz="quarter" idx="22"/>
          </p:nvPr>
        </p:nvSpPr>
        <p:spPr>
          <a:xfrm>
            <a:off x="4544690" y="272624"/>
            <a:ext cx="7486116" cy="4210845"/>
          </a:xfrm>
          <a:prstGeom prst="rect">
            <a:avLst/>
          </a:prstGeom>
        </p:spPr>
        <p:txBody>
          <a:bodyPr lIns="91439" rIns="91439">
            <a:noAutofit/>
          </a:bodyPr>
          <a:lstStyle/>
          <a:p>
            <a:pPr/>
          </a:p>
        </p:txBody>
      </p:sp>
      <p:sp>
        <p:nvSpPr>
          <p:cNvPr id="4252" name="Picture Placeholder 3"/>
          <p:cNvSpPr/>
          <p:nvPr>
            <p:ph type="pic" sz="quarter" idx="23"/>
          </p:nvPr>
        </p:nvSpPr>
        <p:spPr>
          <a:xfrm>
            <a:off x="12331135" y="272624"/>
            <a:ext cx="7486116" cy="4210845"/>
          </a:xfrm>
          <a:prstGeom prst="rect">
            <a:avLst/>
          </a:prstGeom>
        </p:spPr>
        <p:txBody>
          <a:bodyPr lIns="91439" rIns="91439">
            <a:noAutofit/>
          </a:bodyPr>
          <a:lstStyle/>
          <a:p>
            <a:pPr/>
          </a:p>
        </p:txBody>
      </p:sp>
      <p:sp>
        <p:nvSpPr>
          <p:cNvPr id="4253" name="Picture Placeholder 4"/>
          <p:cNvSpPr/>
          <p:nvPr>
            <p:ph type="pic" sz="quarter" idx="24"/>
          </p:nvPr>
        </p:nvSpPr>
        <p:spPr>
          <a:xfrm>
            <a:off x="20117579" y="272623"/>
            <a:ext cx="7486117" cy="4211040"/>
          </a:xfrm>
          <a:prstGeom prst="rect">
            <a:avLst/>
          </a:prstGeom>
        </p:spPr>
        <p:txBody>
          <a:bodyPr lIns="91439" rIns="91439">
            <a:noAutofit/>
          </a:bodyPr>
          <a:lstStyle/>
          <a:p>
            <a:pPr/>
          </a:p>
        </p:txBody>
      </p:sp>
      <p:sp>
        <p:nvSpPr>
          <p:cNvPr id="4254" name="Picture Placeholder 5"/>
          <p:cNvSpPr/>
          <p:nvPr>
            <p:ph type="pic" sz="quarter" idx="25"/>
          </p:nvPr>
        </p:nvSpPr>
        <p:spPr>
          <a:xfrm>
            <a:off x="-3241754" y="9232355"/>
            <a:ext cx="7486116" cy="4210845"/>
          </a:xfrm>
          <a:prstGeom prst="rect">
            <a:avLst/>
          </a:prstGeom>
        </p:spPr>
        <p:txBody>
          <a:bodyPr lIns="91439" rIns="91439">
            <a:noAutofit/>
          </a:bodyPr>
          <a:lstStyle/>
          <a:p>
            <a:pPr/>
          </a:p>
        </p:txBody>
      </p:sp>
      <p:sp>
        <p:nvSpPr>
          <p:cNvPr id="4255" name="Picture Placeholder 6"/>
          <p:cNvSpPr/>
          <p:nvPr>
            <p:ph type="pic" sz="quarter" idx="26"/>
          </p:nvPr>
        </p:nvSpPr>
        <p:spPr>
          <a:xfrm>
            <a:off x="4544691" y="9232355"/>
            <a:ext cx="7486116" cy="4210845"/>
          </a:xfrm>
          <a:prstGeom prst="rect">
            <a:avLst/>
          </a:prstGeom>
        </p:spPr>
        <p:txBody>
          <a:bodyPr lIns="91439" rIns="91439">
            <a:noAutofit/>
          </a:bodyPr>
          <a:lstStyle/>
          <a:p>
            <a:pPr/>
          </a:p>
        </p:txBody>
      </p:sp>
      <p:sp>
        <p:nvSpPr>
          <p:cNvPr id="4256" name="Picture Placeholder 7"/>
          <p:cNvSpPr/>
          <p:nvPr>
            <p:ph type="pic" sz="quarter" idx="27"/>
          </p:nvPr>
        </p:nvSpPr>
        <p:spPr>
          <a:xfrm>
            <a:off x="12331135" y="9232355"/>
            <a:ext cx="7486116" cy="4210845"/>
          </a:xfrm>
          <a:prstGeom prst="rect">
            <a:avLst/>
          </a:prstGeom>
        </p:spPr>
        <p:txBody>
          <a:bodyPr lIns="91439" rIns="91439">
            <a:noAutofit/>
          </a:bodyPr>
          <a:lstStyle/>
          <a:p>
            <a:pPr/>
          </a:p>
        </p:txBody>
      </p:sp>
      <p:sp>
        <p:nvSpPr>
          <p:cNvPr id="4257" name="Picture Placeholder 8"/>
          <p:cNvSpPr/>
          <p:nvPr>
            <p:ph type="pic" sz="quarter" idx="28"/>
          </p:nvPr>
        </p:nvSpPr>
        <p:spPr>
          <a:xfrm>
            <a:off x="20117579" y="9232355"/>
            <a:ext cx="7486117" cy="4210845"/>
          </a:xfrm>
          <a:prstGeom prst="rect">
            <a:avLst/>
          </a:prstGeom>
        </p:spPr>
        <p:txBody>
          <a:bodyPr lIns="91439" rIns="91439">
            <a:noAutofit/>
          </a:bodyPr>
          <a:lstStyle/>
          <a:p>
            <a:pPr/>
          </a:p>
        </p:txBody>
      </p:sp>
      <p:sp>
        <p:nvSpPr>
          <p:cNvPr id="4258" name="Picture Placeholder 9"/>
          <p:cNvSpPr/>
          <p:nvPr>
            <p:ph type="pic" sz="quarter" idx="29"/>
          </p:nvPr>
        </p:nvSpPr>
        <p:spPr>
          <a:xfrm>
            <a:off x="-7123955" y="4752488"/>
            <a:ext cx="7486116" cy="4210846"/>
          </a:xfrm>
          <a:prstGeom prst="rect">
            <a:avLst/>
          </a:prstGeom>
        </p:spPr>
        <p:txBody>
          <a:bodyPr lIns="91439" rIns="91439">
            <a:noAutofit/>
          </a:bodyPr>
          <a:lstStyle/>
          <a:p>
            <a:pPr/>
          </a:p>
        </p:txBody>
      </p:sp>
      <p:sp>
        <p:nvSpPr>
          <p:cNvPr id="4259" name="Picture Placeholder 10"/>
          <p:cNvSpPr/>
          <p:nvPr>
            <p:ph type="pic" sz="quarter" idx="30"/>
          </p:nvPr>
        </p:nvSpPr>
        <p:spPr>
          <a:xfrm>
            <a:off x="662489" y="4752488"/>
            <a:ext cx="7486116" cy="4210846"/>
          </a:xfrm>
          <a:prstGeom prst="rect">
            <a:avLst/>
          </a:prstGeom>
        </p:spPr>
        <p:txBody>
          <a:bodyPr lIns="91439" rIns="91439">
            <a:noAutofit/>
          </a:bodyPr>
          <a:lstStyle/>
          <a:p>
            <a:pPr/>
          </a:p>
        </p:txBody>
      </p:sp>
      <p:sp>
        <p:nvSpPr>
          <p:cNvPr id="4260" name="Picture Placeholder 11"/>
          <p:cNvSpPr/>
          <p:nvPr>
            <p:ph type="pic" sz="quarter" idx="31"/>
          </p:nvPr>
        </p:nvSpPr>
        <p:spPr>
          <a:xfrm>
            <a:off x="8448933" y="4752488"/>
            <a:ext cx="7486116" cy="4210846"/>
          </a:xfrm>
          <a:prstGeom prst="rect">
            <a:avLst/>
          </a:prstGeom>
        </p:spPr>
        <p:txBody>
          <a:bodyPr lIns="91439" rIns="91439">
            <a:noAutofit/>
          </a:bodyPr>
          <a:lstStyle/>
          <a:p>
            <a:pPr/>
          </a:p>
        </p:txBody>
      </p:sp>
      <p:sp>
        <p:nvSpPr>
          <p:cNvPr id="4261" name="Picture Placeholder 12"/>
          <p:cNvSpPr/>
          <p:nvPr>
            <p:ph type="pic" sz="quarter" idx="32"/>
          </p:nvPr>
        </p:nvSpPr>
        <p:spPr>
          <a:xfrm>
            <a:off x="16235378" y="4752487"/>
            <a:ext cx="7486115" cy="4210652"/>
          </a:xfrm>
          <a:prstGeom prst="rect">
            <a:avLst/>
          </a:prstGeom>
        </p:spPr>
        <p:txBody>
          <a:bodyPr lIns="91439" rIns="91439">
            <a:noAutofit/>
          </a:bodyPr>
          <a:lstStyle/>
          <a:p>
            <a:pPr/>
          </a:p>
        </p:txBody>
      </p:sp>
      <p:sp>
        <p:nvSpPr>
          <p:cNvPr id="4262" name="Picture Placeholder 13"/>
          <p:cNvSpPr/>
          <p:nvPr>
            <p:ph type="pic" sz="quarter" idx="33"/>
          </p:nvPr>
        </p:nvSpPr>
        <p:spPr>
          <a:xfrm>
            <a:off x="24021823" y="4752487"/>
            <a:ext cx="7486114" cy="4210847"/>
          </a:xfrm>
          <a:prstGeom prst="rect">
            <a:avLst/>
          </a:prstGeom>
        </p:spPr>
        <p:txBody>
          <a:bodyPr lIns="91439" rIns="91439">
            <a:noAutofit/>
          </a:bodyPr>
          <a:lstStyle/>
          <a:p>
            <a:pPr/>
          </a:p>
        </p:txBody>
      </p:sp>
      <p:sp>
        <p:nvSpPr>
          <p:cNvPr id="426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1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1_Overview 2 – Grey">
    <p:bg>
      <p:bgPr>
        <a:solidFill>
          <a:srgbClr val="CCCDD1"/>
        </a:solidFill>
      </p:bgPr>
    </p:bg>
    <p:spTree>
      <p:nvGrpSpPr>
        <p:cNvPr id="1" name=""/>
        <p:cNvGrpSpPr/>
        <p:nvPr/>
      </p:nvGrpSpPr>
      <p:grpSpPr>
        <a:xfrm>
          <a:off x="0" y="0"/>
          <a:ext cx="0" cy="0"/>
          <a:chOff x="0" y="0"/>
          <a:chExt cx="0" cy="0"/>
        </a:xfrm>
      </p:grpSpPr>
      <p:sp>
        <p:nvSpPr>
          <p:cNvPr id="4270" name="Picture Placeholder 1"/>
          <p:cNvSpPr/>
          <p:nvPr>
            <p:ph type="pic" sz="quarter" idx="21"/>
          </p:nvPr>
        </p:nvSpPr>
        <p:spPr>
          <a:xfrm>
            <a:off x="-3241754" y="272624"/>
            <a:ext cx="7486116" cy="4210845"/>
          </a:xfrm>
          <a:prstGeom prst="rect">
            <a:avLst/>
          </a:prstGeom>
        </p:spPr>
        <p:txBody>
          <a:bodyPr lIns="91439" rIns="91439">
            <a:noAutofit/>
          </a:bodyPr>
          <a:lstStyle/>
          <a:p>
            <a:pPr/>
          </a:p>
        </p:txBody>
      </p:sp>
      <p:sp>
        <p:nvSpPr>
          <p:cNvPr id="4271" name="Picture Placeholder 2"/>
          <p:cNvSpPr/>
          <p:nvPr>
            <p:ph type="pic" sz="quarter" idx="22"/>
          </p:nvPr>
        </p:nvSpPr>
        <p:spPr>
          <a:xfrm>
            <a:off x="4544690" y="272624"/>
            <a:ext cx="7486116" cy="4210845"/>
          </a:xfrm>
          <a:prstGeom prst="rect">
            <a:avLst/>
          </a:prstGeom>
        </p:spPr>
        <p:txBody>
          <a:bodyPr lIns="91439" rIns="91439">
            <a:noAutofit/>
          </a:bodyPr>
          <a:lstStyle/>
          <a:p>
            <a:pPr/>
          </a:p>
        </p:txBody>
      </p:sp>
      <p:sp>
        <p:nvSpPr>
          <p:cNvPr id="4272" name="Picture Placeholder 3"/>
          <p:cNvSpPr/>
          <p:nvPr>
            <p:ph type="pic" sz="quarter" idx="23"/>
          </p:nvPr>
        </p:nvSpPr>
        <p:spPr>
          <a:xfrm>
            <a:off x="12331135" y="272624"/>
            <a:ext cx="7486116" cy="4210845"/>
          </a:xfrm>
          <a:prstGeom prst="rect">
            <a:avLst/>
          </a:prstGeom>
        </p:spPr>
        <p:txBody>
          <a:bodyPr lIns="91439" rIns="91439">
            <a:noAutofit/>
          </a:bodyPr>
          <a:lstStyle/>
          <a:p>
            <a:pPr/>
          </a:p>
        </p:txBody>
      </p:sp>
      <p:sp>
        <p:nvSpPr>
          <p:cNvPr id="4273" name="Picture Placeholder 4"/>
          <p:cNvSpPr/>
          <p:nvPr>
            <p:ph type="pic" sz="quarter" idx="24"/>
          </p:nvPr>
        </p:nvSpPr>
        <p:spPr>
          <a:xfrm>
            <a:off x="20117579" y="272623"/>
            <a:ext cx="7486117" cy="4211040"/>
          </a:xfrm>
          <a:prstGeom prst="rect">
            <a:avLst/>
          </a:prstGeom>
        </p:spPr>
        <p:txBody>
          <a:bodyPr lIns="91439" rIns="91439">
            <a:noAutofit/>
          </a:bodyPr>
          <a:lstStyle/>
          <a:p>
            <a:pPr/>
          </a:p>
        </p:txBody>
      </p:sp>
      <p:sp>
        <p:nvSpPr>
          <p:cNvPr id="4274" name="Picture Placeholder 5"/>
          <p:cNvSpPr/>
          <p:nvPr>
            <p:ph type="pic" sz="quarter" idx="25"/>
          </p:nvPr>
        </p:nvSpPr>
        <p:spPr>
          <a:xfrm>
            <a:off x="-3241754" y="9232355"/>
            <a:ext cx="7486116" cy="4210845"/>
          </a:xfrm>
          <a:prstGeom prst="rect">
            <a:avLst/>
          </a:prstGeom>
        </p:spPr>
        <p:txBody>
          <a:bodyPr lIns="91439" rIns="91439">
            <a:noAutofit/>
          </a:bodyPr>
          <a:lstStyle/>
          <a:p>
            <a:pPr/>
          </a:p>
        </p:txBody>
      </p:sp>
      <p:sp>
        <p:nvSpPr>
          <p:cNvPr id="4275" name="Picture Placeholder 6"/>
          <p:cNvSpPr/>
          <p:nvPr>
            <p:ph type="pic" sz="quarter" idx="26"/>
          </p:nvPr>
        </p:nvSpPr>
        <p:spPr>
          <a:xfrm>
            <a:off x="4544691" y="9232355"/>
            <a:ext cx="7486116" cy="4210845"/>
          </a:xfrm>
          <a:prstGeom prst="rect">
            <a:avLst/>
          </a:prstGeom>
        </p:spPr>
        <p:txBody>
          <a:bodyPr lIns="91439" rIns="91439">
            <a:noAutofit/>
          </a:bodyPr>
          <a:lstStyle/>
          <a:p>
            <a:pPr/>
          </a:p>
        </p:txBody>
      </p:sp>
      <p:sp>
        <p:nvSpPr>
          <p:cNvPr id="4276" name="Picture Placeholder 7"/>
          <p:cNvSpPr/>
          <p:nvPr>
            <p:ph type="pic" sz="quarter" idx="27"/>
          </p:nvPr>
        </p:nvSpPr>
        <p:spPr>
          <a:xfrm>
            <a:off x="12331135" y="9232355"/>
            <a:ext cx="7486116" cy="4210845"/>
          </a:xfrm>
          <a:prstGeom prst="rect">
            <a:avLst/>
          </a:prstGeom>
        </p:spPr>
        <p:txBody>
          <a:bodyPr lIns="91439" rIns="91439">
            <a:noAutofit/>
          </a:bodyPr>
          <a:lstStyle/>
          <a:p>
            <a:pPr/>
          </a:p>
        </p:txBody>
      </p:sp>
      <p:sp>
        <p:nvSpPr>
          <p:cNvPr id="4277" name="Picture Placeholder 8"/>
          <p:cNvSpPr/>
          <p:nvPr>
            <p:ph type="pic" sz="quarter" idx="28"/>
          </p:nvPr>
        </p:nvSpPr>
        <p:spPr>
          <a:xfrm>
            <a:off x="20117579" y="9232355"/>
            <a:ext cx="7486117" cy="4210845"/>
          </a:xfrm>
          <a:prstGeom prst="rect">
            <a:avLst/>
          </a:prstGeom>
        </p:spPr>
        <p:txBody>
          <a:bodyPr lIns="91439" rIns="91439">
            <a:noAutofit/>
          </a:bodyPr>
          <a:lstStyle/>
          <a:p>
            <a:pPr/>
          </a:p>
        </p:txBody>
      </p:sp>
      <p:sp>
        <p:nvSpPr>
          <p:cNvPr id="4278" name="Picture Placeholder 9"/>
          <p:cNvSpPr/>
          <p:nvPr>
            <p:ph type="pic" sz="quarter" idx="29"/>
          </p:nvPr>
        </p:nvSpPr>
        <p:spPr>
          <a:xfrm>
            <a:off x="-7123955" y="4752488"/>
            <a:ext cx="7486116" cy="4210846"/>
          </a:xfrm>
          <a:prstGeom prst="rect">
            <a:avLst/>
          </a:prstGeom>
        </p:spPr>
        <p:txBody>
          <a:bodyPr lIns="91439" rIns="91439">
            <a:noAutofit/>
          </a:bodyPr>
          <a:lstStyle/>
          <a:p>
            <a:pPr/>
          </a:p>
        </p:txBody>
      </p:sp>
      <p:sp>
        <p:nvSpPr>
          <p:cNvPr id="4279" name="Picture Placeholder 10"/>
          <p:cNvSpPr/>
          <p:nvPr>
            <p:ph type="pic" sz="quarter" idx="30"/>
          </p:nvPr>
        </p:nvSpPr>
        <p:spPr>
          <a:xfrm>
            <a:off x="662489" y="4752488"/>
            <a:ext cx="7486116" cy="4210846"/>
          </a:xfrm>
          <a:prstGeom prst="rect">
            <a:avLst/>
          </a:prstGeom>
        </p:spPr>
        <p:txBody>
          <a:bodyPr lIns="91439" rIns="91439">
            <a:noAutofit/>
          </a:bodyPr>
          <a:lstStyle/>
          <a:p>
            <a:pPr/>
          </a:p>
        </p:txBody>
      </p:sp>
      <p:sp>
        <p:nvSpPr>
          <p:cNvPr id="4280" name="Picture Placeholder 11"/>
          <p:cNvSpPr/>
          <p:nvPr>
            <p:ph type="pic" sz="quarter" idx="31"/>
          </p:nvPr>
        </p:nvSpPr>
        <p:spPr>
          <a:xfrm>
            <a:off x="8448933" y="4752488"/>
            <a:ext cx="7486116" cy="4210846"/>
          </a:xfrm>
          <a:prstGeom prst="rect">
            <a:avLst/>
          </a:prstGeom>
        </p:spPr>
        <p:txBody>
          <a:bodyPr lIns="91439" rIns="91439">
            <a:noAutofit/>
          </a:bodyPr>
          <a:lstStyle/>
          <a:p>
            <a:pPr/>
          </a:p>
        </p:txBody>
      </p:sp>
      <p:sp>
        <p:nvSpPr>
          <p:cNvPr id="4281" name="Picture Placeholder 12"/>
          <p:cNvSpPr/>
          <p:nvPr>
            <p:ph type="pic" sz="quarter" idx="32"/>
          </p:nvPr>
        </p:nvSpPr>
        <p:spPr>
          <a:xfrm>
            <a:off x="16235378" y="4752487"/>
            <a:ext cx="7486115" cy="4210652"/>
          </a:xfrm>
          <a:prstGeom prst="rect">
            <a:avLst/>
          </a:prstGeom>
        </p:spPr>
        <p:txBody>
          <a:bodyPr lIns="91439" rIns="91439">
            <a:noAutofit/>
          </a:bodyPr>
          <a:lstStyle/>
          <a:p>
            <a:pPr/>
          </a:p>
        </p:txBody>
      </p:sp>
      <p:sp>
        <p:nvSpPr>
          <p:cNvPr id="4282" name="Picture Placeholder 13"/>
          <p:cNvSpPr/>
          <p:nvPr>
            <p:ph type="pic" sz="quarter" idx="33"/>
          </p:nvPr>
        </p:nvSpPr>
        <p:spPr>
          <a:xfrm>
            <a:off x="24021823" y="4752487"/>
            <a:ext cx="7486114" cy="4210847"/>
          </a:xfrm>
          <a:prstGeom prst="rect">
            <a:avLst/>
          </a:prstGeom>
        </p:spPr>
        <p:txBody>
          <a:bodyPr lIns="91439" rIns="91439">
            <a:noAutofit/>
          </a:bodyPr>
          <a:lstStyle/>
          <a:p>
            <a:pPr/>
          </a:p>
        </p:txBody>
      </p:sp>
      <p:sp>
        <p:nvSpPr>
          <p:cNvPr id="4283"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1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1_Overview 2 – Black">
    <p:bg>
      <p:bgPr>
        <a:solidFill>
          <a:srgbClr val="000000"/>
        </a:solidFill>
      </p:bgPr>
    </p:bg>
    <p:spTree>
      <p:nvGrpSpPr>
        <p:cNvPr id="1" name=""/>
        <p:cNvGrpSpPr/>
        <p:nvPr/>
      </p:nvGrpSpPr>
      <p:grpSpPr>
        <a:xfrm>
          <a:off x="0" y="0"/>
          <a:ext cx="0" cy="0"/>
          <a:chOff x="0" y="0"/>
          <a:chExt cx="0" cy="0"/>
        </a:xfrm>
      </p:grpSpPr>
      <p:sp>
        <p:nvSpPr>
          <p:cNvPr id="4290" name="Picture Placeholder 1"/>
          <p:cNvSpPr/>
          <p:nvPr>
            <p:ph type="pic" sz="quarter" idx="21"/>
          </p:nvPr>
        </p:nvSpPr>
        <p:spPr>
          <a:xfrm>
            <a:off x="-3241754" y="272624"/>
            <a:ext cx="7486116" cy="4210845"/>
          </a:xfrm>
          <a:prstGeom prst="rect">
            <a:avLst/>
          </a:prstGeom>
        </p:spPr>
        <p:txBody>
          <a:bodyPr lIns="91439" rIns="91439">
            <a:noAutofit/>
          </a:bodyPr>
          <a:lstStyle/>
          <a:p>
            <a:pPr/>
          </a:p>
        </p:txBody>
      </p:sp>
      <p:sp>
        <p:nvSpPr>
          <p:cNvPr id="4291" name="Picture Placeholder 2"/>
          <p:cNvSpPr/>
          <p:nvPr>
            <p:ph type="pic" sz="quarter" idx="22"/>
          </p:nvPr>
        </p:nvSpPr>
        <p:spPr>
          <a:xfrm>
            <a:off x="4544690" y="272624"/>
            <a:ext cx="7486116" cy="4210845"/>
          </a:xfrm>
          <a:prstGeom prst="rect">
            <a:avLst/>
          </a:prstGeom>
        </p:spPr>
        <p:txBody>
          <a:bodyPr lIns="91439" rIns="91439">
            <a:noAutofit/>
          </a:bodyPr>
          <a:lstStyle/>
          <a:p>
            <a:pPr/>
          </a:p>
        </p:txBody>
      </p:sp>
      <p:sp>
        <p:nvSpPr>
          <p:cNvPr id="4292" name="Picture Placeholder 3"/>
          <p:cNvSpPr/>
          <p:nvPr>
            <p:ph type="pic" sz="quarter" idx="23"/>
          </p:nvPr>
        </p:nvSpPr>
        <p:spPr>
          <a:xfrm>
            <a:off x="12331135" y="272624"/>
            <a:ext cx="7486116" cy="4210845"/>
          </a:xfrm>
          <a:prstGeom prst="rect">
            <a:avLst/>
          </a:prstGeom>
        </p:spPr>
        <p:txBody>
          <a:bodyPr lIns="91439" rIns="91439">
            <a:noAutofit/>
          </a:bodyPr>
          <a:lstStyle/>
          <a:p>
            <a:pPr/>
          </a:p>
        </p:txBody>
      </p:sp>
      <p:sp>
        <p:nvSpPr>
          <p:cNvPr id="4293" name="Picture Placeholder 4"/>
          <p:cNvSpPr/>
          <p:nvPr>
            <p:ph type="pic" sz="quarter" idx="24"/>
          </p:nvPr>
        </p:nvSpPr>
        <p:spPr>
          <a:xfrm>
            <a:off x="20117579" y="272623"/>
            <a:ext cx="7486117" cy="4211040"/>
          </a:xfrm>
          <a:prstGeom prst="rect">
            <a:avLst/>
          </a:prstGeom>
        </p:spPr>
        <p:txBody>
          <a:bodyPr lIns="91439" rIns="91439">
            <a:noAutofit/>
          </a:bodyPr>
          <a:lstStyle/>
          <a:p>
            <a:pPr/>
          </a:p>
        </p:txBody>
      </p:sp>
      <p:sp>
        <p:nvSpPr>
          <p:cNvPr id="4294" name="Picture Placeholder 5"/>
          <p:cNvSpPr/>
          <p:nvPr>
            <p:ph type="pic" sz="quarter" idx="25"/>
          </p:nvPr>
        </p:nvSpPr>
        <p:spPr>
          <a:xfrm>
            <a:off x="-3241754" y="9232355"/>
            <a:ext cx="7486116" cy="4210845"/>
          </a:xfrm>
          <a:prstGeom prst="rect">
            <a:avLst/>
          </a:prstGeom>
        </p:spPr>
        <p:txBody>
          <a:bodyPr lIns="91439" rIns="91439">
            <a:noAutofit/>
          </a:bodyPr>
          <a:lstStyle/>
          <a:p>
            <a:pPr/>
          </a:p>
        </p:txBody>
      </p:sp>
      <p:sp>
        <p:nvSpPr>
          <p:cNvPr id="4295" name="Picture Placeholder 6"/>
          <p:cNvSpPr/>
          <p:nvPr>
            <p:ph type="pic" sz="quarter" idx="26"/>
          </p:nvPr>
        </p:nvSpPr>
        <p:spPr>
          <a:xfrm>
            <a:off x="4544691" y="9232355"/>
            <a:ext cx="7486116" cy="4210845"/>
          </a:xfrm>
          <a:prstGeom prst="rect">
            <a:avLst/>
          </a:prstGeom>
        </p:spPr>
        <p:txBody>
          <a:bodyPr lIns="91439" rIns="91439">
            <a:noAutofit/>
          </a:bodyPr>
          <a:lstStyle/>
          <a:p>
            <a:pPr/>
          </a:p>
        </p:txBody>
      </p:sp>
      <p:sp>
        <p:nvSpPr>
          <p:cNvPr id="4296" name="Picture Placeholder 7"/>
          <p:cNvSpPr/>
          <p:nvPr>
            <p:ph type="pic" sz="quarter" idx="27"/>
          </p:nvPr>
        </p:nvSpPr>
        <p:spPr>
          <a:xfrm>
            <a:off x="12331135" y="9232355"/>
            <a:ext cx="7486116" cy="4210845"/>
          </a:xfrm>
          <a:prstGeom prst="rect">
            <a:avLst/>
          </a:prstGeom>
        </p:spPr>
        <p:txBody>
          <a:bodyPr lIns="91439" rIns="91439">
            <a:noAutofit/>
          </a:bodyPr>
          <a:lstStyle/>
          <a:p>
            <a:pPr/>
          </a:p>
        </p:txBody>
      </p:sp>
      <p:sp>
        <p:nvSpPr>
          <p:cNvPr id="4297" name="Picture Placeholder 8"/>
          <p:cNvSpPr/>
          <p:nvPr>
            <p:ph type="pic" sz="quarter" idx="28"/>
          </p:nvPr>
        </p:nvSpPr>
        <p:spPr>
          <a:xfrm>
            <a:off x="20117579" y="9232355"/>
            <a:ext cx="7486117" cy="4210845"/>
          </a:xfrm>
          <a:prstGeom prst="rect">
            <a:avLst/>
          </a:prstGeom>
        </p:spPr>
        <p:txBody>
          <a:bodyPr lIns="91439" rIns="91439">
            <a:noAutofit/>
          </a:bodyPr>
          <a:lstStyle/>
          <a:p>
            <a:pPr/>
          </a:p>
        </p:txBody>
      </p:sp>
      <p:sp>
        <p:nvSpPr>
          <p:cNvPr id="4298" name="Picture Placeholder 9"/>
          <p:cNvSpPr/>
          <p:nvPr>
            <p:ph type="pic" sz="quarter" idx="29"/>
          </p:nvPr>
        </p:nvSpPr>
        <p:spPr>
          <a:xfrm>
            <a:off x="-7123955" y="4752488"/>
            <a:ext cx="7486116" cy="4210846"/>
          </a:xfrm>
          <a:prstGeom prst="rect">
            <a:avLst/>
          </a:prstGeom>
        </p:spPr>
        <p:txBody>
          <a:bodyPr lIns="91439" rIns="91439">
            <a:noAutofit/>
          </a:bodyPr>
          <a:lstStyle/>
          <a:p>
            <a:pPr/>
          </a:p>
        </p:txBody>
      </p:sp>
      <p:sp>
        <p:nvSpPr>
          <p:cNvPr id="4299" name="Picture Placeholder 10"/>
          <p:cNvSpPr/>
          <p:nvPr>
            <p:ph type="pic" sz="quarter" idx="30"/>
          </p:nvPr>
        </p:nvSpPr>
        <p:spPr>
          <a:xfrm>
            <a:off x="662489" y="4752488"/>
            <a:ext cx="7486116" cy="4210846"/>
          </a:xfrm>
          <a:prstGeom prst="rect">
            <a:avLst/>
          </a:prstGeom>
        </p:spPr>
        <p:txBody>
          <a:bodyPr lIns="91439" rIns="91439">
            <a:noAutofit/>
          </a:bodyPr>
          <a:lstStyle/>
          <a:p>
            <a:pPr/>
          </a:p>
        </p:txBody>
      </p:sp>
      <p:sp>
        <p:nvSpPr>
          <p:cNvPr id="4300" name="Picture Placeholder 11"/>
          <p:cNvSpPr/>
          <p:nvPr>
            <p:ph type="pic" sz="quarter" idx="31"/>
          </p:nvPr>
        </p:nvSpPr>
        <p:spPr>
          <a:xfrm>
            <a:off x="8448933" y="4752488"/>
            <a:ext cx="7486116" cy="4210846"/>
          </a:xfrm>
          <a:prstGeom prst="rect">
            <a:avLst/>
          </a:prstGeom>
        </p:spPr>
        <p:txBody>
          <a:bodyPr lIns="91439" rIns="91439">
            <a:noAutofit/>
          </a:bodyPr>
          <a:lstStyle/>
          <a:p>
            <a:pPr/>
          </a:p>
        </p:txBody>
      </p:sp>
      <p:sp>
        <p:nvSpPr>
          <p:cNvPr id="4301" name="Picture Placeholder 12"/>
          <p:cNvSpPr/>
          <p:nvPr>
            <p:ph type="pic" sz="quarter" idx="32"/>
          </p:nvPr>
        </p:nvSpPr>
        <p:spPr>
          <a:xfrm>
            <a:off x="16235378" y="4752487"/>
            <a:ext cx="7486115" cy="4210652"/>
          </a:xfrm>
          <a:prstGeom prst="rect">
            <a:avLst/>
          </a:prstGeom>
        </p:spPr>
        <p:txBody>
          <a:bodyPr lIns="91439" rIns="91439">
            <a:noAutofit/>
          </a:bodyPr>
          <a:lstStyle/>
          <a:p>
            <a:pPr/>
          </a:p>
        </p:txBody>
      </p:sp>
      <p:sp>
        <p:nvSpPr>
          <p:cNvPr id="4302" name="Picture Placeholder 13"/>
          <p:cNvSpPr/>
          <p:nvPr>
            <p:ph type="pic" sz="quarter" idx="33"/>
          </p:nvPr>
        </p:nvSpPr>
        <p:spPr>
          <a:xfrm>
            <a:off x="24021823" y="4752487"/>
            <a:ext cx="7486114" cy="4210847"/>
          </a:xfrm>
          <a:prstGeom prst="rect">
            <a:avLst/>
          </a:prstGeom>
        </p:spPr>
        <p:txBody>
          <a:bodyPr lIns="91439" rIns="91439">
            <a:noAutofit/>
          </a:bodyPr>
          <a:lstStyle/>
          <a:p>
            <a:pPr/>
          </a:p>
        </p:txBody>
      </p:sp>
      <p:sp>
        <p:nvSpPr>
          <p:cNvPr id="4303" name="Slide Number"/>
          <p:cNvSpPr txBox="1"/>
          <p:nvPr>
            <p:ph type="sldNum" sz="quarter" idx="2"/>
          </p:nvPr>
        </p:nvSpPr>
        <p:spPr>
          <a:xfrm>
            <a:off x="23928974" y="13376523"/>
            <a:ext cx="255525" cy="250317"/>
          </a:xfrm>
          <a:prstGeom prst="rect">
            <a:avLst/>
          </a:prstGeom>
        </p:spPr>
        <p:txBody>
          <a:bodyPr/>
          <a:lstStyle>
            <a:lvl1pPr>
              <a:defRPr>
                <a:solidFill>
                  <a:srgbClr val="FFFFFF"/>
                </a:solidFill>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tion header 2">
    <p:spTree>
      <p:nvGrpSpPr>
        <p:cNvPr id="1" name=""/>
        <p:cNvGrpSpPr/>
        <p:nvPr/>
      </p:nvGrpSpPr>
      <p:grpSpPr>
        <a:xfrm>
          <a:off x="0" y="0"/>
          <a:ext cx="0" cy="0"/>
          <a:chOff x="0" y="0"/>
          <a:chExt cx="0" cy="0"/>
        </a:xfrm>
      </p:grpSpPr>
      <p:sp>
        <p:nvSpPr>
          <p:cNvPr id="320" name="Body Level One…"/>
          <p:cNvSpPr txBox="1"/>
          <p:nvPr>
            <p:ph type="body" sz="quarter" idx="1" hasCustomPrompt="1"/>
          </p:nvPr>
        </p:nvSpPr>
        <p:spPr>
          <a:xfrm>
            <a:off x="20658867" y="9539795"/>
            <a:ext cx="1487422" cy="435826"/>
          </a:xfrm>
          <a:prstGeom prst="rect">
            <a:avLst/>
          </a:prstGeom>
        </p:spPr>
        <p:txBody>
          <a:bodyPr/>
          <a:lstStyle>
            <a:lvl1pPr algn="r">
              <a:lnSpc>
                <a:spcPct val="110000"/>
              </a:lnSpc>
              <a:defRPr sz="2200">
                <a:solidFill>
                  <a:srgbClr val="C0C0C0"/>
                </a:solidFill>
              </a:defRPr>
            </a:lvl1pPr>
            <a:lvl2pPr algn="r">
              <a:lnSpc>
                <a:spcPct val="110000"/>
              </a:lnSpc>
              <a:defRPr sz="2200">
                <a:solidFill>
                  <a:srgbClr val="C0C0C0"/>
                </a:solidFill>
              </a:defRPr>
            </a:lvl2pPr>
            <a:lvl3pPr algn="r">
              <a:lnSpc>
                <a:spcPct val="110000"/>
              </a:lnSpc>
              <a:defRPr sz="2200">
                <a:solidFill>
                  <a:srgbClr val="C0C0C0"/>
                </a:solidFill>
              </a:defRPr>
            </a:lvl3pPr>
            <a:lvl4pPr algn="r">
              <a:lnSpc>
                <a:spcPct val="110000"/>
              </a:lnSpc>
              <a:defRPr sz="2200">
                <a:solidFill>
                  <a:srgbClr val="C0C0C0"/>
                </a:solidFill>
              </a:defRPr>
            </a:lvl4pPr>
            <a:lvl5pPr algn="r">
              <a:lnSpc>
                <a:spcPct val="110000"/>
              </a:lnSpc>
              <a:defRPr sz="2200">
                <a:solidFill>
                  <a:srgbClr val="C0C0C0"/>
                </a:solidFill>
              </a:defRPr>
            </a:lvl5pPr>
          </a:lstStyle>
          <a:p>
            <a:pPr/>
            <a:r>
              <a:t>10 – 16</a:t>
            </a:r>
          </a:p>
          <a:p>
            <a:pPr lvl="1"/>
            <a:r>
              <a:t/>
            </a:r>
          </a:p>
          <a:p>
            <a:pPr lvl="2"/>
            <a:r>
              <a:t/>
            </a:r>
          </a:p>
          <a:p>
            <a:pPr lvl="3"/>
            <a:r>
              <a:t/>
            </a:r>
          </a:p>
          <a:p>
            <a:pPr lvl="4"/>
            <a:r>
              <a:t/>
            </a:r>
          </a:p>
        </p:txBody>
      </p:sp>
      <p:sp>
        <p:nvSpPr>
          <p:cNvPr id="321" name="Text Placeholder 14"/>
          <p:cNvSpPr/>
          <p:nvPr>
            <p:ph type="body" sz="quarter" idx="21" hasCustomPrompt="1"/>
          </p:nvPr>
        </p:nvSpPr>
        <p:spPr>
          <a:xfrm>
            <a:off x="537006" y="9539795"/>
            <a:ext cx="5519813" cy="523221"/>
          </a:xfrm>
          <a:prstGeom prst="rect">
            <a:avLst/>
          </a:prstGeom>
        </p:spPr>
        <p:txBody>
          <a:bodyPr/>
          <a:lstStyle>
            <a:lvl1pPr>
              <a:defRPr sz="2800"/>
            </a:lvl1pPr>
          </a:lstStyle>
          <a:p>
            <a:pPr/>
            <a:r>
              <a:t>Logo</a:t>
            </a:r>
          </a:p>
        </p:txBody>
      </p:sp>
      <p:sp>
        <p:nvSpPr>
          <p:cNvPr id="322" name="Line"/>
          <p:cNvSpPr/>
          <p:nvPr/>
        </p:nvSpPr>
        <p:spPr>
          <a:xfrm>
            <a:off x="537006" y="10400786"/>
            <a:ext cx="23309988" cy="1"/>
          </a:xfrm>
          <a:prstGeom prst="line">
            <a:avLst/>
          </a:prstGeom>
          <a:ln w="25400">
            <a:solidFill>
              <a:srgbClr val="000000">
                <a:alpha val="5000"/>
              </a:srgbClr>
            </a:solidFill>
            <a:miter lim="400000"/>
          </a:ln>
        </p:spPr>
        <p:txBody>
          <a:bodyPr lIns="45718" tIns="45718" rIns="45718" bIns="45718"/>
          <a:lstStyle/>
          <a:p>
            <a:pPr/>
          </a:p>
        </p:txBody>
      </p:sp>
      <p:sp>
        <p:nvSpPr>
          <p:cNvPr id="323" name="Line"/>
          <p:cNvSpPr/>
          <p:nvPr/>
        </p:nvSpPr>
        <p:spPr>
          <a:xfrm>
            <a:off x="537006" y="11373766"/>
            <a:ext cx="23309988" cy="1"/>
          </a:xfrm>
          <a:prstGeom prst="line">
            <a:avLst/>
          </a:prstGeom>
          <a:ln w="25400">
            <a:solidFill>
              <a:srgbClr val="000000">
                <a:alpha val="5000"/>
              </a:srgbClr>
            </a:solidFill>
            <a:miter lim="400000"/>
          </a:ln>
        </p:spPr>
        <p:txBody>
          <a:bodyPr lIns="45718" tIns="45718" rIns="45718" bIns="45718"/>
          <a:lstStyle/>
          <a:p>
            <a:pPr/>
          </a:p>
        </p:txBody>
      </p:sp>
      <p:sp>
        <p:nvSpPr>
          <p:cNvPr id="324" name="Line"/>
          <p:cNvSpPr/>
          <p:nvPr/>
        </p:nvSpPr>
        <p:spPr>
          <a:xfrm>
            <a:off x="537006" y="12346748"/>
            <a:ext cx="23309988" cy="1"/>
          </a:xfrm>
          <a:prstGeom prst="line">
            <a:avLst/>
          </a:prstGeom>
          <a:ln w="25400">
            <a:solidFill>
              <a:srgbClr val="000000">
                <a:alpha val="5000"/>
              </a:srgbClr>
            </a:solidFill>
            <a:miter lim="400000"/>
          </a:ln>
        </p:spPr>
        <p:txBody>
          <a:bodyPr lIns="45718" tIns="45718" rIns="45718" bIns="45718"/>
          <a:lstStyle/>
          <a:p>
            <a:pPr/>
          </a:p>
        </p:txBody>
      </p:sp>
      <p:sp>
        <p:nvSpPr>
          <p:cNvPr id="325" name="02 Logo"/>
          <p:cNvSpPr txBox="1"/>
          <p:nvPr>
            <p:ph type="title" hasCustomPrompt="1"/>
          </p:nvPr>
        </p:nvSpPr>
        <p:spPr>
          <a:xfrm>
            <a:off x="537006" y="584953"/>
            <a:ext cx="14338937" cy="1938992"/>
          </a:xfrm>
          <a:prstGeom prst="rect">
            <a:avLst/>
          </a:prstGeom>
        </p:spPr>
        <p:txBody>
          <a:bodyPr anchor="t"/>
          <a:lstStyle>
            <a:lvl1pPr>
              <a:defRPr spc="-450" sz="15000"/>
            </a:lvl1pPr>
          </a:lstStyle>
          <a:p>
            <a:pPr/>
            <a:r>
              <a:t>02 Logo</a:t>
            </a:r>
          </a:p>
        </p:txBody>
      </p:sp>
      <p:sp>
        <p:nvSpPr>
          <p:cNvPr id="326" name="Text Placeholder 14"/>
          <p:cNvSpPr/>
          <p:nvPr>
            <p:ph type="body" sz="quarter" idx="22" hasCustomPrompt="1"/>
          </p:nvPr>
        </p:nvSpPr>
        <p:spPr>
          <a:xfrm>
            <a:off x="20658867" y="10512776"/>
            <a:ext cx="1487422" cy="435826"/>
          </a:xfrm>
          <a:prstGeom prst="rect">
            <a:avLst/>
          </a:prstGeom>
        </p:spPr>
        <p:txBody>
          <a:bodyPr/>
          <a:lstStyle>
            <a:lvl1pPr algn="r">
              <a:lnSpc>
                <a:spcPct val="110000"/>
              </a:lnSpc>
              <a:defRPr sz="2200">
                <a:solidFill>
                  <a:srgbClr val="C0C0C0"/>
                </a:solidFill>
              </a:defRPr>
            </a:lvl1pPr>
          </a:lstStyle>
          <a:p>
            <a:pPr/>
            <a:r>
              <a:t>17 – 22</a:t>
            </a:r>
          </a:p>
        </p:txBody>
      </p:sp>
      <p:sp>
        <p:nvSpPr>
          <p:cNvPr id="327" name="Text Placeholder 14"/>
          <p:cNvSpPr/>
          <p:nvPr>
            <p:ph type="body" sz="quarter" idx="23" hasCustomPrompt="1"/>
          </p:nvPr>
        </p:nvSpPr>
        <p:spPr>
          <a:xfrm>
            <a:off x="537006" y="10512776"/>
            <a:ext cx="5519813" cy="523221"/>
          </a:xfrm>
          <a:prstGeom prst="rect">
            <a:avLst/>
          </a:prstGeom>
        </p:spPr>
        <p:txBody>
          <a:bodyPr/>
          <a:lstStyle>
            <a:lvl1pPr>
              <a:defRPr sz="2800"/>
            </a:lvl1pPr>
          </a:lstStyle>
          <a:p>
            <a:pPr/>
            <a:r>
              <a:t>Logo in-situ</a:t>
            </a:r>
          </a:p>
        </p:txBody>
      </p:sp>
      <p:sp>
        <p:nvSpPr>
          <p:cNvPr id="328" name="Text Placeholder 14"/>
          <p:cNvSpPr/>
          <p:nvPr>
            <p:ph type="body" sz="quarter" idx="24" hasCustomPrompt="1"/>
          </p:nvPr>
        </p:nvSpPr>
        <p:spPr>
          <a:xfrm>
            <a:off x="20658867" y="11485759"/>
            <a:ext cx="1487422" cy="435826"/>
          </a:xfrm>
          <a:prstGeom prst="rect">
            <a:avLst/>
          </a:prstGeom>
        </p:spPr>
        <p:txBody>
          <a:bodyPr/>
          <a:lstStyle>
            <a:lvl1pPr algn="r">
              <a:lnSpc>
                <a:spcPct val="110000"/>
              </a:lnSpc>
              <a:defRPr sz="2200">
                <a:solidFill>
                  <a:srgbClr val="C0C0C0"/>
                </a:solidFill>
              </a:defRPr>
            </a:lvl1pPr>
          </a:lstStyle>
          <a:p>
            <a:pPr/>
            <a:r>
              <a:t>23</a:t>
            </a:r>
          </a:p>
        </p:txBody>
      </p:sp>
      <p:sp>
        <p:nvSpPr>
          <p:cNvPr id="329" name="Text Placeholder 14"/>
          <p:cNvSpPr/>
          <p:nvPr>
            <p:ph type="body" sz="quarter" idx="25" hasCustomPrompt="1"/>
          </p:nvPr>
        </p:nvSpPr>
        <p:spPr>
          <a:xfrm>
            <a:off x="537006" y="11485759"/>
            <a:ext cx="5519813" cy="523221"/>
          </a:xfrm>
          <a:prstGeom prst="rect">
            <a:avLst/>
          </a:prstGeom>
        </p:spPr>
        <p:txBody>
          <a:bodyPr/>
          <a:lstStyle>
            <a:lvl1pPr>
              <a:defRPr sz="2800"/>
            </a:lvl1pPr>
          </a:lstStyle>
          <a:p>
            <a:pPr/>
            <a:r>
              <a:t>Positioning</a:t>
            </a:r>
          </a:p>
        </p:txBody>
      </p:sp>
      <p:sp>
        <p:nvSpPr>
          <p:cNvPr id="330" name="Text Placeholder 14"/>
          <p:cNvSpPr/>
          <p:nvPr>
            <p:ph type="body" sz="quarter" idx="26" hasCustomPrompt="1"/>
          </p:nvPr>
        </p:nvSpPr>
        <p:spPr>
          <a:xfrm>
            <a:off x="20658867" y="12458741"/>
            <a:ext cx="1487422" cy="435826"/>
          </a:xfrm>
          <a:prstGeom prst="rect">
            <a:avLst/>
          </a:prstGeom>
        </p:spPr>
        <p:txBody>
          <a:bodyPr/>
          <a:lstStyle>
            <a:lvl1pPr algn="r">
              <a:lnSpc>
                <a:spcPct val="110000"/>
              </a:lnSpc>
              <a:defRPr sz="2200">
                <a:solidFill>
                  <a:srgbClr val="C0C0C0"/>
                </a:solidFill>
              </a:defRPr>
            </a:lvl1pPr>
          </a:lstStyle>
          <a:p>
            <a:pPr/>
            <a:r>
              <a:t>24</a:t>
            </a:r>
          </a:p>
        </p:txBody>
      </p:sp>
      <p:sp>
        <p:nvSpPr>
          <p:cNvPr id="331" name="Text Placeholder 14"/>
          <p:cNvSpPr/>
          <p:nvPr>
            <p:ph type="body" sz="quarter" idx="27" hasCustomPrompt="1"/>
          </p:nvPr>
        </p:nvSpPr>
        <p:spPr>
          <a:xfrm>
            <a:off x="537006" y="12458741"/>
            <a:ext cx="5519813" cy="523221"/>
          </a:xfrm>
          <a:prstGeom prst="rect">
            <a:avLst/>
          </a:prstGeom>
        </p:spPr>
        <p:txBody>
          <a:bodyPr/>
          <a:lstStyle>
            <a:lvl1pPr>
              <a:defRPr sz="2800"/>
            </a:lvl1pPr>
          </a:lstStyle>
          <a:p>
            <a:pPr/>
            <a:r>
              <a:t>Things to avoid</a:t>
            </a:r>
          </a:p>
        </p:txBody>
      </p:sp>
      <p:sp>
        <p:nvSpPr>
          <p:cNvPr id="332"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333" name="Picture Placeholder 12"/>
          <p:cNvSpPr/>
          <p:nvPr>
            <p:ph type="pic" sz="quarter" idx="28"/>
          </p:nvPr>
        </p:nvSpPr>
        <p:spPr>
          <a:xfrm>
            <a:off x="22694904" y="9539795"/>
            <a:ext cx="1152091" cy="748908"/>
          </a:xfrm>
          <a:prstGeom prst="rect">
            <a:avLst/>
          </a:prstGeom>
        </p:spPr>
        <p:txBody>
          <a:bodyPr lIns="91439" rIns="91439">
            <a:noAutofit/>
          </a:bodyPr>
          <a:lstStyle/>
          <a:p>
            <a:pPr/>
          </a:p>
        </p:txBody>
      </p:sp>
      <p:sp>
        <p:nvSpPr>
          <p:cNvPr id="334" name="Picture Placeholder 15"/>
          <p:cNvSpPr/>
          <p:nvPr>
            <p:ph type="pic" sz="quarter" idx="29"/>
          </p:nvPr>
        </p:nvSpPr>
        <p:spPr>
          <a:xfrm>
            <a:off x="22694904" y="10512776"/>
            <a:ext cx="1152091" cy="748908"/>
          </a:xfrm>
          <a:prstGeom prst="rect">
            <a:avLst/>
          </a:prstGeom>
        </p:spPr>
        <p:txBody>
          <a:bodyPr lIns="91439" rIns="91439">
            <a:noAutofit/>
          </a:bodyPr>
          <a:lstStyle/>
          <a:p>
            <a:pPr/>
          </a:p>
        </p:txBody>
      </p:sp>
      <p:sp>
        <p:nvSpPr>
          <p:cNvPr id="335" name="Picture Placeholder 19"/>
          <p:cNvSpPr/>
          <p:nvPr>
            <p:ph type="pic" sz="quarter" idx="30"/>
          </p:nvPr>
        </p:nvSpPr>
        <p:spPr>
          <a:xfrm>
            <a:off x="22694904" y="11485759"/>
            <a:ext cx="1152091" cy="748908"/>
          </a:xfrm>
          <a:prstGeom prst="rect">
            <a:avLst/>
          </a:prstGeom>
        </p:spPr>
        <p:txBody>
          <a:bodyPr lIns="91439" rIns="91439">
            <a:noAutofit/>
          </a:bodyPr>
          <a:lstStyle/>
          <a:p>
            <a:pPr/>
          </a:p>
        </p:txBody>
      </p:sp>
      <p:sp>
        <p:nvSpPr>
          <p:cNvPr id="336" name="Picture Placeholder 22"/>
          <p:cNvSpPr/>
          <p:nvPr>
            <p:ph type="pic" sz="quarter" idx="31"/>
          </p:nvPr>
        </p:nvSpPr>
        <p:spPr>
          <a:xfrm>
            <a:off x="22694904" y="12458741"/>
            <a:ext cx="1152091" cy="748908"/>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2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tion header 2 – Grey">
    <p:bg>
      <p:bgPr>
        <a:solidFill>
          <a:srgbClr val="CCCDD1"/>
        </a:solidFill>
      </p:bgPr>
    </p:bg>
    <p:spTree>
      <p:nvGrpSpPr>
        <p:cNvPr id="1" name=""/>
        <p:cNvGrpSpPr/>
        <p:nvPr/>
      </p:nvGrpSpPr>
      <p:grpSpPr>
        <a:xfrm>
          <a:off x="0" y="0"/>
          <a:ext cx="0" cy="0"/>
          <a:chOff x="0" y="0"/>
          <a:chExt cx="0" cy="0"/>
        </a:xfrm>
      </p:grpSpPr>
      <p:sp>
        <p:nvSpPr>
          <p:cNvPr id="343" name="Line"/>
          <p:cNvSpPr/>
          <p:nvPr/>
        </p:nvSpPr>
        <p:spPr>
          <a:xfrm>
            <a:off x="537006" y="10400786"/>
            <a:ext cx="23309988" cy="1"/>
          </a:xfrm>
          <a:prstGeom prst="line">
            <a:avLst/>
          </a:prstGeom>
          <a:ln w="25400">
            <a:solidFill>
              <a:srgbClr val="FFFFFF">
                <a:alpha val="15000"/>
              </a:srgbClr>
            </a:solidFill>
            <a:miter lim="400000"/>
          </a:ln>
        </p:spPr>
        <p:txBody>
          <a:bodyPr lIns="45718" tIns="45718" rIns="45718" bIns="45718"/>
          <a:lstStyle/>
          <a:p>
            <a:pPr/>
          </a:p>
        </p:txBody>
      </p:sp>
      <p:sp>
        <p:nvSpPr>
          <p:cNvPr id="344" name="Line"/>
          <p:cNvSpPr/>
          <p:nvPr/>
        </p:nvSpPr>
        <p:spPr>
          <a:xfrm>
            <a:off x="537006" y="11373766"/>
            <a:ext cx="23309988" cy="1"/>
          </a:xfrm>
          <a:prstGeom prst="line">
            <a:avLst/>
          </a:prstGeom>
          <a:ln w="25400">
            <a:solidFill>
              <a:srgbClr val="FFFFFF">
                <a:alpha val="15000"/>
              </a:srgbClr>
            </a:solidFill>
            <a:miter lim="400000"/>
          </a:ln>
        </p:spPr>
        <p:txBody>
          <a:bodyPr lIns="45718" tIns="45718" rIns="45718" bIns="45718"/>
          <a:lstStyle/>
          <a:p>
            <a:pPr/>
          </a:p>
        </p:txBody>
      </p:sp>
      <p:sp>
        <p:nvSpPr>
          <p:cNvPr id="345" name="Line"/>
          <p:cNvSpPr/>
          <p:nvPr/>
        </p:nvSpPr>
        <p:spPr>
          <a:xfrm>
            <a:off x="537006" y="12346748"/>
            <a:ext cx="23309988" cy="1"/>
          </a:xfrm>
          <a:prstGeom prst="line">
            <a:avLst/>
          </a:prstGeom>
          <a:ln w="25400">
            <a:solidFill>
              <a:srgbClr val="FFFFFF">
                <a:alpha val="15000"/>
              </a:srgbClr>
            </a:solidFill>
            <a:miter lim="400000"/>
          </a:ln>
        </p:spPr>
        <p:txBody>
          <a:bodyPr lIns="45718" tIns="45718" rIns="45718" bIns="45718"/>
          <a:lstStyle/>
          <a:p>
            <a:pPr/>
          </a:p>
        </p:txBody>
      </p:sp>
      <p:sp>
        <p:nvSpPr>
          <p:cNvPr id="346" name="Body Level One…"/>
          <p:cNvSpPr txBox="1"/>
          <p:nvPr>
            <p:ph type="body" sz="quarter" idx="1" hasCustomPrompt="1"/>
          </p:nvPr>
        </p:nvSpPr>
        <p:spPr>
          <a:xfrm>
            <a:off x="20658867" y="9539795"/>
            <a:ext cx="1487422" cy="435826"/>
          </a:xfrm>
          <a:prstGeom prst="rect">
            <a:avLst/>
          </a:prstGeom>
        </p:spPr>
        <p:txBody>
          <a:bodyPr/>
          <a:lstStyle>
            <a:lvl1pPr algn="r">
              <a:lnSpc>
                <a:spcPct val="110000"/>
              </a:lnSpc>
              <a:defRPr sz="2200">
                <a:solidFill>
                  <a:srgbClr val="F2F2F2"/>
                </a:solidFill>
              </a:defRPr>
            </a:lvl1pPr>
            <a:lvl2pPr algn="r">
              <a:lnSpc>
                <a:spcPct val="110000"/>
              </a:lnSpc>
              <a:defRPr sz="2200">
                <a:solidFill>
                  <a:srgbClr val="F2F2F2"/>
                </a:solidFill>
              </a:defRPr>
            </a:lvl2pPr>
            <a:lvl3pPr algn="r">
              <a:lnSpc>
                <a:spcPct val="110000"/>
              </a:lnSpc>
              <a:defRPr sz="2200">
                <a:solidFill>
                  <a:srgbClr val="F2F2F2"/>
                </a:solidFill>
              </a:defRPr>
            </a:lvl3pPr>
            <a:lvl4pPr algn="r">
              <a:lnSpc>
                <a:spcPct val="110000"/>
              </a:lnSpc>
              <a:defRPr sz="2200">
                <a:solidFill>
                  <a:srgbClr val="F2F2F2"/>
                </a:solidFill>
              </a:defRPr>
            </a:lvl4pPr>
            <a:lvl5pPr algn="r">
              <a:lnSpc>
                <a:spcPct val="110000"/>
              </a:lnSpc>
              <a:defRPr sz="2200">
                <a:solidFill>
                  <a:srgbClr val="F2F2F2"/>
                </a:solidFill>
              </a:defRPr>
            </a:lvl5pPr>
          </a:lstStyle>
          <a:p>
            <a:pPr/>
            <a:r>
              <a:t>10 – 16</a:t>
            </a:r>
          </a:p>
          <a:p>
            <a:pPr lvl="1"/>
            <a:r>
              <a:t/>
            </a:r>
          </a:p>
          <a:p>
            <a:pPr lvl="2"/>
            <a:r>
              <a:t/>
            </a:r>
          </a:p>
          <a:p>
            <a:pPr lvl="3"/>
            <a:r>
              <a:t/>
            </a:r>
          </a:p>
          <a:p>
            <a:pPr lvl="4"/>
            <a:r>
              <a:t/>
            </a:r>
          </a:p>
        </p:txBody>
      </p:sp>
      <p:sp>
        <p:nvSpPr>
          <p:cNvPr id="347" name="Text Placeholder 14"/>
          <p:cNvSpPr/>
          <p:nvPr>
            <p:ph type="body" sz="quarter" idx="21" hasCustomPrompt="1"/>
          </p:nvPr>
        </p:nvSpPr>
        <p:spPr>
          <a:xfrm>
            <a:off x="537006" y="9539795"/>
            <a:ext cx="5519813" cy="523221"/>
          </a:xfrm>
          <a:prstGeom prst="rect">
            <a:avLst/>
          </a:prstGeom>
        </p:spPr>
        <p:txBody>
          <a:bodyPr/>
          <a:lstStyle>
            <a:lvl1pPr>
              <a:defRPr sz="2800">
                <a:solidFill>
                  <a:srgbClr val="FFFFFF"/>
                </a:solidFill>
              </a:defRPr>
            </a:lvl1pPr>
          </a:lstStyle>
          <a:p>
            <a:pPr/>
            <a:r>
              <a:t>Logo</a:t>
            </a:r>
          </a:p>
        </p:txBody>
      </p:sp>
      <p:sp>
        <p:nvSpPr>
          <p:cNvPr id="348" name="02 Logo"/>
          <p:cNvSpPr txBox="1"/>
          <p:nvPr>
            <p:ph type="title" hasCustomPrompt="1"/>
          </p:nvPr>
        </p:nvSpPr>
        <p:spPr>
          <a:xfrm>
            <a:off x="537006" y="584953"/>
            <a:ext cx="14338937" cy="1938992"/>
          </a:xfrm>
          <a:prstGeom prst="rect">
            <a:avLst/>
          </a:prstGeom>
        </p:spPr>
        <p:txBody>
          <a:bodyPr anchor="t"/>
          <a:lstStyle>
            <a:lvl1pPr>
              <a:defRPr spc="-450" sz="15000">
                <a:solidFill>
                  <a:srgbClr val="FFFFFF"/>
                </a:solidFill>
              </a:defRPr>
            </a:lvl1pPr>
          </a:lstStyle>
          <a:p>
            <a:pPr/>
            <a:r>
              <a:t>02 Logo</a:t>
            </a:r>
          </a:p>
        </p:txBody>
      </p:sp>
      <p:sp>
        <p:nvSpPr>
          <p:cNvPr id="349" name="Text Placeholder 14"/>
          <p:cNvSpPr/>
          <p:nvPr>
            <p:ph type="body" sz="quarter" idx="22" hasCustomPrompt="1"/>
          </p:nvPr>
        </p:nvSpPr>
        <p:spPr>
          <a:xfrm>
            <a:off x="20658867" y="10512776"/>
            <a:ext cx="1487422" cy="435826"/>
          </a:xfrm>
          <a:prstGeom prst="rect">
            <a:avLst/>
          </a:prstGeom>
        </p:spPr>
        <p:txBody>
          <a:bodyPr/>
          <a:lstStyle>
            <a:lvl1pPr algn="r">
              <a:lnSpc>
                <a:spcPct val="110000"/>
              </a:lnSpc>
              <a:defRPr sz="2200">
                <a:solidFill>
                  <a:srgbClr val="F2F2F2"/>
                </a:solidFill>
              </a:defRPr>
            </a:lvl1pPr>
          </a:lstStyle>
          <a:p>
            <a:pPr/>
            <a:r>
              <a:t>17 – 22</a:t>
            </a:r>
          </a:p>
        </p:txBody>
      </p:sp>
      <p:sp>
        <p:nvSpPr>
          <p:cNvPr id="350" name="Text Placeholder 14"/>
          <p:cNvSpPr/>
          <p:nvPr>
            <p:ph type="body" sz="quarter" idx="23" hasCustomPrompt="1"/>
          </p:nvPr>
        </p:nvSpPr>
        <p:spPr>
          <a:xfrm>
            <a:off x="537006" y="10512776"/>
            <a:ext cx="5519813" cy="523221"/>
          </a:xfrm>
          <a:prstGeom prst="rect">
            <a:avLst/>
          </a:prstGeom>
        </p:spPr>
        <p:txBody>
          <a:bodyPr/>
          <a:lstStyle>
            <a:lvl1pPr>
              <a:defRPr sz="2800">
                <a:solidFill>
                  <a:srgbClr val="FFFFFF"/>
                </a:solidFill>
              </a:defRPr>
            </a:lvl1pPr>
          </a:lstStyle>
          <a:p>
            <a:pPr/>
            <a:r>
              <a:t>Logo in-situ</a:t>
            </a:r>
          </a:p>
        </p:txBody>
      </p:sp>
      <p:sp>
        <p:nvSpPr>
          <p:cNvPr id="351" name="Text Placeholder 14"/>
          <p:cNvSpPr/>
          <p:nvPr>
            <p:ph type="body" sz="quarter" idx="24" hasCustomPrompt="1"/>
          </p:nvPr>
        </p:nvSpPr>
        <p:spPr>
          <a:xfrm>
            <a:off x="20658867" y="11485759"/>
            <a:ext cx="1487422" cy="435826"/>
          </a:xfrm>
          <a:prstGeom prst="rect">
            <a:avLst/>
          </a:prstGeom>
        </p:spPr>
        <p:txBody>
          <a:bodyPr/>
          <a:lstStyle>
            <a:lvl1pPr algn="r">
              <a:lnSpc>
                <a:spcPct val="110000"/>
              </a:lnSpc>
              <a:defRPr sz="2200">
                <a:solidFill>
                  <a:srgbClr val="F2F2F2"/>
                </a:solidFill>
              </a:defRPr>
            </a:lvl1pPr>
          </a:lstStyle>
          <a:p>
            <a:pPr/>
            <a:r>
              <a:t>23</a:t>
            </a:r>
          </a:p>
        </p:txBody>
      </p:sp>
      <p:sp>
        <p:nvSpPr>
          <p:cNvPr id="352" name="Text Placeholder 14"/>
          <p:cNvSpPr/>
          <p:nvPr>
            <p:ph type="body" sz="quarter" idx="25" hasCustomPrompt="1"/>
          </p:nvPr>
        </p:nvSpPr>
        <p:spPr>
          <a:xfrm>
            <a:off x="537006" y="11485759"/>
            <a:ext cx="5519813" cy="523221"/>
          </a:xfrm>
          <a:prstGeom prst="rect">
            <a:avLst/>
          </a:prstGeom>
        </p:spPr>
        <p:txBody>
          <a:bodyPr/>
          <a:lstStyle>
            <a:lvl1pPr>
              <a:defRPr sz="2800">
                <a:solidFill>
                  <a:srgbClr val="FFFFFF"/>
                </a:solidFill>
              </a:defRPr>
            </a:lvl1pPr>
          </a:lstStyle>
          <a:p>
            <a:pPr/>
            <a:r>
              <a:t>Positioning</a:t>
            </a:r>
          </a:p>
        </p:txBody>
      </p:sp>
      <p:sp>
        <p:nvSpPr>
          <p:cNvPr id="353" name="Text Placeholder 14"/>
          <p:cNvSpPr/>
          <p:nvPr>
            <p:ph type="body" sz="quarter" idx="26" hasCustomPrompt="1"/>
          </p:nvPr>
        </p:nvSpPr>
        <p:spPr>
          <a:xfrm>
            <a:off x="20658867" y="12458741"/>
            <a:ext cx="1487422" cy="435826"/>
          </a:xfrm>
          <a:prstGeom prst="rect">
            <a:avLst/>
          </a:prstGeom>
        </p:spPr>
        <p:txBody>
          <a:bodyPr/>
          <a:lstStyle>
            <a:lvl1pPr algn="r">
              <a:lnSpc>
                <a:spcPct val="110000"/>
              </a:lnSpc>
              <a:defRPr sz="2200">
                <a:solidFill>
                  <a:srgbClr val="F2F2F2"/>
                </a:solidFill>
              </a:defRPr>
            </a:lvl1pPr>
          </a:lstStyle>
          <a:p>
            <a:pPr/>
            <a:r>
              <a:t>24</a:t>
            </a:r>
          </a:p>
        </p:txBody>
      </p:sp>
      <p:sp>
        <p:nvSpPr>
          <p:cNvPr id="354" name="Text Placeholder 14"/>
          <p:cNvSpPr/>
          <p:nvPr>
            <p:ph type="body" sz="quarter" idx="27" hasCustomPrompt="1"/>
          </p:nvPr>
        </p:nvSpPr>
        <p:spPr>
          <a:xfrm>
            <a:off x="537006" y="12458741"/>
            <a:ext cx="5519813" cy="523221"/>
          </a:xfrm>
          <a:prstGeom prst="rect">
            <a:avLst/>
          </a:prstGeom>
        </p:spPr>
        <p:txBody>
          <a:bodyPr/>
          <a:lstStyle>
            <a:lvl1pPr>
              <a:defRPr sz="2800">
                <a:solidFill>
                  <a:srgbClr val="FFFFFF"/>
                </a:solidFill>
              </a:defRPr>
            </a:lvl1pPr>
          </a:lstStyle>
          <a:p>
            <a:pPr/>
            <a:r>
              <a:t>Things to avoid</a:t>
            </a:r>
          </a:p>
        </p:txBody>
      </p:sp>
      <p:sp>
        <p:nvSpPr>
          <p:cNvPr id="355"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356" name="Picture Placeholder 12"/>
          <p:cNvSpPr/>
          <p:nvPr>
            <p:ph type="pic" sz="quarter" idx="28"/>
          </p:nvPr>
        </p:nvSpPr>
        <p:spPr>
          <a:xfrm>
            <a:off x="22694904" y="9539795"/>
            <a:ext cx="1152091" cy="748908"/>
          </a:xfrm>
          <a:prstGeom prst="rect">
            <a:avLst/>
          </a:prstGeom>
        </p:spPr>
        <p:txBody>
          <a:bodyPr lIns="91439" rIns="91439">
            <a:noAutofit/>
          </a:bodyPr>
          <a:lstStyle/>
          <a:p>
            <a:pPr/>
          </a:p>
        </p:txBody>
      </p:sp>
      <p:sp>
        <p:nvSpPr>
          <p:cNvPr id="357" name="Picture Placeholder 15"/>
          <p:cNvSpPr/>
          <p:nvPr>
            <p:ph type="pic" sz="quarter" idx="29"/>
          </p:nvPr>
        </p:nvSpPr>
        <p:spPr>
          <a:xfrm>
            <a:off x="22694904" y="10512776"/>
            <a:ext cx="1152091" cy="748908"/>
          </a:xfrm>
          <a:prstGeom prst="rect">
            <a:avLst/>
          </a:prstGeom>
        </p:spPr>
        <p:txBody>
          <a:bodyPr lIns="91439" rIns="91439">
            <a:noAutofit/>
          </a:bodyPr>
          <a:lstStyle/>
          <a:p>
            <a:pPr/>
          </a:p>
        </p:txBody>
      </p:sp>
      <p:sp>
        <p:nvSpPr>
          <p:cNvPr id="358" name="Picture Placeholder 19"/>
          <p:cNvSpPr/>
          <p:nvPr>
            <p:ph type="pic" sz="quarter" idx="30"/>
          </p:nvPr>
        </p:nvSpPr>
        <p:spPr>
          <a:xfrm>
            <a:off x="22694904" y="11485759"/>
            <a:ext cx="1152091" cy="748908"/>
          </a:xfrm>
          <a:prstGeom prst="rect">
            <a:avLst/>
          </a:prstGeom>
        </p:spPr>
        <p:txBody>
          <a:bodyPr lIns="91439" rIns="91439">
            <a:noAutofit/>
          </a:bodyPr>
          <a:lstStyle/>
          <a:p>
            <a:pPr/>
          </a:p>
        </p:txBody>
      </p:sp>
      <p:sp>
        <p:nvSpPr>
          <p:cNvPr id="359" name="Picture Placeholder 22"/>
          <p:cNvSpPr/>
          <p:nvPr>
            <p:ph type="pic" sz="quarter" idx="31"/>
          </p:nvPr>
        </p:nvSpPr>
        <p:spPr>
          <a:xfrm>
            <a:off x="22694904" y="12458741"/>
            <a:ext cx="1152091" cy="748908"/>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2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tion header 2 – Dark">
    <p:bg>
      <p:bgPr>
        <a:solidFill>
          <a:srgbClr val="000000"/>
        </a:solidFill>
      </p:bgPr>
    </p:bg>
    <p:spTree>
      <p:nvGrpSpPr>
        <p:cNvPr id="1" name=""/>
        <p:cNvGrpSpPr/>
        <p:nvPr/>
      </p:nvGrpSpPr>
      <p:grpSpPr>
        <a:xfrm>
          <a:off x="0" y="0"/>
          <a:ext cx="0" cy="0"/>
          <a:chOff x="0" y="0"/>
          <a:chExt cx="0" cy="0"/>
        </a:xfrm>
      </p:grpSpPr>
      <p:sp>
        <p:nvSpPr>
          <p:cNvPr id="366" name="Line"/>
          <p:cNvSpPr/>
          <p:nvPr/>
        </p:nvSpPr>
        <p:spPr>
          <a:xfrm>
            <a:off x="537006" y="10400786"/>
            <a:ext cx="23309988" cy="1"/>
          </a:xfrm>
          <a:prstGeom prst="line">
            <a:avLst/>
          </a:prstGeom>
          <a:ln w="25400">
            <a:solidFill>
              <a:srgbClr val="FFFFFF">
                <a:alpha val="15000"/>
              </a:srgbClr>
            </a:solidFill>
            <a:miter lim="400000"/>
          </a:ln>
        </p:spPr>
        <p:txBody>
          <a:bodyPr lIns="45718" tIns="45718" rIns="45718" bIns="45718"/>
          <a:lstStyle/>
          <a:p>
            <a:pPr/>
          </a:p>
        </p:txBody>
      </p:sp>
      <p:sp>
        <p:nvSpPr>
          <p:cNvPr id="367" name="Line"/>
          <p:cNvSpPr/>
          <p:nvPr/>
        </p:nvSpPr>
        <p:spPr>
          <a:xfrm>
            <a:off x="537006" y="11373766"/>
            <a:ext cx="23309988" cy="1"/>
          </a:xfrm>
          <a:prstGeom prst="line">
            <a:avLst/>
          </a:prstGeom>
          <a:ln w="25400">
            <a:solidFill>
              <a:srgbClr val="FFFFFF">
                <a:alpha val="15000"/>
              </a:srgbClr>
            </a:solidFill>
            <a:miter lim="400000"/>
          </a:ln>
        </p:spPr>
        <p:txBody>
          <a:bodyPr lIns="45718" tIns="45718" rIns="45718" bIns="45718"/>
          <a:lstStyle/>
          <a:p>
            <a:pPr/>
          </a:p>
        </p:txBody>
      </p:sp>
      <p:sp>
        <p:nvSpPr>
          <p:cNvPr id="368" name="Line"/>
          <p:cNvSpPr/>
          <p:nvPr/>
        </p:nvSpPr>
        <p:spPr>
          <a:xfrm>
            <a:off x="537006" y="12346748"/>
            <a:ext cx="23309988" cy="1"/>
          </a:xfrm>
          <a:prstGeom prst="line">
            <a:avLst/>
          </a:prstGeom>
          <a:ln w="25400">
            <a:solidFill>
              <a:srgbClr val="FFFFFF">
                <a:alpha val="15000"/>
              </a:srgbClr>
            </a:solidFill>
            <a:miter lim="400000"/>
          </a:ln>
        </p:spPr>
        <p:txBody>
          <a:bodyPr lIns="45718" tIns="45718" rIns="45718" bIns="45718"/>
          <a:lstStyle/>
          <a:p>
            <a:pPr/>
          </a:p>
        </p:txBody>
      </p:sp>
      <p:sp>
        <p:nvSpPr>
          <p:cNvPr id="369" name="Body Level One…"/>
          <p:cNvSpPr txBox="1"/>
          <p:nvPr>
            <p:ph type="body" sz="quarter" idx="1" hasCustomPrompt="1"/>
          </p:nvPr>
        </p:nvSpPr>
        <p:spPr>
          <a:xfrm>
            <a:off x="20658867" y="9539795"/>
            <a:ext cx="1487422" cy="435826"/>
          </a:xfrm>
          <a:prstGeom prst="rect">
            <a:avLst/>
          </a:prstGeom>
        </p:spPr>
        <p:txBody>
          <a:bodyPr/>
          <a:lstStyle>
            <a:lvl1pPr algn="r">
              <a:lnSpc>
                <a:spcPct val="110000"/>
              </a:lnSpc>
              <a:defRPr sz="2200">
                <a:solidFill>
                  <a:srgbClr val="808080"/>
                </a:solidFill>
              </a:defRPr>
            </a:lvl1pPr>
            <a:lvl2pPr algn="r">
              <a:lnSpc>
                <a:spcPct val="110000"/>
              </a:lnSpc>
              <a:defRPr sz="2200">
                <a:solidFill>
                  <a:srgbClr val="808080"/>
                </a:solidFill>
              </a:defRPr>
            </a:lvl2pPr>
            <a:lvl3pPr algn="r">
              <a:lnSpc>
                <a:spcPct val="110000"/>
              </a:lnSpc>
              <a:defRPr sz="2200">
                <a:solidFill>
                  <a:srgbClr val="808080"/>
                </a:solidFill>
              </a:defRPr>
            </a:lvl3pPr>
            <a:lvl4pPr algn="r">
              <a:lnSpc>
                <a:spcPct val="110000"/>
              </a:lnSpc>
              <a:defRPr sz="2200">
                <a:solidFill>
                  <a:srgbClr val="808080"/>
                </a:solidFill>
              </a:defRPr>
            </a:lvl4pPr>
            <a:lvl5pPr algn="r">
              <a:lnSpc>
                <a:spcPct val="110000"/>
              </a:lnSpc>
              <a:defRPr sz="2200">
                <a:solidFill>
                  <a:srgbClr val="808080"/>
                </a:solidFill>
              </a:defRPr>
            </a:lvl5pPr>
          </a:lstStyle>
          <a:p>
            <a:pPr/>
            <a:r>
              <a:t>10 – 16</a:t>
            </a:r>
          </a:p>
          <a:p>
            <a:pPr lvl="1"/>
            <a:r>
              <a:t/>
            </a:r>
          </a:p>
          <a:p>
            <a:pPr lvl="2"/>
            <a:r>
              <a:t/>
            </a:r>
          </a:p>
          <a:p>
            <a:pPr lvl="3"/>
            <a:r>
              <a:t/>
            </a:r>
          </a:p>
          <a:p>
            <a:pPr lvl="4"/>
            <a:r>
              <a:t/>
            </a:r>
          </a:p>
        </p:txBody>
      </p:sp>
      <p:sp>
        <p:nvSpPr>
          <p:cNvPr id="370" name="Text Placeholder 14"/>
          <p:cNvSpPr/>
          <p:nvPr>
            <p:ph type="body" sz="quarter" idx="21" hasCustomPrompt="1"/>
          </p:nvPr>
        </p:nvSpPr>
        <p:spPr>
          <a:xfrm>
            <a:off x="537006" y="9539795"/>
            <a:ext cx="5519813" cy="523221"/>
          </a:xfrm>
          <a:prstGeom prst="rect">
            <a:avLst/>
          </a:prstGeom>
        </p:spPr>
        <p:txBody>
          <a:bodyPr/>
          <a:lstStyle>
            <a:lvl1pPr>
              <a:defRPr sz="2800">
                <a:solidFill>
                  <a:srgbClr val="FFFFFF"/>
                </a:solidFill>
              </a:defRPr>
            </a:lvl1pPr>
          </a:lstStyle>
          <a:p>
            <a:pPr/>
            <a:r>
              <a:t>Logo</a:t>
            </a:r>
          </a:p>
        </p:txBody>
      </p:sp>
      <p:sp>
        <p:nvSpPr>
          <p:cNvPr id="371" name="02 Logo"/>
          <p:cNvSpPr txBox="1"/>
          <p:nvPr>
            <p:ph type="title" hasCustomPrompt="1"/>
          </p:nvPr>
        </p:nvSpPr>
        <p:spPr>
          <a:xfrm>
            <a:off x="537006" y="584953"/>
            <a:ext cx="14338937" cy="1938992"/>
          </a:xfrm>
          <a:prstGeom prst="rect">
            <a:avLst/>
          </a:prstGeom>
        </p:spPr>
        <p:txBody>
          <a:bodyPr anchor="t"/>
          <a:lstStyle>
            <a:lvl1pPr>
              <a:defRPr spc="-450" sz="15000">
                <a:solidFill>
                  <a:srgbClr val="FFFFFF"/>
                </a:solidFill>
              </a:defRPr>
            </a:lvl1pPr>
          </a:lstStyle>
          <a:p>
            <a:pPr/>
            <a:r>
              <a:t>02 Logo</a:t>
            </a:r>
          </a:p>
        </p:txBody>
      </p:sp>
      <p:sp>
        <p:nvSpPr>
          <p:cNvPr id="372" name="Text Placeholder 14"/>
          <p:cNvSpPr/>
          <p:nvPr>
            <p:ph type="body" sz="quarter" idx="22" hasCustomPrompt="1"/>
          </p:nvPr>
        </p:nvSpPr>
        <p:spPr>
          <a:xfrm>
            <a:off x="20658867" y="10512776"/>
            <a:ext cx="1487422" cy="435826"/>
          </a:xfrm>
          <a:prstGeom prst="rect">
            <a:avLst/>
          </a:prstGeom>
        </p:spPr>
        <p:txBody>
          <a:bodyPr/>
          <a:lstStyle>
            <a:lvl1pPr algn="r">
              <a:lnSpc>
                <a:spcPct val="110000"/>
              </a:lnSpc>
              <a:defRPr sz="2200">
                <a:solidFill>
                  <a:srgbClr val="808080"/>
                </a:solidFill>
              </a:defRPr>
            </a:lvl1pPr>
          </a:lstStyle>
          <a:p>
            <a:pPr/>
            <a:r>
              <a:t>17 – 22</a:t>
            </a:r>
          </a:p>
        </p:txBody>
      </p:sp>
      <p:sp>
        <p:nvSpPr>
          <p:cNvPr id="373" name="Text Placeholder 14"/>
          <p:cNvSpPr/>
          <p:nvPr>
            <p:ph type="body" sz="quarter" idx="23" hasCustomPrompt="1"/>
          </p:nvPr>
        </p:nvSpPr>
        <p:spPr>
          <a:xfrm>
            <a:off x="537006" y="10512776"/>
            <a:ext cx="5519813" cy="523221"/>
          </a:xfrm>
          <a:prstGeom prst="rect">
            <a:avLst/>
          </a:prstGeom>
        </p:spPr>
        <p:txBody>
          <a:bodyPr/>
          <a:lstStyle>
            <a:lvl1pPr>
              <a:defRPr sz="2800">
                <a:solidFill>
                  <a:srgbClr val="FFFFFF"/>
                </a:solidFill>
              </a:defRPr>
            </a:lvl1pPr>
          </a:lstStyle>
          <a:p>
            <a:pPr/>
            <a:r>
              <a:t>Logo in-situ</a:t>
            </a:r>
          </a:p>
        </p:txBody>
      </p:sp>
      <p:sp>
        <p:nvSpPr>
          <p:cNvPr id="374" name="Text Placeholder 14"/>
          <p:cNvSpPr/>
          <p:nvPr>
            <p:ph type="body" sz="quarter" idx="24" hasCustomPrompt="1"/>
          </p:nvPr>
        </p:nvSpPr>
        <p:spPr>
          <a:xfrm>
            <a:off x="20658867" y="11485759"/>
            <a:ext cx="1487422" cy="435826"/>
          </a:xfrm>
          <a:prstGeom prst="rect">
            <a:avLst/>
          </a:prstGeom>
        </p:spPr>
        <p:txBody>
          <a:bodyPr/>
          <a:lstStyle>
            <a:lvl1pPr algn="r">
              <a:lnSpc>
                <a:spcPct val="110000"/>
              </a:lnSpc>
              <a:defRPr sz="2200">
                <a:solidFill>
                  <a:srgbClr val="808080"/>
                </a:solidFill>
              </a:defRPr>
            </a:lvl1pPr>
          </a:lstStyle>
          <a:p>
            <a:pPr/>
            <a:r>
              <a:t>23</a:t>
            </a:r>
          </a:p>
        </p:txBody>
      </p:sp>
      <p:sp>
        <p:nvSpPr>
          <p:cNvPr id="375" name="Text Placeholder 14"/>
          <p:cNvSpPr/>
          <p:nvPr>
            <p:ph type="body" sz="quarter" idx="25" hasCustomPrompt="1"/>
          </p:nvPr>
        </p:nvSpPr>
        <p:spPr>
          <a:xfrm>
            <a:off x="537006" y="11485759"/>
            <a:ext cx="5519813" cy="523221"/>
          </a:xfrm>
          <a:prstGeom prst="rect">
            <a:avLst/>
          </a:prstGeom>
        </p:spPr>
        <p:txBody>
          <a:bodyPr/>
          <a:lstStyle>
            <a:lvl1pPr>
              <a:defRPr sz="2800">
                <a:solidFill>
                  <a:srgbClr val="FFFFFF"/>
                </a:solidFill>
              </a:defRPr>
            </a:lvl1pPr>
          </a:lstStyle>
          <a:p>
            <a:pPr/>
            <a:r>
              <a:t>Positioning</a:t>
            </a:r>
          </a:p>
        </p:txBody>
      </p:sp>
      <p:sp>
        <p:nvSpPr>
          <p:cNvPr id="376" name="Text Placeholder 14"/>
          <p:cNvSpPr/>
          <p:nvPr>
            <p:ph type="body" sz="quarter" idx="26" hasCustomPrompt="1"/>
          </p:nvPr>
        </p:nvSpPr>
        <p:spPr>
          <a:xfrm>
            <a:off x="20658867" y="12458741"/>
            <a:ext cx="1487422" cy="435826"/>
          </a:xfrm>
          <a:prstGeom prst="rect">
            <a:avLst/>
          </a:prstGeom>
        </p:spPr>
        <p:txBody>
          <a:bodyPr/>
          <a:lstStyle>
            <a:lvl1pPr algn="r">
              <a:lnSpc>
                <a:spcPct val="110000"/>
              </a:lnSpc>
              <a:defRPr sz="2200">
                <a:solidFill>
                  <a:srgbClr val="808080"/>
                </a:solidFill>
              </a:defRPr>
            </a:lvl1pPr>
          </a:lstStyle>
          <a:p>
            <a:pPr/>
            <a:r>
              <a:t>24</a:t>
            </a:r>
          </a:p>
        </p:txBody>
      </p:sp>
      <p:sp>
        <p:nvSpPr>
          <p:cNvPr id="377" name="Text Placeholder 14"/>
          <p:cNvSpPr/>
          <p:nvPr>
            <p:ph type="body" sz="quarter" idx="27" hasCustomPrompt="1"/>
          </p:nvPr>
        </p:nvSpPr>
        <p:spPr>
          <a:xfrm>
            <a:off x="537006" y="12458741"/>
            <a:ext cx="5519813" cy="523221"/>
          </a:xfrm>
          <a:prstGeom prst="rect">
            <a:avLst/>
          </a:prstGeom>
        </p:spPr>
        <p:txBody>
          <a:bodyPr/>
          <a:lstStyle>
            <a:lvl1pPr>
              <a:defRPr sz="2800">
                <a:solidFill>
                  <a:srgbClr val="FFFFFF"/>
                </a:solidFill>
              </a:defRPr>
            </a:lvl1pPr>
          </a:lstStyle>
          <a:p>
            <a:pPr/>
            <a:r>
              <a:t>Things to avoid</a:t>
            </a:r>
          </a:p>
        </p:txBody>
      </p:sp>
      <p:sp>
        <p:nvSpPr>
          <p:cNvPr id="378"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379" name="Picture Placeholder 12"/>
          <p:cNvSpPr/>
          <p:nvPr>
            <p:ph type="pic" sz="quarter" idx="28"/>
          </p:nvPr>
        </p:nvSpPr>
        <p:spPr>
          <a:xfrm>
            <a:off x="22694904" y="9539795"/>
            <a:ext cx="1152091" cy="748908"/>
          </a:xfrm>
          <a:prstGeom prst="rect">
            <a:avLst/>
          </a:prstGeom>
        </p:spPr>
        <p:txBody>
          <a:bodyPr lIns="91439" rIns="91439">
            <a:noAutofit/>
          </a:bodyPr>
          <a:lstStyle/>
          <a:p>
            <a:pPr/>
          </a:p>
        </p:txBody>
      </p:sp>
      <p:sp>
        <p:nvSpPr>
          <p:cNvPr id="380" name="Picture Placeholder 15"/>
          <p:cNvSpPr/>
          <p:nvPr>
            <p:ph type="pic" sz="quarter" idx="29"/>
          </p:nvPr>
        </p:nvSpPr>
        <p:spPr>
          <a:xfrm>
            <a:off x="22694904" y="10512776"/>
            <a:ext cx="1152091" cy="748908"/>
          </a:xfrm>
          <a:prstGeom prst="rect">
            <a:avLst/>
          </a:prstGeom>
        </p:spPr>
        <p:txBody>
          <a:bodyPr lIns="91439" rIns="91439">
            <a:noAutofit/>
          </a:bodyPr>
          <a:lstStyle/>
          <a:p>
            <a:pPr/>
          </a:p>
        </p:txBody>
      </p:sp>
      <p:sp>
        <p:nvSpPr>
          <p:cNvPr id="381" name="Picture Placeholder 19"/>
          <p:cNvSpPr/>
          <p:nvPr>
            <p:ph type="pic" sz="quarter" idx="30"/>
          </p:nvPr>
        </p:nvSpPr>
        <p:spPr>
          <a:xfrm>
            <a:off x="22694904" y="11485759"/>
            <a:ext cx="1152091" cy="748908"/>
          </a:xfrm>
          <a:prstGeom prst="rect">
            <a:avLst/>
          </a:prstGeom>
        </p:spPr>
        <p:txBody>
          <a:bodyPr lIns="91439" rIns="91439">
            <a:noAutofit/>
          </a:bodyPr>
          <a:lstStyle/>
          <a:p>
            <a:pPr/>
          </a:p>
        </p:txBody>
      </p:sp>
      <p:sp>
        <p:nvSpPr>
          <p:cNvPr id="382" name="Picture Placeholder 22"/>
          <p:cNvSpPr/>
          <p:nvPr>
            <p:ph type="pic" sz="quarter" idx="31"/>
          </p:nvPr>
        </p:nvSpPr>
        <p:spPr>
          <a:xfrm>
            <a:off x="22694904" y="12458741"/>
            <a:ext cx="1152091" cy="748908"/>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2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1">
    <p:spTree>
      <p:nvGrpSpPr>
        <p:cNvPr id="1" name=""/>
        <p:cNvGrpSpPr/>
        <p:nvPr/>
      </p:nvGrpSpPr>
      <p:grpSpPr>
        <a:xfrm>
          <a:off x="0" y="0"/>
          <a:ext cx="0" cy="0"/>
          <a:chOff x="0" y="0"/>
          <a:chExt cx="0" cy="0"/>
        </a:xfrm>
      </p:grpSpPr>
      <p:sp>
        <p:nvSpPr>
          <p:cNvPr id="389" name="Logo"/>
          <p:cNvSpPr txBox="1"/>
          <p:nvPr>
            <p:ph type="title" hasCustomPrompt="1"/>
          </p:nvPr>
        </p:nvSpPr>
        <p:spPr>
          <a:xfrm>
            <a:off x="537006" y="508753"/>
            <a:ext cx="5320857" cy="1029256"/>
          </a:xfrm>
          <a:prstGeom prst="rect">
            <a:avLst/>
          </a:prstGeom>
        </p:spPr>
        <p:txBody>
          <a:bodyPr anchor="t"/>
          <a:lstStyle>
            <a:lvl1pPr>
              <a:lnSpc>
                <a:spcPct val="110000"/>
              </a:lnSpc>
              <a:defRPr spc="-180" sz="6000"/>
            </a:lvl1pPr>
          </a:lstStyle>
          <a:p>
            <a:pPr/>
            <a:r>
              <a:t>Logo</a:t>
            </a:r>
          </a:p>
        </p:txBody>
      </p:sp>
      <p:sp>
        <p:nvSpPr>
          <p:cNvPr id="390" name="Body Level One…"/>
          <p:cNvSpPr txBox="1"/>
          <p:nvPr>
            <p:ph type="body" sz="quarter" idx="1" hasCustomPrompt="1"/>
          </p:nvPr>
        </p:nvSpPr>
        <p:spPr>
          <a:xfrm>
            <a:off x="537006" y="11116460"/>
            <a:ext cx="4951300" cy="2097435"/>
          </a:xfrm>
          <a:prstGeom prst="rect">
            <a:avLst/>
          </a:prstGeom>
        </p:spPr>
        <p:txBody>
          <a:bodyPr anchor="b"/>
          <a:lstStyle>
            <a:lvl1pPr>
              <a:lnSpc>
                <a:spcPct val="110000"/>
              </a:lnSpc>
              <a:defRPr sz="2000">
                <a:solidFill>
                  <a:srgbClr val="808080"/>
                </a:solidFill>
              </a:defRPr>
            </a:lvl1pPr>
            <a:lvl2pPr>
              <a:lnSpc>
                <a:spcPct val="110000"/>
              </a:lnSpc>
              <a:defRPr sz="2000">
                <a:solidFill>
                  <a:srgbClr val="808080"/>
                </a:solidFill>
              </a:defRPr>
            </a:lvl2pPr>
            <a:lvl3pPr>
              <a:lnSpc>
                <a:spcPct val="110000"/>
              </a:lnSpc>
              <a:defRPr sz="2000">
                <a:solidFill>
                  <a:srgbClr val="808080"/>
                </a:solidFill>
              </a:defRPr>
            </a:lvl3pPr>
            <a:lvl4pPr>
              <a:lnSpc>
                <a:spcPct val="110000"/>
              </a:lnSpc>
              <a:defRPr sz="2000">
                <a:solidFill>
                  <a:srgbClr val="808080"/>
                </a:solidFill>
              </a:defRPr>
            </a:lvl4pPr>
            <a:lvl5pPr>
              <a:lnSpc>
                <a:spcPct val="110000"/>
              </a:lnSpc>
              <a:defRPr sz="2000">
                <a:solidFill>
                  <a:srgbClr val="808080"/>
                </a:solidFill>
              </a:defRPr>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391"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1 – Grey">
    <p:bg>
      <p:bgPr>
        <a:solidFill>
          <a:srgbClr val="CCCDD1"/>
        </a:solidFill>
      </p:bgPr>
    </p:bg>
    <p:spTree>
      <p:nvGrpSpPr>
        <p:cNvPr id="1" name=""/>
        <p:cNvGrpSpPr/>
        <p:nvPr/>
      </p:nvGrpSpPr>
      <p:grpSpPr>
        <a:xfrm>
          <a:off x="0" y="0"/>
          <a:ext cx="0" cy="0"/>
          <a:chOff x="0" y="0"/>
          <a:chExt cx="0" cy="0"/>
        </a:xfrm>
      </p:grpSpPr>
      <p:sp>
        <p:nvSpPr>
          <p:cNvPr id="398" name="Rounded Rectangle"/>
          <p:cNvSpPr/>
          <p:nvPr/>
        </p:nvSpPr>
        <p:spPr>
          <a:xfrm>
            <a:off x="6435356" y="508000"/>
            <a:ext cx="17411724" cy="12700000"/>
          </a:xfrm>
          <a:prstGeom prst="roundRect">
            <a:avLst>
              <a:gd name="adj" fmla="val 1524"/>
            </a:avLst>
          </a:prstGeom>
          <a:solidFill>
            <a:srgbClr val="000000">
              <a:alpha val="3000"/>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399" name="Logo"/>
          <p:cNvSpPr txBox="1"/>
          <p:nvPr>
            <p:ph type="title" hasCustomPrompt="1"/>
          </p:nvPr>
        </p:nvSpPr>
        <p:spPr>
          <a:xfrm>
            <a:off x="537006" y="508753"/>
            <a:ext cx="5320857" cy="1029256"/>
          </a:xfrm>
          <a:prstGeom prst="rect">
            <a:avLst/>
          </a:prstGeom>
        </p:spPr>
        <p:txBody>
          <a:bodyPr anchor="t"/>
          <a:lstStyle>
            <a:lvl1pPr>
              <a:lnSpc>
                <a:spcPct val="110000"/>
              </a:lnSpc>
              <a:defRPr spc="-180" sz="6000">
                <a:solidFill>
                  <a:srgbClr val="FFFFFF"/>
                </a:solidFill>
              </a:defRPr>
            </a:lvl1pPr>
          </a:lstStyle>
          <a:p>
            <a:pPr/>
            <a:r>
              <a:t>Logo</a:t>
            </a:r>
          </a:p>
        </p:txBody>
      </p:sp>
      <p:sp>
        <p:nvSpPr>
          <p:cNvPr id="400" name="Body Level One…"/>
          <p:cNvSpPr txBox="1"/>
          <p:nvPr>
            <p:ph type="body" sz="quarter" idx="1" hasCustomPrompt="1"/>
          </p:nvPr>
        </p:nvSpPr>
        <p:spPr>
          <a:xfrm>
            <a:off x="537006" y="11116460"/>
            <a:ext cx="4951300" cy="2097435"/>
          </a:xfrm>
          <a:prstGeom prst="rect">
            <a:avLst/>
          </a:prstGeom>
        </p:spPr>
        <p:txBody>
          <a:bodyPr anchor="b"/>
          <a:lstStyle>
            <a:lvl1pPr>
              <a:lnSpc>
                <a:spcPct val="110000"/>
              </a:lnSpc>
              <a:defRPr sz="2000">
                <a:solidFill>
                  <a:srgbClr val="FFFFFF"/>
                </a:solidFill>
              </a:defRPr>
            </a:lvl1pPr>
            <a:lvl2pPr>
              <a:lnSpc>
                <a:spcPct val="110000"/>
              </a:lnSpc>
              <a:defRPr sz="2000">
                <a:solidFill>
                  <a:srgbClr val="FFFFFF"/>
                </a:solidFill>
              </a:defRPr>
            </a:lvl2pPr>
            <a:lvl3pPr>
              <a:lnSpc>
                <a:spcPct val="110000"/>
              </a:lnSpc>
              <a:defRPr sz="2000">
                <a:solidFill>
                  <a:srgbClr val="FFFFFF"/>
                </a:solidFill>
              </a:defRPr>
            </a:lvl3pPr>
            <a:lvl4pPr>
              <a:lnSpc>
                <a:spcPct val="110000"/>
              </a:lnSpc>
              <a:defRPr sz="2000">
                <a:solidFill>
                  <a:srgbClr val="FFFFFF"/>
                </a:solidFill>
              </a:defRPr>
            </a:lvl4pPr>
            <a:lvl5pPr>
              <a:lnSpc>
                <a:spcPct val="110000"/>
              </a:lnSpc>
              <a:defRPr sz="2000">
                <a:solidFill>
                  <a:srgbClr val="FFFFFF"/>
                </a:solidFill>
              </a:defRPr>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401"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402" name="Picture Placeholder 4"/>
          <p:cNvSpPr/>
          <p:nvPr>
            <p:ph type="pic" idx="21"/>
          </p:nvPr>
        </p:nvSpPr>
        <p:spPr>
          <a:xfrm>
            <a:off x="6438587" y="508000"/>
            <a:ext cx="17408494" cy="12700000"/>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2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1 – Dark">
    <p:bg>
      <p:bgPr>
        <a:solidFill>
          <a:srgbClr val="000000"/>
        </a:solidFill>
      </p:bgPr>
    </p:bg>
    <p:spTree>
      <p:nvGrpSpPr>
        <p:cNvPr id="1" name=""/>
        <p:cNvGrpSpPr/>
        <p:nvPr/>
      </p:nvGrpSpPr>
      <p:grpSpPr>
        <a:xfrm>
          <a:off x="0" y="0"/>
          <a:ext cx="0" cy="0"/>
          <a:chOff x="0" y="0"/>
          <a:chExt cx="0" cy="0"/>
        </a:xfrm>
      </p:grpSpPr>
      <p:sp>
        <p:nvSpPr>
          <p:cNvPr id="409" name="Rounded Rectangle"/>
          <p:cNvSpPr/>
          <p:nvPr/>
        </p:nvSpPr>
        <p:spPr>
          <a:xfrm>
            <a:off x="6435356" y="508000"/>
            <a:ext cx="17411724" cy="12700000"/>
          </a:xfrm>
          <a:prstGeom prst="roundRect">
            <a:avLst>
              <a:gd name="adj" fmla="val 1524"/>
            </a:avLst>
          </a:prstGeom>
          <a:solidFill>
            <a:srgbClr val="FFFFFF">
              <a:alpha val="10000"/>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410" name="Logo"/>
          <p:cNvSpPr txBox="1"/>
          <p:nvPr>
            <p:ph type="title" hasCustomPrompt="1"/>
          </p:nvPr>
        </p:nvSpPr>
        <p:spPr>
          <a:xfrm>
            <a:off x="537006" y="508753"/>
            <a:ext cx="5320857" cy="1029256"/>
          </a:xfrm>
          <a:prstGeom prst="rect">
            <a:avLst/>
          </a:prstGeom>
        </p:spPr>
        <p:txBody>
          <a:bodyPr anchor="t"/>
          <a:lstStyle>
            <a:lvl1pPr>
              <a:lnSpc>
                <a:spcPct val="110000"/>
              </a:lnSpc>
              <a:defRPr spc="-180" sz="6000">
                <a:solidFill>
                  <a:srgbClr val="FFFFFF"/>
                </a:solidFill>
              </a:defRPr>
            </a:lvl1pPr>
          </a:lstStyle>
          <a:p>
            <a:pPr/>
            <a:r>
              <a:t>Logo</a:t>
            </a:r>
          </a:p>
        </p:txBody>
      </p:sp>
      <p:sp>
        <p:nvSpPr>
          <p:cNvPr id="411" name="Body Level One…"/>
          <p:cNvSpPr txBox="1"/>
          <p:nvPr>
            <p:ph type="body" sz="quarter" idx="1" hasCustomPrompt="1"/>
          </p:nvPr>
        </p:nvSpPr>
        <p:spPr>
          <a:xfrm>
            <a:off x="537006" y="11116460"/>
            <a:ext cx="4951300" cy="2097435"/>
          </a:xfrm>
          <a:prstGeom prst="rect">
            <a:avLst/>
          </a:prstGeom>
        </p:spPr>
        <p:txBody>
          <a:bodyPr anchor="b"/>
          <a:lstStyle>
            <a:lvl1pPr>
              <a:lnSpc>
                <a:spcPct val="110000"/>
              </a:lnSpc>
              <a:defRPr sz="2000">
                <a:solidFill>
                  <a:srgbClr val="808080"/>
                </a:solidFill>
              </a:defRPr>
            </a:lvl1pPr>
            <a:lvl2pPr>
              <a:lnSpc>
                <a:spcPct val="110000"/>
              </a:lnSpc>
              <a:defRPr sz="2000">
                <a:solidFill>
                  <a:srgbClr val="808080"/>
                </a:solidFill>
              </a:defRPr>
            </a:lvl2pPr>
            <a:lvl3pPr>
              <a:lnSpc>
                <a:spcPct val="110000"/>
              </a:lnSpc>
              <a:defRPr sz="2000">
                <a:solidFill>
                  <a:srgbClr val="808080"/>
                </a:solidFill>
              </a:defRPr>
            </a:lvl3pPr>
            <a:lvl4pPr>
              <a:lnSpc>
                <a:spcPct val="110000"/>
              </a:lnSpc>
              <a:defRPr sz="2000">
                <a:solidFill>
                  <a:srgbClr val="808080"/>
                </a:solidFill>
              </a:defRPr>
            </a:lvl4pPr>
            <a:lvl5pPr>
              <a:lnSpc>
                <a:spcPct val="110000"/>
              </a:lnSpc>
              <a:defRPr sz="2000">
                <a:solidFill>
                  <a:srgbClr val="808080"/>
                </a:solidFill>
              </a:defRPr>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412"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413" name="Picture Placeholder 4"/>
          <p:cNvSpPr/>
          <p:nvPr>
            <p:ph type="pic" idx="21"/>
          </p:nvPr>
        </p:nvSpPr>
        <p:spPr>
          <a:xfrm>
            <a:off x="6438587" y="508000"/>
            <a:ext cx="17408494" cy="12700000"/>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2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2">
    <p:spTree>
      <p:nvGrpSpPr>
        <p:cNvPr id="1" name=""/>
        <p:cNvGrpSpPr/>
        <p:nvPr/>
      </p:nvGrpSpPr>
      <p:grpSpPr>
        <a:xfrm>
          <a:off x="0" y="0"/>
          <a:ext cx="0" cy="0"/>
          <a:chOff x="0" y="0"/>
          <a:chExt cx="0" cy="0"/>
        </a:xfrm>
      </p:grpSpPr>
      <p:sp>
        <p:nvSpPr>
          <p:cNvPr id="420" name="Rounded Rectangle"/>
          <p:cNvSpPr/>
          <p:nvPr/>
        </p:nvSpPr>
        <p:spPr>
          <a:xfrm>
            <a:off x="6435356" y="508000"/>
            <a:ext cx="17411724" cy="12700000"/>
          </a:xfrm>
          <a:prstGeom prst="roundRect">
            <a:avLst>
              <a:gd name="adj" fmla="val 1524"/>
            </a:avLst>
          </a:prstGeom>
          <a:solidFill>
            <a:srgbClr val="000000">
              <a:alpha val="4538"/>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421" name="Body Level One…"/>
          <p:cNvSpPr txBox="1"/>
          <p:nvPr>
            <p:ph type="body" sz="quarter" idx="1" hasCustomPrompt="1"/>
          </p:nvPr>
        </p:nvSpPr>
        <p:spPr>
          <a:xfrm>
            <a:off x="6940694" y="965321"/>
            <a:ext cx="2021842" cy="307778"/>
          </a:xfrm>
          <a:prstGeom prst="rect">
            <a:avLst/>
          </a:prstGeom>
        </p:spPr>
        <p:txBody>
          <a:bodyPr lIns="0" tIns="0" rIns="0" bIns="0"/>
          <a:lstStyle>
            <a:lvl1pPr marL="14400" indent="-28800">
              <a:spcBef>
                <a:spcPts val="200"/>
              </a:spcBef>
              <a:defRPr sz="2000"/>
            </a:lvl1pPr>
            <a:lvl2pPr marL="14400" indent="-14400">
              <a:spcBef>
                <a:spcPts val="200"/>
              </a:spcBef>
              <a:defRPr sz="2000"/>
            </a:lvl2pPr>
            <a:lvl3pPr marL="14400" indent="-14400">
              <a:spcBef>
                <a:spcPts val="200"/>
              </a:spcBef>
              <a:defRPr sz="2000"/>
            </a:lvl3pPr>
            <a:lvl4pPr marL="14400" indent="-14400">
              <a:spcBef>
                <a:spcPts val="200"/>
              </a:spcBef>
              <a:defRPr sz="2000"/>
            </a:lvl4pPr>
            <a:lvl5pPr marL="14400" indent="-14400">
              <a:spcBef>
                <a:spcPts val="200"/>
              </a:spcBef>
              <a:defRPr sz="2000"/>
            </a:lvl5pPr>
          </a:lstStyle>
          <a:p>
            <a:pPr/>
            <a:r>
              <a:t>Primary</a:t>
            </a:r>
          </a:p>
          <a:p>
            <a:pPr lvl="1"/>
            <a:r>
              <a:t/>
            </a:r>
          </a:p>
          <a:p>
            <a:pPr lvl="2"/>
            <a:r>
              <a:t/>
            </a:r>
          </a:p>
          <a:p>
            <a:pPr lvl="3"/>
            <a:r>
              <a:t/>
            </a:r>
          </a:p>
          <a:p>
            <a:pPr lvl="4"/>
            <a:r>
              <a:t/>
            </a:r>
          </a:p>
        </p:txBody>
      </p:sp>
      <p:sp>
        <p:nvSpPr>
          <p:cNvPr id="422" name="Text Placeholder 14"/>
          <p:cNvSpPr/>
          <p:nvPr>
            <p:ph type="body" sz="quarter" idx="21" hasCustomPrompt="1"/>
          </p:nvPr>
        </p:nvSpPr>
        <p:spPr>
          <a:xfrm>
            <a:off x="6940694" y="1501855"/>
            <a:ext cx="4258417" cy="1420326"/>
          </a:xfrm>
          <a:prstGeom prst="rect">
            <a:avLst/>
          </a:prstGeom>
        </p:spPr>
        <p:txBody>
          <a:bodyPr/>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a:t>
            </a:r>
          </a:p>
        </p:txBody>
      </p:sp>
      <p:sp>
        <p:nvSpPr>
          <p:cNvPr id="423" name="Picture Placeholder 4"/>
          <p:cNvSpPr/>
          <p:nvPr>
            <p:ph type="pic" idx="22"/>
          </p:nvPr>
        </p:nvSpPr>
        <p:spPr>
          <a:xfrm>
            <a:off x="11964716" y="958971"/>
            <a:ext cx="11378013" cy="11765751"/>
          </a:xfrm>
          <a:prstGeom prst="rect">
            <a:avLst/>
          </a:prstGeom>
        </p:spPr>
        <p:txBody>
          <a:bodyPr lIns="91439" rIns="91439">
            <a:noAutofit/>
          </a:bodyPr>
          <a:lstStyle/>
          <a:p>
            <a:pPr/>
          </a:p>
        </p:txBody>
      </p:sp>
      <p:sp>
        <p:nvSpPr>
          <p:cNvPr id="424" name="Logo"/>
          <p:cNvSpPr txBox="1"/>
          <p:nvPr>
            <p:ph type="title" hasCustomPrompt="1"/>
          </p:nvPr>
        </p:nvSpPr>
        <p:spPr>
          <a:xfrm>
            <a:off x="537006" y="508753"/>
            <a:ext cx="5320857" cy="1029256"/>
          </a:xfrm>
          <a:prstGeom prst="rect">
            <a:avLst/>
          </a:prstGeom>
        </p:spPr>
        <p:txBody>
          <a:bodyPr anchor="t"/>
          <a:lstStyle>
            <a:lvl1pPr>
              <a:lnSpc>
                <a:spcPct val="110000"/>
              </a:lnSpc>
              <a:defRPr spc="-180" sz="6000"/>
            </a:lvl1pPr>
          </a:lstStyle>
          <a:p>
            <a:pPr/>
            <a:r>
              <a:t>Logo</a:t>
            </a:r>
          </a:p>
        </p:txBody>
      </p:sp>
      <p:sp>
        <p:nvSpPr>
          <p:cNvPr id="425" name="Text Placeholder 14"/>
          <p:cNvSpPr/>
          <p:nvPr>
            <p:ph type="body" sz="quarter" idx="23" hasCustomPrompt="1"/>
          </p:nvPr>
        </p:nvSpPr>
        <p:spPr>
          <a:xfrm>
            <a:off x="537007" y="11116460"/>
            <a:ext cx="4951299" cy="2097435"/>
          </a:xfrm>
          <a:prstGeom prst="rect">
            <a:avLst/>
          </a:prstGeom>
        </p:spPr>
        <p:txBody>
          <a:bodyPr anchor="b"/>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426"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2 – Grey">
    <p:bg>
      <p:bgPr>
        <a:solidFill>
          <a:srgbClr val="CCCDD1"/>
        </a:solidFill>
      </p:bgPr>
    </p:bg>
    <p:spTree>
      <p:nvGrpSpPr>
        <p:cNvPr id="1" name=""/>
        <p:cNvGrpSpPr/>
        <p:nvPr/>
      </p:nvGrpSpPr>
      <p:grpSpPr>
        <a:xfrm>
          <a:off x="0" y="0"/>
          <a:ext cx="0" cy="0"/>
          <a:chOff x="0" y="0"/>
          <a:chExt cx="0" cy="0"/>
        </a:xfrm>
      </p:grpSpPr>
      <p:sp>
        <p:nvSpPr>
          <p:cNvPr id="433" name="Rounded Rectangle"/>
          <p:cNvSpPr/>
          <p:nvPr/>
        </p:nvSpPr>
        <p:spPr>
          <a:xfrm>
            <a:off x="6435356" y="508000"/>
            <a:ext cx="17411724" cy="12700000"/>
          </a:xfrm>
          <a:prstGeom prst="roundRect">
            <a:avLst>
              <a:gd name="adj" fmla="val 1524"/>
            </a:avLst>
          </a:prstGeom>
          <a:solidFill>
            <a:srgbClr val="000000">
              <a:alpha val="4538"/>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434" name="Body Level One…"/>
          <p:cNvSpPr txBox="1"/>
          <p:nvPr>
            <p:ph type="body" sz="quarter" idx="1" hasCustomPrompt="1"/>
          </p:nvPr>
        </p:nvSpPr>
        <p:spPr>
          <a:xfrm>
            <a:off x="6940694" y="965321"/>
            <a:ext cx="2021842" cy="307778"/>
          </a:xfrm>
          <a:prstGeom prst="rect">
            <a:avLst/>
          </a:prstGeom>
        </p:spPr>
        <p:txBody>
          <a:bodyPr lIns="0" tIns="0" rIns="0" bIns="0"/>
          <a:lstStyle>
            <a:lvl1pPr marL="14400" indent="-28800">
              <a:spcBef>
                <a:spcPts val="200"/>
              </a:spcBef>
              <a:defRPr sz="2000">
                <a:solidFill>
                  <a:srgbClr val="FFFFFF"/>
                </a:solidFill>
              </a:defRPr>
            </a:lvl1pPr>
            <a:lvl2pPr marL="14400" indent="-14400">
              <a:spcBef>
                <a:spcPts val="200"/>
              </a:spcBef>
              <a:defRPr sz="2000">
                <a:solidFill>
                  <a:srgbClr val="FFFFFF"/>
                </a:solidFill>
              </a:defRPr>
            </a:lvl2pPr>
            <a:lvl3pPr marL="14400" indent="-14400">
              <a:spcBef>
                <a:spcPts val="200"/>
              </a:spcBef>
              <a:defRPr sz="2000">
                <a:solidFill>
                  <a:srgbClr val="FFFFFF"/>
                </a:solidFill>
              </a:defRPr>
            </a:lvl3pPr>
            <a:lvl4pPr marL="14400" indent="-14400">
              <a:spcBef>
                <a:spcPts val="200"/>
              </a:spcBef>
              <a:defRPr sz="2000">
                <a:solidFill>
                  <a:srgbClr val="FFFFFF"/>
                </a:solidFill>
              </a:defRPr>
            </a:lvl4pPr>
            <a:lvl5pPr marL="14400" indent="-14400">
              <a:spcBef>
                <a:spcPts val="200"/>
              </a:spcBef>
              <a:defRPr sz="2000">
                <a:solidFill>
                  <a:srgbClr val="FFFFFF"/>
                </a:solidFill>
              </a:defRPr>
            </a:lvl5pPr>
          </a:lstStyle>
          <a:p>
            <a:pPr/>
            <a:r>
              <a:t>Primary</a:t>
            </a:r>
          </a:p>
          <a:p>
            <a:pPr lvl="1"/>
            <a:r>
              <a:t/>
            </a:r>
          </a:p>
          <a:p>
            <a:pPr lvl="2"/>
            <a:r>
              <a:t/>
            </a:r>
          </a:p>
          <a:p>
            <a:pPr lvl="3"/>
            <a:r>
              <a:t/>
            </a:r>
          </a:p>
          <a:p>
            <a:pPr lvl="4"/>
            <a:r>
              <a:t/>
            </a:r>
          </a:p>
        </p:txBody>
      </p:sp>
      <p:sp>
        <p:nvSpPr>
          <p:cNvPr id="435" name="Text Placeholder 14"/>
          <p:cNvSpPr/>
          <p:nvPr>
            <p:ph type="body" sz="quarter" idx="21" hasCustomPrompt="1"/>
          </p:nvPr>
        </p:nvSpPr>
        <p:spPr>
          <a:xfrm>
            <a:off x="6940694" y="1501855"/>
            <a:ext cx="4258417" cy="1420326"/>
          </a:xfrm>
          <a:prstGeom prst="rect">
            <a:avLst/>
          </a:prstGeom>
        </p:spPr>
        <p:txBody>
          <a:bodyPr/>
          <a:lstStyle>
            <a:lvl1pPr defTabSz="817244">
              <a:lnSpc>
                <a:spcPct val="110000"/>
              </a:lnSpc>
              <a:defRPr sz="1979">
                <a:solidFill>
                  <a:srgbClr val="F2F2F2"/>
                </a:solidFill>
              </a:defRPr>
            </a:lvl1pPr>
          </a:lstStyle>
          <a:p>
            <a:pPr/>
            <a:r>
              <a:t>Lorem ipsum dolor sit amet, consectetur adipiscing elit, sed do eiusmod tempor incididunt ut labore et dolore magna aliqua.</a:t>
            </a:r>
          </a:p>
        </p:txBody>
      </p:sp>
      <p:sp>
        <p:nvSpPr>
          <p:cNvPr id="436" name="Logo"/>
          <p:cNvSpPr txBox="1"/>
          <p:nvPr>
            <p:ph type="title" hasCustomPrompt="1"/>
          </p:nvPr>
        </p:nvSpPr>
        <p:spPr>
          <a:xfrm>
            <a:off x="537006" y="508753"/>
            <a:ext cx="5320857" cy="1029256"/>
          </a:xfrm>
          <a:prstGeom prst="rect">
            <a:avLst/>
          </a:prstGeom>
        </p:spPr>
        <p:txBody>
          <a:bodyPr anchor="t"/>
          <a:lstStyle>
            <a:lvl1pPr>
              <a:lnSpc>
                <a:spcPct val="110000"/>
              </a:lnSpc>
              <a:defRPr spc="-180" sz="6000">
                <a:solidFill>
                  <a:srgbClr val="FFFFFF"/>
                </a:solidFill>
              </a:defRPr>
            </a:lvl1pPr>
          </a:lstStyle>
          <a:p>
            <a:pPr/>
            <a:r>
              <a:t>Logo</a:t>
            </a:r>
          </a:p>
        </p:txBody>
      </p:sp>
      <p:sp>
        <p:nvSpPr>
          <p:cNvPr id="437" name="Text Placeholder 14"/>
          <p:cNvSpPr/>
          <p:nvPr>
            <p:ph type="body" sz="quarter" idx="22" hasCustomPrompt="1"/>
          </p:nvPr>
        </p:nvSpPr>
        <p:spPr>
          <a:xfrm>
            <a:off x="537007" y="11116460"/>
            <a:ext cx="4951299" cy="2097435"/>
          </a:xfrm>
          <a:prstGeom prst="rect">
            <a:avLst/>
          </a:prstGeom>
        </p:spPr>
        <p:txBody>
          <a:bodyPr anchor="b"/>
          <a:lstStyle>
            <a:lvl1pPr defTabSz="817244">
              <a:lnSpc>
                <a:spcPct val="110000"/>
              </a:lnSpc>
              <a:defRPr sz="1979">
                <a:solidFill>
                  <a:srgbClr val="FFFFFF"/>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438"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439" name="Picture Placeholder 4"/>
          <p:cNvSpPr/>
          <p:nvPr>
            <p:ph type="pic" idx="23"/>
          </p:nvPr>
        </p:nvSpPr>
        <p:spPr>
          <a:xfrm>
            <a:off x="11964716" y="958971"/>
            <a:ext cx="11378013" cy="11765751"/>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Intro – Dark">
    <p:bg>
      <p:bgPr>
        <a:solidFill>
          <a:srgbClr val="000000"/>
        </a:solidFill>
      </p:bgPr>
    </p:bg>
    <p:spTree>
      <p:nvGrpSpPr>
        <p:cNvPr id="1" name=""/>
        <p:cNvGrpSpPr/>
        <p:nvPr/>
      </p:nvGrpSpPr>
      <p:grpSpPr>
        <a:xfrm>
          <a:off x="0" y="0"/>
          <a:ext cx="0" cy="0"/>
          <a:chOff x="0" y="0"/>
          <a:chExt cx="0" cy="0"/>
        </a:xfrm>
      </p:grpSpPr>
      <p:sp>
        <p:nvSpPr>
          <p:cNvPr id="29"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30" name="Body Level One…"/>
          <p:cNvSpPr txBox="1"/>
          <p:nvPr>
            <p:ph type="body" sz="quarter" idx="1" hasCustomPrompt="1"/>
          </p:nvPr>
        </p:nvSpPr>
        <p:spPr>
          <a:xfrm>
            <a:off x="537005" y="12477071"/>
            <a:ext cx="4956049" cy="707887"/>
          </a:xfrm>
          <a:prstGeom prst="rect">
            <a:avLst/>
          </a:prstGeom>
        </p:spPr>
        <p:txBody>
          <a:bodyPr anchor="b"/>
          <a:lstStyle>
            <a:lvl1pPr>
              <a:defRPr sz="2000">
                <a:solidFill>
                  <a:srgbClr val="FFFFFF"/>
                </a:solidFill>
              </a:defRPr>
            </a:lvl1pPr>
            <a:lvl2pPr>
              <a:defRPr sz="2000">
                <a:solidFill>
                  <a:srgbClr val="FFFFFF"/>
                </a:solidFill>
              </a:defRPr>
            </a:lvl2pPr>
            <a:lvl3pPr>
              <a:defRPr sz="2000">
                <a:solidFill>
                  <a:srgbClr val="FFFFFF"/>
                </a:solidFill>
              </a:defRPr>
            </a:lvl3pPr>
            <a:lvl4pPr>
              <a:defRPr sz="2000">
                <a:solidFill>
                  <a:srgbClr val="FFFFFF"/>
                </a:solidFill>
              </a:defRPr>
            </a:lvl4pPr>
            <a:lvl5pPr>
              <a:defRPr sz="2000">
                <a:solidFill>
                  <a:srgbClr val="FFFFFF"/>
                </a:solidFill>
              </a:defRPr>
            </a:lvl5pPr>
          </a:lstStyle>
          <a:p>
            <a:pPr/>
            <a:r>
              <a:t>© Company</a:t>
            </a:r>
          </a:p>
          <a:p>
            <a:pPr lvl="1"/>
            <a:r>
              <a:t/>
            </a:r>
          </a:p>
          <a:p>
            <a:pPr lvl="2"/>
            <a:r>
              <a:t/>
            </a:r>
          </a:p>
          <a:p>
            <a:pPr lvl="3"/>
            <a:r>
              <a:t/>
            </a:r>
          </a:p>
          <a:p>
            <a:pPr lvl="4"/>
            <a:r>
              <a:t/>
            </a:r>
          </a:p>
        </p:txBody>
      </p:sp>
      <p:sp>
        <p:nvSpPr>
          <p:cNvPr id="31" name="TMSBrand Guidelines"/>
          <p:cNvSpPr txBox="1"/>
          <p:nvPr>
            <p:ph type="title" hasCustomPrompt="1"/>
          </p:nvPr>
        </p:nvSpPr>
        <p:spPr>
          <a:xfrm>
            <a:off x="537005" y="584953"/>
            <a:ext cx="15922194" cy="3785652"/>
          </a:xfrm>
          <a:prstGeom prst="rect">
            <a:avLst/>
          </a:prstGeom>
        </p:spPr>
        <p:txBody>
          <a:bodyPr anchor="t"/>
          <a:lstStyle>
            <a:lvl1pPr>
              <a:defRPr spc="-450" sz="15000">
                <a:solidFill>
                  <a:srgbClr val="FFFFFF"/>
                </a:solidFill>
              </a:defRPr>
            </a:lvl1pPr>
          </a:lstStyle>
          <a:p>
            <a:pPr/>
            <a:r>
              <a:t>TMSBrand Guidelines</a:t>
            </a:r>
          </a:p>
        </p:txBody>
      </p:sp>
    </p:spTree>
  </p:cSld>
  <p:clrMapOvr>
    <a:masterClrMapping/>
  </p:clrMapOvr>
  <p:transition xmlns:p14="http://schemas.microsoft.com/office/powerpoint/2010/main" spd="med" advClick="1"/>
</p:sldLayout>
</file>

<file path=ppt/slideLayouts/slideLayout3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2 – Dark">
    <p:bg>
      <p:bgPr>
        <a:solidFill>
          <a:srgbClr val="000000"/>
        </a:solidFill>
      </p:bgPr>
    </p:bg>
    <p:spTree>
      <p:nvGrpSpPr>
        <p:cNvPr id="1" name=""/>
        <p:cNvGrpSpPr/>
        <p:nvPr/>
      </p:nvGrpSpPr>
      <p:grpSpPr>
        <a:xfrm>
          <a:off x="0" y="0"/>
          <a:ext cx="0" cy="0"/>
          <a:chOff x="0" y="0"/>
          <a:chExt cx="0" cy="0"/>
        </a:xfrm>
      </p:grpSpPr>
      <p:sp>
        <p:nvSpPr>
          <p:cNvPr id="446" name="Rounded Rectangle"/>
          <p:cNvSpPr/>
          <p:nvPr/>
        </p:nvSpPr>
        <p:spPr>
          <a:xfrm>
            <a:off x="6435356" y="508000"/>
            <a:ext cx="17411724" cy="12700000"/>
          </a:xfrm>
          <a:prstGeom prst="roundRect">
            <a:avLst>
              <a:gd name="adj" fmla="val 1524"/>
            </a:avLst>
          </a:prstGeom>
          <a:solidFill>
            <a:srgbClr val="FFFFFF">
              <a:alpha val="10000"/>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447" name="Body Level One…"/>
          <p:cNvSpPr txBox="1"/>
          <p:nvPr>
            <p:ph type="body" sz="quarter" idx="1" hasCustomPrompt="1"/>
          </p:nvPr>
        </p:nvSpPr>
        <p:spPr>
          <a:xfrm>
            <a:off x="6940694" y="965321"/>
            <a:ext cx="2021842" cy="307778"/>
          </a:xfrm>
          <a:prstGeom prst="rect">
            <a:avLst/>
          </a:prstGeom>
        </p:spPr>
        <p:txBody>
          <a:bodyPr lIns="0" tIns="0" rIns="0" bIns="0"/>
          <a:lstStyle>
            <a:lvl1pPr marL="14400" indent="-28800">
              <a:spcBef>
                <a:spcPts val="200"/>
              </a:spcBef>
              <a:defRPr sz="2000">
                <a:solidFill>
                  <a:srgbClr val="FFFFFF"/>
                </a:solidFill>
              </a:defRPr>
            </a:lvl1pPr>
            <a:lvl2pPr marL="14400" indent="-14400">
              <a:spcBef>
                <a:spcPts val="200"/>
              </a:spcBef>
              <a:defRPr sz="2000">
                <a:solidFill>
                  <a:srgbClr val="FFFFFF"/>
                </a:solidFill>
              </a:defRPr>
            </a:lvl2pPr>
            <a:lvl3pPr marL="14400" indent="-14400">
              <a:spcBef>
                <a:spcPts val="200"/>
              </a:spcBef>
              <a:defRPr sz="2000">
                <a:solidFill>
                  <a:srgbClr val="FFFFFF"/>
                </a:solidFill>
              </a:defRPr>
            </a:lvl3pPr>
            <a:lvl4pPr marL="14400" indent="-14400">
              <a:spcBef>
                <a:spcPts val="200"/>
              </a:spcBef>
              <a:defRPr sz="2000">
                <a:solidFill>
                  <a:srgbClr val="FFFFFF"/>
                </a:solidFill>
              </a:defRPr>
            </a:lvl4pPr>
            <a:lvl5pPr marL="14400" indent="-14400">
              <a:spcBef>
                <a:spcPts val="200"/>
              </a:spcBef>
              <a:defRPr sz="2000">
                <a:solidFill>
                  <a:srgbClr val="FFFFFF"/>
                </a:solidFill>
              </a:defRPr>
            </a:lvl5pPr>
          </a:lstStyle>
          <a:p>
            <a:pPr/>
            <a:r>
              <a:t>Primary</a:t>
            </a:r>
          </a:p>
          <a:p>
            <a:pPr lvl="1"/>
            <a:r>
              <a:t/>
            </a:r>
          </a:p>
          <a:p>
            <a:pPr lvl="2"/>
            <a:r>
              <a:t/>
            </a:r>
          </a:p>
          <a:p>
            <a:pPr lvl="3"/>
            <a:r>
              <a:t/>
            </a:r>
          </a:p>
          <a:p>
            <a:pPr lvl="4"/>
            <a:r>
              <a:t/>
            </a:r>
          </a:p>
        </p:txBody>
      </p:sp>
      <p:sp>
        <p:nvSpPr>
          <p:cNvPr id="448" name="Text Placeholder 14"/>
          <p:cNvSpPr/>
          <p:nvPr>
            <p:ph type="body" sz="quarter" idx="21" hasCustomPrompt="1"/>
          </p:nvPr>
        </p:nvSpPr>
        <p:spPr>
          <a:xfrm>
            <a:off x="6940694" y="1501855"/>
            <a:ext cx="4258417" cy="1420326"/>
          </a:xfrm>
          <a:prstGeom prst="rect">
            <a:avLst/>
          </a:prstGeom>
        </p:spPr>
        <p:txBody>
          <a:bodyPr/>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a:t>
            </a:r>
          </a:p>
        </p:txBody>
      </p:sp>
      <p:sp>
        <p:nvSpPr>
          <p:cNvPr id="449" name="Logo"/>
          <p:cNvSpPr txBox="1"/>
          <p:nvPr>
            <p:ph type="title" hasCustomPrompt="1"/>
          </p:nvPr>
        </p:nvSpPr>
        <p:spPr>
          <a:xfrm>
            <a:off x="537006" y="508753"/>
            <a:ext cx="5320857" cy="1029256"/>
          </a:xfrm>
          <a:prstGeom prst="rect">
            <a:avLst/>
          </a:prstGeom>
        </p:spPr>
        <p:txBody>
          <a:bodyPr anchor="t"/>
          <a:lstStyle>
            <a:lvl1pPr>
              <a:lnSpc>
                <a:spcPct val="110000"/>
              </a:lnSpc>
              <a:defRPr spc="-180" sz="6000">
                <a:solidFill>
                  <a:srgbClr val="FFFFFF"/>
                </a:solidFill>
              </a:defRPr>
            </a:lvl1pPr>
          </a:lstStyle>
          <a:p>
            <a:pPr/>
            <a:r>
              <a:t>Logo</a:t>
            </a:r>
          </a:p>
        </p:txBody>
      </p:sp>
      <p:sp>
        <p:nvSpPr>
          <p:cNvPr id="450" name="Text Placeholder 14"/>
          <p:cNvSpPr/>
          <p:nvPr>
            <p:ph type="body" sz="quarter" idx="22" hasCustomPrompt="1"/>
          </p:nvPr>
        </p:nvSpPr>
        <p:spPr>
          <a:xfrm>
            <a:off x="537007" y="11116460"/>
            <a:ext cx="4951299" cy="2097435"/>
          </a:xfrm>
          <a:prstGeom prst="rect">
            <a:avLst/>
          </a:prstGeom>
        </p:spPr>
        <p:txBody>
          <a:bodyPr anchor="b"/>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451"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452" name="Picture Placeholder 4"/>
          <p:cNvSpPr/>
          <p:nvPr>
            <p:ph type="pic" idx="23"/>
          </p:nvPr>
        </p:nvSpPr>
        <p:spPr>
          <a:xfrm>
            <a:off x="11964716" y="958971"/>
            <a:ext cx="11378013" cy="11765751"/>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3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3">
    <p:spTree>
      <p:nvGrpSpPr>
        <p:cNvPr id="1" name=""/>
        <p:cNvGrpSpPr/>
        <p:nvPr/>
      </p:nvGrpSpPr>
      <p:grpSpPr>
        <a:xfrm>
          <a:off x="0" y="0"/>
          <a:ext cx="0" cy="0"/>
          <a:chOff x="0" y="0"/>
          <a:chExt cx="0" cy="0"/>
        </a:xfrm>
      </p:grpSpPr>
      <p:sp>
        <p:nvSpPr>
          <p:cNvPr id="459" name="Rounded Rectangle"/>
          <p:cNvSpPr/>
          <p:nvPr/>
        </p:nvSpPr>
        <p:spPr>
          <a:xfrm>
            <a:off x="6435356" y="508000"/>
            <a:ext cx="17411724" cy="12700000"/>
          </a:xfrm>
          <a:prstGeom prst="roundRect">
            <a:avLst>
              <a:gd name="adj" fmla="val 1524"/>
            </a:avLst>
          </a:prstGeom>
          <a:solidFill>
            <a:srgbClr val="000000">
              <a:alpha val="4538"/>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460" name="Body Level One…"/>
          <p:cNvSpPr txBox="1"/>
          <p:nvPr>
            <p:ph type="body" sz="quarter" idx="1" hasCustomPrompt="1"/>
          </p:nvPr>
        </p:nvSpPr>
        <p:spPr>
          <a:xfrm>
            <a:off x="6940694" y="7212320"/>
            <a:ext cx="2021842" cy="307778"/>
          </a:xfrm>
          <a:prstGeom prst="rect">
            <a:avLst/>
          </a:prstGeom>
        </p:spPr>
        <p:txBody>
          <a:bodyPr lIns="0" tIns="0" rIns="0" bIns="0"/>
          <a:lstStyle>
            <a:lvl1pPr marL="14400" indent="-28800">
              <a:spcBef>
                <a:spcPts val="200"/>
              </a:spcBef>
              <a:defRPr sz="2000"/>
            </a:lvl1pPr>
            <a:lvl2pPr marL="14400" indent="-14400">
              <a:spcBef>
                <a:spcPts val="200"/>
              </a:spcBef>
              <a:defRPr sz="2000"/>
            </a:lvl2pPr>
            <a:lvl3pPr marL="14400" indent="-14400">
              <a:spcBef>
                <a:spcPts val="200"/>
              </a:spcBef>
              <a:defRPr sz="2000"/>
            </a:lvl3pPr>
            <a:lvl4pPr marL="14400" indent="-14400">
              <a:spcBef>
                <a:spcPts val="200"/>
              </a:spcBef>
              <a:defRPr sz="2000"/>
            </a:lvl4pPr>
            <a:lvl5pPr marL="14400" indent="-14400">
              <a:spcBef>
                <a:spcPts val="200"/>
              </a:spcBef>
              <a:defRPr sz="2000"/>
            </a:lvl5pPr>
          </a:lstStyle>
          <a:p>
            <a:pPr/>
            <a:r>
              <a:t>Secondary</a:t>
            </a:r>
          </a:p>
          <a:p>
            <a:pPr lvl="1"/>
            <a:r>
              <a:t/>
            </a:r>
          </a:p>
          <a:p>
            <a:pPr lvl="2"/>
            <a:r>
              <a:t/>
            </a:r>
          </a:p>
          <a:p>
            <a:pPr lvl="3"/>
            <a:r>
              <a:t/>
            </a:r>
          </a:p>
          <a:p>
            <a:pPr lvl="4"/>
            <a:r>
              <a:t/>
            </a:r>
          </a:p>
        </p:txBody>
      </p:sp>
      <p:sp>
        <p:nvSpPr>
          <p:cNvPr id="461" name="Text Placeholder 14"/>
          <p:cNvSpPr/>
          <p:nvPr>
            <p:ph type="body" sz="quarter" idx="21" hasCustomPrompt="1"/>
          </p:nvPr>
        </p:nvSpPr>
        <p:spPr>
          <a:xfrm>
            <a:off x="6940694" y="7742246"/>
            <a:ext cx="4258417" cy="1420326"/>
          </a:xfrm>
          <a:prstGeom prst="rect">
            <a:avLst/>
          </a:prstGeom>
        </p:spPr>
        <p:txBody>
          <a:bodyPr/>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a:t>
            </a:r>
          </a:p>
        </p:txBody>
      </p:sp>
      <p:sp>
        <p:nvSpPr>
          <p:cNvPr id="462" name="Picture Placeholder 12"/>
          <p:cNvSpPr/>
          <p:nvPr>
            <p:ph type="pic" sz="quarter" idx="22"/>
          </p:nvPr>
        </p:nvSpPr>
        <p:spPr>
          <a:xfrm>
            <a:off x="11963923" y="956591"/>
            <a:ext cx="5517500" cy="5522255"/>
          </a:xfrm>
          <a:prstGeom prst="rect">
            <a:avLst/>
          </a:prstGeom>
        </p:spPr>
        <p:txBody>
          <a:bodyPr lIns="91439" rIns="91439">
            <a:noAutofit/>
          </a:bodyPr>
          <a:lstStyle/>
          <a:p>
            <a:pPr/>
          </a:p>
        </p:txBody>
      </p:sp>
      <p:sp>
        <p:nvSpPr>
          <p:cNvPr id="463" name="Picture Placeholder 15"/>
          <p:cNvSpPr/>
          <p:nvPr>
            <p:ph type="pic" sz="quarter" idx="23"/>
          </p:nvPr>
        </p:nvSpPr>
        <p:spPr>
          <a:xfrm>
            <a:off x="17827141" y="7203588"/>
            <a:ext cx="5518011" cy="5522510"/>
          </a:xfrm>
          <a:prstGeom prst="rect">
            <a:avLst/>
          </a:prstGeom>
        </p:spPr>
        <p:txBody>
          <a:bodyPr lIns="91439" rIns="91439">
            <a:noAutofit/>
          </a:bodyPr>
          <a:lstStyle/>
          <a:p>
            <a:pPr/>
          </a:p>
        </p:txBody>
      </p:sp>
      <p:sp>
        <p:nvSpPr>
          <p:cNvPr id="464" name="Picture Placeholder 14"/>
          <p:cNvSpPr/>
          <p:nvPr>
            <p:ph type="pic" sz="quarter" idx="24"/>
          </p:nvPr>
        </p:nvSpPr>
        <p:spPr>
          <a:xfrm>
            <a:off x="11963948" y="7203588"/>
            <a:ext cx="5517756" cy="5522510"/>
          </a:xfrm>
          <a:prstGeom prst="rect">
            <a:avLst/>
          </a:prstGeom>
        </p:spPr>
        <p:txBody>
          <a:bodyPr lIns="91439" rIns="91439">
            <a:noAutofit/>
          </a:bodyPr>
          <a:lstStyle/>
          <a:p>
            <a:pPr/>
          </a:p>
        </p:txBody>
      </p:sp>
      <p:sp>
        <p:nvSpPr>
          <p:cNvPr id="465" name="Text Placeholder 14"/>
          <p:cNvSpPr/>
          <p:nvPr>
            <p:ph type="body" sz="quarter" idx="25" hasCustomPrompt="1"/>
          </p:nvPr>
        </p:nvSpPr>
        <p:spPr>
          <a:xfrm>
            <a:off x="6940694" y="965321"/>
            <a:ext cx="2021841" cy="307778"/>
          </a:xfrm>
          <a:prstGeom prst="rect">
            <a:avLst/>
          </a:prstGeom>
        </p:spPr>
        <p:txBody>
          <a:bodyPr lIns="0" tIns="0" rIns="0" bIns="0"/>
          <a:lstStyle>
            <a:lvl1pPr marL="14256" indent="-28512" defTabSz="817244">
              <a:spcBef>
                <a:spcPts val="100"/>
              </a:spcBef>
              <a:defRPr sz="1979"/>
            </a:lvl1pPr>
          </a:lstStyle>
          <a:p>
            <a:pPr/>
            <a:r>
              <a:t>Primary</a:t>
            </a:r>
          </a:p>
        </p:txBody>
      </p:sp>
      <p:sp>
        <p:nvSpPr>
          <p:cNvPr id="466" name="Text Placeholder 14"/>
          <p:cNvSpPr/>
          <p:nvPr>
            <p:ph type="body" sz="quarter" idx="26" hasCustomPrompt="1"/>
          </p:nvPr>
        </p:nvSpPr>
        <p:spPr>
          <a:xfrm>
            <a:off x="6940694" y="1501855"/>
            <a:ext cx="4258417" cy="1420326"/>
          </a:xfrm>
          <a:prstGeom prst="rect">
            <a:avLst/>
          </a:prstGeom>
        </p:spPr>
        <p:txBody>
          <a:bodyPr/>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a:t>
            </a:r>
          </a:p>
        </p:txBody>
      </p:sp>
      <p:sp>
        <p:nvSpPr>
          <p:cNvPr id="467" name="Logo"/>
          <p:cNvSpPr txBox="1"/>
          <p:nvPr>
            <p:ph type="title" hasCustomPrompt="1"/>
          </p:nvPr>
        </p:nvSpPr>
        <p:spPr>
          <a:xfrm>
            <a:off x="537006" y="508753"/>
            <a:ext cx="5320857" cy="1029256"/>
          </a:xfrm>
          <a:prstGeom prst="rect">
            <a:avLst/>
          </a:prstGeom>
        </p:spPr>
        <p:txBody>
          <a:bodyPr anchor="t"/>
          <a:lstStyle>
            <a:lvl1pPr>
              <a:lnSpc>
                <a:spcPct val="110000"/>
              </a:lnSpc>
              <a:defRPr spc="-180" sz="6000"/>
            </a:lvl1pPr>
          </a:lstStyle>
          <a:p>
            <a:pPr/>
            <a:r>
              <a:t>Logo</a:t>
            </a:r>
          </a:p>
        </p:txBody>
      </p:sp>
      <p:sp>
        <p:nvSpPr>
          <p:cNvPr id="468" name="Text Placeholder 14"/>
          <p:cNvSpPr/>
          <p:nvPr>
            <p:ph type="body" sz="quarter" idx="27" hasCustomPrompt="1"/>
          </p:nvPr>
        </p:nvSpPr>
        <p:spPr>
          <a:xfrm>
            <a:off x="537007" y="11116460"/>
            <a:ext cx="4951299" cy="2097435"/>
          </a:xfrm>
          <a:prstGeom prst="rect">
            <a:avLst/>
          </a:prstGeom>
        </p:spPr>
        <p:txBody>
          <a:bodyPr anchor="b"/>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469"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470" name="Picture Placeholder 13"/>
          <p:cNvSpPr/>
          <p:nvPr>
            <p:ph type="pic" sz="quarter" idx="28"/>
          </p:nvPr>
        </p:nvSpPr>
        <p:spPr>
          <a:xfrm>
            <a:off x="17827141" y="956590"/>
            <a:ext cx="5517755" cy="5522510"/>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3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3 – Grey">
    <p:bg>
      <p:bgPr>
        <a:solidFill>
          <a:srgbClr val="CCCDD1"/>
        </a:solidFill>
      </p:bgPr>
    </p:bg>
    <p:spTree>
      <p:nvGrpSpPr>
        <p:cNvPr id="1" name=""/>
        <p:cNvGrpSpPr/>
        <p:nvPr/>
      </p:nvGrpSpPr>
      <p:grpSpPr>
        <a:xfrm>
          <a:off x="0" y="0"/>
          <a:ext cx="0" cy="0"/>
          <a:chOff x="0" y="0"/>
          <a:chExt cx="0" cy="0"/>
        </a:xfrm>
      </p:grpSpPr>
      <p:sp>
        <p:nvSpPr>
          <p:cNvPr id="477" name="Rounded Rectangle"/>
          <p:cNvSpPr/>
          <p:nvPr/>
        </p:nvSpPr>
        <p:spPr>
          <a:xfrm>
            <a:off x="6435356" y="508000"/>
            <a:ext cx="17411724" cy="12700000"/>
          </a:xfrm>
          <a:prstGeom prst="roundRect">
            <a:avLst>
              <a:gd name="adj" fmla="val 1524"/>
            </a:avLst>
          </a:prstGeom>
          <a:solidFill>
            <a:srgbClr val="000000">
              <a:alpha val="4538"/>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478" name="Body Level One…"/>
          <p:cNvSpPr txBox="1"/>
          <p:nvPr>
            <p:ph type="body" sz="quarter" idx="1" hasCustomPrompt="1"/>
          </p:nvPr>
        </p:nvSpPr>
        <p:spPr>
          <a:xfrm>
            <a:off x="6940694" y="7212320"/>
            <a:ext cx="2021842" cy="307778"/>
          </a:xfrm>
          <a:prstGeom prst="rect">
            <a:avLst/>
          </a:prstGeom>
        </p:spPr>
        <p:txBody>
          <a:bodyPr lIns="0" tIns="0" rIns="0" bIns="0"/>
          <a:lstStyle>
            <a:lvl1pPr marL="14400" indent="-28800">
              <a:spcBef>
                <a:spcPts val="200"/>
              </a:spcBef>
              <a:defRPr sz="2000">
                <a:solidFill>
                  <a:srgbClr val="FFFFFF"/>
                </a:solidFill>
              </a:defRPr>
            </a:lvl1pPr>
            <a:lvl2pPr marL="14400" indent="-14400">
              <a:spcBef>
                <a:spcPts val="200"/>
              </a:spcBef>
              <a:defRPr sz="2000">
                <a:solidFill>
                  <a:srgbClr val="FFFFFF"/>
                </a:solidFill>
              </a:defRPr>
            </a:lvl2pPr>
            <a:lvl3pPr marL="14400" indent="-14400">
              <a:spcBef>
                <a:spcPts val="200"/>
              </a:spcBef>
              <a:defRPr sz="2000">
                <a:solidFill>
                  <a:srgbClr val="FFFFFF"/>
                </a:solidFill>
              </a:defRPr>
            </a:lvl3pPr>
            <a:lvl4pPr marL="14400" indent="-14400">
              <a:spcBef>
                <a:spcPts val="200"/>
              </a:spcBef>
              <a:defRPr sz="2000">
                <a:solidFill>
                  <a:srgbClr val="FFFFFF"/>
                </a:solidFill>
              </a:defRPr>
            </a:lvl4pPr>
            <a:lvl5pPr marL="14400" indent="-14400">
              <a:spcBef>
                <a:spcPts val="200"/>
              </a:spcBef>
              <a:defRPr sz="2000">
                <a:solidFill>
                  <a:srgbClr val="FFFFFF"/>
                </a:solidFill>
              </a:defRPr>
            </a:lvl5pPr>
          </a:lstStyle>
          <a:p>
            <a:pPr/>
            <a:r>
              <a:t>Secondary</a:t>
            </a:r>
          </a:p>
          <a:p>
            <a:pPr lvl="1"/>
            <a:r>
              <a:t/>
            </a:r>
          </a:p>
          <a:p>
            <a:pPr lvl="2"/>
            <a:r>
              <a:t/>
            </a:r>
          </a:p>
          <a:p>
            <a:pPr lvl="3"/>
            <a:r>
              <a:t/>
            </a:r>
          </a:p>
          <a:p>
            <a:pPr lvl="4"/>
            <a:r>
              <a:t/>
            </a:r>
          </a:p>
        </p:txBody>
      </p:sp>
      <p:sp>
        <p:nvSpPr>
          <p:cNvPr id="479" name="Text Placeholder 14"/>
          <p:cNvSpPr/>
          <p:nvPr>
            <p:ph type="body" sz="quarter" idx="21" hasCustomPrompt="1"/>
          </p:nvPr>
        </p:nvSpPr>
        <p:spPr>
          <a:xfrm>
            <a:off x="6940694" y="7742246"/>
            <a:ext cx="4258417" cy="1420326"/>
          </a:xfrm>
          <a:prstGeom prst="rect">
            <a:avLst/>
          </a:prstGeom>
        </p:spPr>
        <p:txBody>
          <a:bodyPr/>
          <a:lstStyle>
            <a:lvl1pPr defTabSz="817244">
              <a:lnSpc>
                <a:spcPct val="110000"/>
              </a:lnSpc>
              <a:defRPr sz="1979">
                <a:solidFill>
                  <a:srgbClr val="F2F2F2"/>
                </a:solidFill>
              </a:defRPr>
            </a:lvl1pPr>
          </a:lstStyle>
          <a:p>
            <a:pPr/>
            <a:r>
              <a:t>Lorem ipsum dolor sit amet, consectetur adipiscing elit, sed do eiusmod tempor incididunt ut labore et dolore magna aliqua.</a:t>
            </a:r>
          </a:p>
        </p:txBody>
      </p:sp>
      <p:sp>
        <p:nvSpPr>
          <p:cNvPr id="480" name="Text Placeholder 14"/>
          <p:cNvSpPr/>
          <p:nvPr>
            <p:ph type="body" sz="quarter" idx="22" hasCustomPrompt="1"/>
          </p:nvPr>
        </p:nvSpPr>
        <p:spPr>
          <a:xfrm>
            <a:off x="6940694" y="965321"/>
            <a:ext cx="2021841" cy="307778"/>
          </a:xfrm>
          <a:prstGeom prst="rect">
            <a:avLst/>
          </a:prstGeom>
        </p:spPr>
        <p:txBody>
          <a:bodyPr lIns="0" tIns="0" rIns="0" bIns="0"/>
          <a:lstStyle>
            <a:lvl1pPr marL="14256" indent="-28512" defTabSz="817244">
              <a:spcBef>
                <a:spcPts val="100"/>
              </a:spcBef>
              <a:defRPr sz="1979">
                <a:solidFill>
                  <a:srgbClr val="FFFFFF"/>
                </a:solidFill>
              </a:defRPr>
            </a:lvl1pPr>
          </a:lstStyle>
          <a:p>
            <a:pPr/>
            <a:r>
              <a:t>Primary</a:t>
            </a:r>
          </a:p>
        </p:txBody>
      </p:sp>
      <p:sp>
        <p:nvSpPr>
          <p:cNvPr id="481" name="Text Placeholder 14"/>
          <p:cNvSpPr/>
          <p:nvPr>
            <p:ph type="body" sz="quarter" idx="23" hasCustomPrompt="1"/>
          </p:nvPr>
        </p:nvSpPr>
        <p:spPr>
          <a:xfrm>
            <a:off x="6940694" y="1501855"/>
            <a:ext cx="4258417" cy="1420326"/>
          </a:xfrm>
          <a:prstGeom prst="rect">
            <a:avLst/>
          </a:prstGeom>
        </p:spPr>
        <p:txBody>
          <a:bodyPr/>
          <a:lstStyle>
            <a:lvl1pPr defTabSz="817244">
              <a:lnSpc>
                <a:spcPct val="110000"/>
              </a:lnSpc>
              <a:defRPr sz="1979">
                <a:solidFill>
                  <a:srgbClr val="F2F2F2"/>
                </a:solidFill>
              </a:defRPr>
            </a:lvl1pPr>
          </a:lstStyle>
          <a:p>
            <a:pPr/>
            <a:r>
              <a:t>Lorem ipsum dolor sit amet, consectetur adipiscing elit, sed do eiusmod tempor incididunt ut labore et dolore magna aliqua.</a:t>
            </a:r>
          </a:p>
        </p:txBody>
      </p:sp>
      <p:sp>
        <p:nvSpPr>
          <p:cNvPr id="482" name="Logo"/>
          <p:cNvSpPr txBox="1"/>
          <p:nvPr>
            <p:ph type="title" hasCustomPrompt="1"/>
          </p:nvPr>
        </p:nvSpPr>
        <p:spPr>
          <a:xfrm>
            <a:off x="537006" y="508753"/>
            <a:ext cx="5320857" cy="1029256"/>
          </a:xfrm>
          <a:prstGeom prst="rect">
            <a:avLst/>
          </a:prstGeom>
        </p:spPr>
        <p:txBody>
          <a:bodyPr anchor="t"/>
          <a:lstStyle>
            <a:lvl1pPr>
              <a:lnSpc>
                <a:spcPct val="110000"/>
              </a:lnSpc>
              <a:defRPr spc="-180" sz="6000">
                <a:solidFill>
                  <a:srgbClr val="FFFFFF"/>
                </a:solidFill>
              </a:defRPr>
            </a:lvl1pPr>
          </a:lstStyle>
          <a:p>
            <a:pPr/>
            <a:r>
              <a:t>Logo</a:t>
            </a:r>
          </a:p>
        </p:txBody>
      </p:sp>
      <p:sp>
        <p:nvSpPr>
          <p:cNvPr id="483" name="Text Placeholder 14"/>
          <p:cNvSpPr/>
          <p:nvPr>
            <p:ph type="body" sz="quarter" idx="24" hasCustomPrompt="1"/>
          </p:nvPr>
        </p:nvSpPr>
        <p:spPr>
          <a:xfrm>
            <a:off x="537007" y="11116460"/>
            <a:ext cx="4951299" cy="2097435"/>
          </a:xfrm>
          <a:prstGeom prst="rect">
            <a:avLst/>
          </a:prstGeom>
        </p:spPr>
        <p:txBody>
          <a:bodyPr anchor="b"/>
          <a:lstStyle>
            <a:lvl1pPr defTabSz="817244">
              <a:lnSpc>
                <a:spcPct val="110000"/>
              </a:lnSpc>
              <a:defRPr sz="1979">
                <a:solidFill>
                  <a:srgbClr val="FFFFFF"/>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484"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485" name="Picture Placeholder 12"/>
          <p:cNvSpPr/>
          <p:nvPr>
            <p:ph type="pic" sz="quarter" idx="25"/>
          </p:nvPr>
        </p:nvSpPr>
        <p:spPr>
          <a:xfrm>
            <a:off x="11963923" y="956591"/>
            <a:ext cx="5517500" cy="5522255"/>
          </a:xfrm>
          <a:prstGeom prst="rect">
            <a:avLst/>
          </a:prstGeom>
        </p:spPr>
        <p:txBody>
          <a:bodyPr lIns="91439" rIns="91439">
            <a:noAutofit/>
          </a:bodyPr>
          <a:lstStyle/>
          <a:p>
            <a:pPr/>
          </a:p>
        </p:txBody>
      </p:sp>
      <p:sp>
        <p:nvSpPr>
          <p:cNvPr id="486" name="Picture Placeholder 15"/>
          <p:cNvSpPr/>
          <p:nvPr>
            <p:ph type="pic" sz="quarter" idx="26"/>
          </p:nvPr>
        </p:nvSpPr>
        <p:spPr>
          <a:xfrm>
            <a:off x="17827141" y="7203588"/>
            <a:ext cx="5518011" cy="5522510"/>
          </a:xfrm>
          <a:prstGeom prst="rect">
            <a:avLst/>
          </a:prstGeom>
        </p:spPr>
        <p:txBody>
          <a:bodyPr lIns="91439" rIns="91439">
            <a:noAutofit/>
          </a:bodyPr>
          <a:lstStyle/>
          <a:p>
            <a:pPr/>
          </a:p>
        </p:txBody>
      </p:sp>
      <p:sp>
        <p:nvSpPr>
          <p:cNvPr id="487" name="Picture Placeholder 14"/>
          <p:cNvSpPr/>
          <p:nvPr>
            <p:ph type="pic" sz="quarter" idx="27"/>
          </p:nvPr>
        </p:nvSpPr>
        <p:spPr>
          <a:xfrm>
            <a:off x="11963948" y="7203588"/>
            <a:ext cx="5517756" cy="5522510"/>
          </a:xfrm>
          <a:prstGeom prst="rect">
            <a:avLst/>
          </a:prstGeom>
        </p:spPr>
        <p:txBody>
          <a:bodyPr lIns="91439" rIns="91439">
            <a:noAutofit/>
          </a:bodyPr>
          <a:lstStyle/>
          <a:p>
            <a:pPr/>
          </a:p>
        </p:txBody>
      </p:sp>
      <p:sp>
        <p:nvSpPr>
          <p:cNvPr id="488" name="Picture Placeholder 13"/>
          <p:cNvSpPr/>
          <p:nvPr>
            <p:ph type="pic" sz="quarter" idx="28"/>
          </p:nvPr>
        </p:nvSpPr>
        <p:spPr>
          <a:xfrm>
            <a:off x="17827141" y="956590"/>
            <a:ext cx="5517755" cy="5522510"/>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3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3 – Dark">
    <p:bg>
      <p:bgPr>
        <a:solidFill>
          <a:srgbClr val="000000"/>
        </a:solidFill>
      </p:bgPr>
    </p:bg>
    <p:spTree>
      <p:nvGrpSpPr>
        <p:cNvPr id="1" name=""/>
        <p:cNvGrpSpPr/>
        <p:nvPr/>
      </p:nvGrpSpPr>
      <p:grpSpPr>
        <a:xfrm>
          <a:off x="0" y="0"/>
          <a:ext cx="0" cy="0"/>
          <a:chOff x="0" y="0"/>
          <a:chExt cx="0" cy="0"/>
        </a:xfrm>
      </p:grpSpPr>
      <p:sp>
        <p:nvSpPr>
          <p:cNvPr id="495" name="Rounded Rectangle"/>
          <p:cNvSpPr/>
          <p:nvPr/>
        </p:nvSpPr>
        <p:spPr>
          <a:xfrm>
            <a:off x="6435356" y="508000"/>
            <a:ext cx="17411724" cy="12700000"/>
          </a:xfrm>
          <a:prstGeom prst="roundRect">
            <a:avLst>
              <a:gd name="adj" fmla="val 1524"/>
            </a:avLst>
          </a:prstGeom>
          <a:solidFill>
            <a:srgbClr val="FFFFFF">
              <a:alpha val="10000"/>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496" name="Body Level One…"/>
          <p:cNvSpPr txBox="1"/>
          <p:nvPr>
            <p:ph type="body" sz="quarter" idx="1" hasCustomPrompt="1"/>
          </p:nvPr>
        </p:nvSpPr>
        <p:spPr>
          <a:xfrm>
            <a:off x="6940694" y="7212320"/>
            <a:ext cx="2021842" cy="307778"/>
          </a:xfrm>
          <a:prstGeom prst="rect">
            <a:avLst/>
          </a:prstGeom>
        </p:spPr>
        <p:txBody>
          <a:bodyPr lIns="0" tIns="0" rIns="0" bIns="0"/>
          <a:lstStyle>
            <a:lvl1pPr marL="14400" indent="-28800">
              <a:spcBef>
                <a:spcPts val="200"/>
              </a:spcBef>
              <a:defRPr sz="2000">
                <a:solidFill>
                  <a:srgbClr val="FFFFFF"/>
                </a:solidFill>
              </a:defRPr>
            </a:lvl1pPr>
            <a:lvl2pPr marL="14400" indent="-14400">
              <a:spcBef>
                <a:spcPts val="200"/>
              </a:spcBef>
              <a:defRPr sz="2000">
                <a:solidFill>
                  <a:srgbClr val="FFFFFF"/>
                </a:solidFill>
              </a:defRPr>
            </a:lvl2pPr>
            <a:lvl3pPr marL="14400" indent="-14400">
              <a:spcBef>
                <a:spcPts val="200"/>
              </a:spcBef>
              <a:defRPr sz="2000">
                <a:solidFill>
                  <a:srgbClr val="FFFFFF"/>
                </a:solidFill>
              </a:defRPr>
            </a:lvl3pPr>
            <a:lvl4pPr marL="14400" indent="-14400">
              <a:spcBef>
                <a:spcPts val="200"/>
              </a:spcBef>
              <a:defRPr sz="2000">
                <a:solidFill>
                  <a:srgbClr val="FFFFFF"/>
                </a:solidFill>
              </a:defRPr>
            </a:lvl4pPr>
            <a:lvl5pPr marL="14400" indent="-14400">
              <a:spcBef>
                <a:spcPts val="200"/>
              </a:spcBef>
              <a:defRPr sz="2000">
                <a:solidFill>
                  <a:srgbClr val="FFFFFF"/>
                </a:solidFill>
              </a:defRPr>
            </a:lvl5pPr>
          </a:lstStyle>
          <a:p>
            <a:pPr/>
            <a:r>
              <a:t>Secondary</a:t>
            </a:r>
          </a:p>
          <a:p>
            <a:pPr lvl="1"/>
            <a:r>
              <a:t/>
            </a:r>
          </a:p>
          <a:p>
            <a:pPr lvl="2"/>
            <a:r>
              <a:t/>
            </a:r>
          </a:p>
          <a:p>
            <a:pPr lvl="3"/>
            <a:r>
              <a:t/>
            </a:r>
          </a:p>
          <a:p>
            <a:pPr lvl="4"/>
            <a:r>
              <a:t/>
            </a:r>
          </a:p>
        </p:txBody>
      </p:sp>
      <p:sp>
        <p:nvSpPr>
          <p:cNvPr id="497" name="Text Placeholder 14"/>
          <p:cNvSpPr/>
          <p:nvPr>
            <p:ph type="body" sz="quarter" idx="21" hasCustomPrompt="1"/>
          </p:nvPr>
        </p:nvSpPr>
        <p:spPr>
          <a:xfrm>
            <a:off x="6940694" y="7742246"/>
            <a:ext cx="4258417" cy="1420326"/>
          </a:xfrm>
          <a:prstGeom prst="rect">
            <a:avLst/>
          </a:prstGeom>
        </p:spPr>
        <p:txBody>
          <a:bodyPr/>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a:t>
            </a:r>
          </a:p>
        </p:txBody>
      </p:sp>
      <p:sp>
        <p:nvSpPr>
          <p:cNvPr id="498" name="Text Placeholder 14"/>
          <p:cNvSpPr/>
          <p:nvPr>
            <p:ph type="body" sz="quarter" idx="22" hasCustomPrompt="1"/>
          </p:nvPr>
        </p:nvSpPr>
        <p:spPr>
          <a:xfrm>
            <a:off x="6940694" y="965321"/>
            <a:ext cx="2021841" cy="307778"/>
          </a:xfrm>
          <a:prstGeom prst="rect">
            <a:avLst/>
          </a:prstGeom>
        </p:spPr>
        <p:txBody>
          <a:bodyPr lIns="0" tIns="0" rIns="0" bIns="0"/>
          <a:lstStyle>
            <a:lvl1pPr marL="14256" indent="-28512" defTabSz="817244">
              <a:spcBef>
                <a:spcPts val="100"/>
              </a:spcBef>
              <a:defRPr sz="1979">
                <a:solidFill>
                  <a:srgbClr val="FFFFFF"/>
                </a:solidFill>
              </a:defRPr>
            </a:lvl1pPr>
          </a:lstStyle>
          <a:p>
            <a:pPr/>
            <a:r>
              <a:t>Primary</a:t>
            </a:r>
          </a:p>
        </p:txBody>
      </p:sp>
      <p:sp>
        <p:nvSpPr>
          <p:cNvPr id="499" name="Text Placeholder 14"/>
          <p:cNvSpPr/>
          <p:nvPr>
            <p:ph type="body" sz="quarter" idx="23" hasCustomPrompt="1"/>
          </p:nvPr>
        </p:nvSpPr>
        <p:spPr>
          <a:xfrm>
            <a:off x="6940694" y="1501855"/>
            <a:ext cx="4258417" cy="1420326"/>
          </a:xfrm>
          <a:prstGeom prst="rect">
            <a:avLst/>
          </a:prstGeom>
        </p:spPr>
        <p:txBody>
          <a:bodyPr/>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a:t>
            </a:r>
          </a:p>
        </p:txBody>
      </p:sp>
      <p:sp>
        <p:nvSpPr>
          <p:cNvPr id="500" name="Logo"/>
          <p:cNvSpPr txBox="1"/>
          <p:nvPr>
            <p:ph type="title" hasCustomPrompt="1"/>
          </p:nvPr>
        </p:nvSpPr>
        <p:spPr>
          <a:xfrm>
            <a:off x="537006" y="508753"/>
            <a:ext cx="5320857" cy="1029256"/>
          </a:xfrm>
          <a:prstGeom prst="rect">
            <a:avLst/>
          </a:prstGeom>
        </p:spPr>
        <p:txBody>
          <a:bodyPr anchor="t"/>
          <a:lstStyle>
            <a:lvl1pPr>
              <a:lnSpc>
                <a:spcPct val="110000"/>
              </a:lnSpc>
              <a:defRPr spc="-180" sz="6000">
                <a:solidFill>
                  <a:srgbClr val="FFFFFF"/>
                </a:solidFill>
              </a:defRPr>
            </a:lvl1pPr>
          </a:lstStyle>
          <a:p>
            <a:pPr/>
            <a:r>
              <a:t>Logo</a:t>
            </a:r>
          </a:p>
        </p:txBody>
      </p:sp>
      <p:sp>
        <p:nvSpPr>
          <p:cNvPr id="501" name="Text Placeholder 14"/>
          <p:cNvSpPr/>
          <p:nvPr>
            <p:ph type="body" sz="quarter" idx="24" hasCustomPrompt="1"/>
          </p:nvPr>
        </p:nvSpPr>
        <p:spPr>
          <a:xfrm>
            <a:off x="537007" y="11116460"/>
            <a:ext cx="4951299" cy="2097435"/>
          </a:xfrm>
          <a:prstGeom prst="rect">
            <a:avLst/>
          </a:prstGeom>
        </p:spPr>
        <p:txBody>
          <a:bodyPr anchor="b"/>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502"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503" name="Picture Placeholder 12"/>
          <p:cNvSpPr/>
          <p:nvPr>
            <p:ph type="pic" sz="quarter" idx="25"/>
          </p:nvPr>
        </p:nvSpPr>
        <p:spPr>
          <a:xfrm>
            <a:off x="11963923" y="956591"/>
            <a:ext cx="5517500" cy="5522255"/>
          </a:xfrm>
          <a:prstGeom prst="rect">
            <a:avLst/>
          </a:prstGeom>
        </p:spPr>
        <p:txBody>
          <a:bodyPr lIns="91439" rIns="91439">
            <a:noAutofit/>
          </a:bodyPr>
          <a:lstStyle/>
          <a:p>
            <a:pPr/>
          </a:p>
        </p:txBody>
      </p:sp>
      <p:sp>
        <p:nvSpPr>
          <p:cNvPr id="504" name="Picture Placeholder 15"/>
          <p:cNvSpPr/>
          <p:nvPr>
            <p:ph type="pic" sz="quarter" idx="26"/>
          </p:nvPr>
        </p:nvSpPr>
        <p:spPr>
          <a:xfrm>
            <a:off x="17827141" y="7203588"/>
            <a:ext cx="5518011" cy="5522510"/>
          </a:xfrm>
          <a:prstGeom prst="rect">
            <a:avLst/>
          </a:prstGeom>
        </p:spPr>
        <p:txBody>
          <a:bodyPr lIns="91439" rIns="91439">
            <a:noAutofit/>
          </a:bodyPr>
          <a:lstStyle/>
          <a:p>
            <a:pPr/>
          </a:p>
        </p:txBody>
      </p:sp>
      <p:sp>
        <p:nvSpPr>
          <p:cNvPr id="505" name="Picture Placeholder 14"/>
          <p:cNvSpPr/>
          <p:nvPr>
            <p:ph type="pic" sz="quarter" idx="27"/>
          </p:nvPr>
        </p:nvSpPr>
        <p:spPr>
          <a:xfrm>
            <a:off x="11963948" y="7203588"/>
            <a:ext cx="5517756" cy="5522510"/>
          </a:xfrm>
          <a:prstGeom prst="rect">
            <a:avLst/>
          </a:prstGeom>
        </p:spPr>
        <p:txBody>
          <a:bodyPr lIns="91439" rIns="91439">
            <a:noAutofit/>
          </a:bodyPr>
          <a:lstStyle/>
          <a:p>
            <a:pPr/>
          </a:p>
        </p:txBody>
      </p:sp>
      <p:sp>
        <p:nvSpPr>
          <p:cNvPr id="506" name="Picture Placeholder 13"/>
          <p:cNvSpPr/>
          <p:nvPr>
            <p:ph type="pic" sz="quarter" idx="28"/>
          </p:nvPr>
        </p:nvSpPr>
        <p:spPr>
          <a:xfrm>
            <a:off x="17827141" y="956590"/>
            <a:ext cx="5517755" cy="5522510"/>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3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4">
    <p:spTree>
      <p:nvGrpSpPr>
        <p:cNvPr id="1" name=""/>
        <p:cNvGrpSpPr/>
        <p:nvPr/>
      </p:nvGrpSpPr>
      <p:grpSpPr>
        <a:xfrm>
          <a:off x="0" y="0"/>
          <a:ext cx="0" cy="0"/>
          <a:chOff x="0" y="0"/>
          <a:chExt cx="0" cy="0"/>
        </a:xfrm>
      </p:grpSpPr>
      <p:sp>
        <p:nvSpPr>
          <p:cNvPr id="513" name="Rounded Rectangle"/>
          <p:cNvSpPr/>
          <p:nvPr/>
        </p:nvSpPr>
        <p:spPr>
          <a:xfrm>
            <a:off x="6435356" y="508000"/>
            <a:ext cx="17411724" cy="12700000"/>
          </a:xfrm>
          <a:prstGeom prst="roundRect">
            <a:avLst>
              <a:gd name="adj" fmla="val 1524"/>
            </a:avLst>
          </a:prstGeom>
          <a:solidFill>
            <a:srgbClr val="000000">
              <a:alpha val="5000"/>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514" name="Body Level One…"/>
          <p:cNvSpPr txBox="1"/>
          <p:nvPr>
            <p:ph type="body" sz="quarter" idx="1" hasCustomPrompt="1"/>
          </p:nvPr>
        </p:nvSpPr>
        <p:spPr>
          <a:xfrm>
            <a:off x="6940694" y="7212320"/>
            <a:ext cx="2021842" cy="307778"/>
          </a:xfrm>
          <a:prstGeom prst="rect">
            <a:avLst/>
          </a:prstGeom>
        </p:spPr>
        <p:txBody>
          <a:bodyPr lIns="0" tIns="0" rIns="0" bIns="0"/>
          <a:lstStyle>
            <a:lvl1pPr marL="14400" indent="-28800">
              <a:spcBef>
                <a:spcPts val="200"/>
              </a:spcBef>
              <a:defRPr sz="2000"/>
            </a:lvl1pPr>
            <a:lvl2pPr marL="14400" indent="-14400">
              <a:spcBef>
                <a:spcPts val="200"/>
              </a:spcBef>
              <a:defRPr sz="2000"/>
            </a:lvl2pPr>
            <a:lvl3pPr marL="14400" indent="-14400">
              <a:spcBef>
                <a:spcPts val="200"/>
              </a:spcBef>
              <a:defRPr sz="2000"/>
            </a:lvl3pPr>
            <a:lvl4pPr marL="14400" indent="-14400">
              <a:spcBef>
                <a:spcPts val="200"/>
              </a:spcBef>
              <a:defRPr sz="2000"/>
            </a:lvl4pPr>
            <a:lvl5pPr marL="14400" indent="-14400">
              <a:spcBef>
                <a:spcPts val="200"/>
              </a:spcBef>
              <a:defRPr sz="2000"/>
            </a:lvl5pPr>
          </a:lstStyle>
          <a:p>
            <a:pPr/>
            <a:r>
              <a:t>Secondary</a:t>
            </a:r>
          </a:p>
          <a:p>
            <a:pPr lvl="1"/>
            <a:r>
              <a:t/>
            </a:r>
          </a:p>
          <a:p>
            <a:pPr lvl="2"/>
            <a:r>
              <a:t/>
            </a:r>
          </a:p>
          <a:p>
            <a:pPr lvl="3"/>
            <a:r>
              <a:t/>
            </a:r>
          </a:p>
          <a:p>
            <a:pPr lvl="4"/>
            <a:r>
              <a:t/>
            </a:r>
          </a:p>
        </p:txBody>
      </p:sp>
      <p:sp>
        <p:nvSpPr>
          <p:cNvPr id="515" name="Text Placeholder 14"/>
          <p:cNvSpPr/>
          <p:nvPr>
            <p:ph type="body" sz="quarter" idx="21" hasCustomPrompt="1"/>
          </p:nvPr>
        </p:nvSpPr>
        <p:spPr>
          <a:xfrm>
            <a:off x="6940694" y="7742246"/>
            <a:ext cx="4258417" cy="1420326"/>
          </a:xfrm>
          <a:prstGeom prst="rect">
            <a:avLst/>
          </a:prstGeom>
        </p:spPr>
        <p:txBody>
          <a:bodyPr/>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a:t>
            </a:r>
          </a:p>
        </p:txBody>
      </p:sp>
      <p:sp>
        <p:nvSpPr>
          <p:cNvPr id="516" name="Text Placeholder 14"/>
          <p:cNvSpPr/>
          <p:nvPr>
            <p:ph type="body" sz="quarter" idx="22" hasCustomPrompt="1"/>
          </p:nvPr>
        </p:nvSpPr>
        <p:spPr>
          <a:xfrm>
            <a:off x="6940694" y="965321"/>
            <a:ext cx="2021841" cy="307778"/>
          </a:xfrm>
          <a:prstGeom prst="rect">
            <a:avLst/>
          </a:prstGeom>
        </p:spPr>
        <p:txBody>
          <a:bodyPr lIns="0" tIns="0" rIns="0" bIns="0"/>
          <a:lstStyle>
            <a:lvl1pPr marL="14256" indent="-28512" defTabSz="817244">
              <a:spcBef>
                <a:spcPts val="100"/>
              </a:spcBef>
              <a:defRPr sz="1979"/>
            </a:lvl1pPr>
          </a:lstStyle>
          <a:p>
            <a:pPr/>
            <a:r>
              <a:t>Primary</a:t>
            </a:r>
          </a:p>
        </p:txBody>
      </p:sp>
      <p:sp>
        <p:nvSpPr>
          <p:cNvPr id="517" name="Text Placeholder 14"/>
          <p:cNvSpPr/>
          <p:nvPr>
            <p:ph type="body" sz="quarter" idx="23" hasCustomPrompt="1"/>
          </p:nvPr>
        </p:nvSpPr>
        <p:spPr>
          <a:xfrm>
            <a:off x="6940694" y="1501855"/>
            <a:ext cx="4258417" cy="1420326"/>
          </a:xfrm>
          <a:prstGeom prst="rect">
            <a:avLst/>
          </a:prstGeom>
        </p:spPr>
        <p:txBody>
          <a:bodyPr/>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a:t>
            </a:r>
          </a:p>
        </p:txBody>
      </p:sp>
      <p:sp>
        <p:nvSpPr>
          <p:cNvPr id="518" name="Logo"/>
          <p:cNvSpPr txBox="1"/>
          <p:nvPr>
            <p:ph type="title" hasCustomPrompt="1"/>
          </p:nvPr>
        </p:nvSpPr>
        <p:spPr>
          <a:xfrm>
            <a:off x="537006" y="508753"/>
            <a:ext cx="5320857" cy="1029256"/>
          </a:xfrm>
          <a:prstGeom prst="rect">
            <a:avLst/>
          </a:prstGeom>
        </p:spPr>
        <p:txBody>
          <a:bodyPr anchor="t"/>
          <a:lstStyle>
            <a:lvl1pPr>
              <a:lnSpc>
                <a:spcPct val="110000"/>
              </a:lnSpc>
              <a:defRPr spc="-180" sz="6000"/>
            </a:lvl1pPr>
          </a:lstStyle>
          <a:p>
            <a:pPr/>
            <a:r>
              <a:t>Logo</a:t>
            </a:r>
          </a:p>
        </p:txBody>
      </p:sp>
      <p:sp>
        <p:nvSpPr>
          <p:cNvPr id="519" name="Text Placeholder 14"/>
          <p:cNvSpPr/>
          <p:nvPr>
            <p:ph type="body" sz="quarter" idx="24" hasCustomPrompt="1"/>
          </p:nvPr>
        </p:nvSpPr>
        <p:spPr>
          <a:xfrm>
            <a:off x="537007" y="11116460"/>
            <a:ext cx="4951299" cy="2097435"/>
          </a:xfrm>
          <a:prstGeom prst="rect">
            <a:avLst/>
          </a:prstGeom>
        </p:spPr>
        <p:txBody>
          <a:bodyPr anchor="b"/>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520"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521" name="Picture Placeholder 11"/>
          <p:cNvSpPr/>
          <p:nvPr>
            <p:ph type="pic" sz="quarter" idx="25"/>
          </p:nvPr>
        </p:nvSpPr>
        <p:spPr>
          <a:xfrm>
            <a:off x="11963923" y="7203588"/>
            <a:ext cx="11382776" cy="5522517"/>
          </a:xfrm>
          <a:prstGeom prst="rect">
            <a:avLst/>
          </a:prstGeom>
        </p:spPr>
        <p:txBody>
          <a:bodyPr lIns="91439" rIns="91439">
            <a:noAutofit/>
          </a:bodyPr>
          <a:lstStyle/>
          <a:p>
            <a:pPr/>
          </a:p>
        </p:txBody>
      </p:sp>
      <p:sp>
        <p:nvSpPr>
          <p:cNvPr id="522" name="Picture Placeholder 10"/>
          <p:cNvSpPr/>
          <p:nvPr>
            <p:ph type="pic" sz="quarter" idx="26"/>
          </p:nvPr>
        </p:nvSpPr>
        <p:spPr>
          <a:xfrm>
            <a:off x="11963923" y="956591"/>
            <a:ext cx="11375574" cy="5522517"/>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3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4 – Grey">
    <p:bg>
      <p:bgPr>
        <a:solidFill>
          <a:srgbClr val="CCCDD1"/>
        </a:solidFill>
      </p:bgPr>
    </p:bg>
    <p:spTree>
      <p:nvGrpSpPr>
        <p:cNvPr id="1" name=""/>
        <p:cNvGrpSpPr/>
        <p:nvPr/>
      </p:nvGrpSpPr>
      <p:grpSpPr>
        <a:xfrm>
          <a:off x="0" y="0"/>
          <a:ext cx="0" cy="0"/>
          <a:chOff x="0" y="0"/>
          <a:chExt cx="0" cy="0"/>
        </a:xfrm>
      </p:grpSpPr>
      <p:sp>
        <p:nvSpPr>
          <p:cNvPr id="529" name="Rounded Rectangle"/>
          <p:cNvSpPr/>
          <p:nvPr/>
        </p:nvSpPr>
        <p:spPr>
          <a:xfrm>
            <a:off x="6435356" y="508000"/>
            <a:ext cx="17411724" cy="12700000"/>
          </a:xfrm>
          <a:prstGeom prst="roundRect">
            <a:avLst>
              <a:gd name="adj" fmla="val 1524"/>
            </a:avLst>
          </a:prstGeom>
          <a:solidFill>
            <a:srgbClr val="000000">
              <a:alpha val="5000"/>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530" name="Body Level One…"/>
          <p:cNvSpPr txBox="1"/>
          <p:nvPr>
            <p:ph type="body" sz="quarter" idx="1" hasCustomPrompt="1"/>
          </p:nvPr>
        </p:nvSpPr>
        <p:spPr>
          <a:xfrm>
            <a:off x="6940694" y="7212320"/>
            <a:ext cx="2021842" cy="307778"/>
          </a:xfrm>
          <a:prstGeom prst="rect">
            <a:avLst/>
          </a:prstGeom>
        </p:spPr>
        <p:txBody>
          <a:bodyPr lIns="0" tIns="0" rIns="0" bIns="0"/>
          <a:lstStyle>
            <a:lvl1pPr marL="14400" indent="-28800">
              <a:spcBef>
                <a:spcPts val="200"/>
              </a:spcBef>
              <a:defRPr sz="2000">
                <a:solidFill>
                  <a:srgbClr val="FFFFFF"/>
                </a:solidFill>
              </a:defRPr>
            </a:lvl1pPr>
            <a:lvl2pPr marL="14400" indent="-14400">
              <a:spcBef>
                <a:spcPts val="200"/>
              </a:spcBef>
              <a:defRPr sz="2000">
                <a:solidFill>
                  <a:srgbClr val="FFFFFF"/>
                </a:solidFill>
              </a:defRPr>
            </a:lvl2pPr>
            <a:lvl3pPr marL="14400" indent="-14400">
              <a:spcBef>
                <a:spcPts val="200"/>
              </a:spcBef>
              <a:defRPr sz="2000">
                <a:solidFill>
                  <a:srgbClr val="FFFFFF"/>
                </a:solidFill>
              </a:defRPr>
            </a:lvl3pPr>
            <a:lvl4pPr marL="14400" indent="-14400">
              <a:spcBef>
                <a:spcPts val="200"/>
              </a:spcBef>
              <a:defRPr sz="2000">
                <a:solidFill>
                  <a:srgbClr val="FFFFFF"/>
                </a:solidFill>
              </a:defRPr>
            </a:lvl4pPr>
            <a:lvl5pPr marL="14400" indent="-14400">
              <a:spcBef>
                <a:spcPts val="200"/>
              </a:spcBef>
              <a:defRPr sz="2000">
                <a:solidFill>
                  <a:srgbClr val="FFFFFF"/>
                </a:solidFill>
              </a:defRPr>
            </a:lvl5pPr>
          </a:lstStyle>
          <a:p>
            <a:pPr/>
            <a:r>
              <a:t>Secondary</a:t>
            </a:r>
          </a:p>
          <a:p>
            <a:pPr lvl="1"/>
            <a:r>
              <a:t/>
            </a:r>
          </a:p>
          <a:p>
            <a:pPr lvl="2"/>
            <a:r>
              <a:t/>
            </a:r>
          </a:p>
          <a:p>
            <a:pPr lvl="3"/>
            <a:r>
              <a:t/>
            </a:r>
          </a:p>
          <a:p>
            <a:pPr lvl="4"/>
            <a:r>
              <a:t/>
            </a:r>
          </a:p>
        </p:txBody>
      </p:sp>
      <p:sp>
        <p:nvSpPr>
          <p:cNvPr id="531" name="Text Placeholder 14"/>
          <p:cNvSpPr/>
          <p:nvPr>
            <p:ph type="body" sz="quarter" idx="21" hasCustomPrompt="1"/>
          </p:nvPr>
        </p:nvSpPr>
        <p:spPr>
          <a:xfrm>
            <a:off x="6940694" y="7742246"/>
            <a:ext cx="4258417" cy="1420326"/>
          </a:xfrm>
          <a:prstGeom prst="rect">
            <a:avLst/>
          </a:prstGeom>
        </p:spPr>
        <p:txBody>
          <a:bodyPr/>
          <a:lstStyle>
            <a:lvl1pPr defTabSz="817244">
              <a:lnSpc>
                <a:spcPct val="110000"/>
              </a:lnSpc>
              <a:defRPr sz="1979">
                <a:solidFill>
                  <a:srgbClr val="F2F2F2"/>
                </a:solidFill>
              </a:defRPr>
            </a:lvl1pPr>
          </a:lstStyle>
          <a:p>
            <a:pPr/>
            <a:r>
              <a:t>Lorem ipsum dolor sit amet, consectetur adipiscing elit, sed do eiusmod tempor incididunt ut labore et dolore magna aliqua.</a:t>
            </a:r>
          </a:p>
        </p:txBody>
      </p:sp>
      <p:sp>
        <p:nvSpPr>
          <p:cNvPr id="532" name="Text Placeholder 14"/>
          <p:cNvSpPr/>
          <p:nvPr>
            <p:ph type="body" sz="quarter" idx="22" hasCustomPrompt="1"/>
          </p:nvPr>
        </p:nvSpPr>
        <p:spPr>
          <a:xfrm>
            <a:off x="6940694" y="965321"/>
            <a:ext cx="2021841" cy="307778"/>
          </a:xfrm>
          <a:prstGeom prst="rect">
            <a:avLst/>
          </a:prstGeom>
        </p:spPr>
        <p:txBody>
          <a:bodyPr lIns="0" tIns="0" rIns="0" bIns="0"/>
          <a:lstStyle>
            <a:lvl1pPr marL="14256" indent="-28512" defTabSz="817244">
              <a:spcBef>
                <a:spcPts val="100"/>
              </a:spcBef>
              <a:defRPr sz="1979">
                <a:solidFill>
                  <a:srgbClr val="FFFFFF"/>
                </a:solidFill>
              </a:defRPr>
            </a:lvl1pPr>
          </a:lstStyle>
          <a:p>
            <a:pPr/>
            <a:r>
              <a:t>Primary</a:t>
            </a:r>
          </a:p>
        </p:txBody>
      </p:sp>
      <p:sp>
        <p:nvSpPr>
          <p:cNvPr id="533" name="Text Placeholder 14"/>
          <p:cNvSpPr/>
          <p:nvPr>
            <p:ph type="body" sz="quarter" idx="23" hasCustomPrompt="1"/>
          </p:nvPr>
        </p:nvSpPr>
        <p:spPr>
          <a:xfrm>
            <a:off x="6940694" y="1501855"/>
            <a:ext cx="4258417" cy="1420326"/>
          </a:xfrm>
          <a:prstGeom prst="rect">
            <a:avLst/>
          </a:prstGeom>
        </p:spPr>
        <p:txBody>
          <a:bodyPr/>
          <a:lstStyle>
            <a:lvl1pPr defTabSz="817244">
              <a:lnSpc>
                <a:spcPct val="110000"/>
              </a:lnSpc>
              <a:defRPr sz="1979">
                <a:solidFill>
                  <a:srgbClr val="F2F2F2"/>
                </a:solidFill>
              </a:defRPr>
            </a:lvl1pPr>
          </a:lstStyle>
          <a:p>
            <a:pPr/>
            <a:r>
              <a:t>Lorem ipsum dolor sit amet, consectetur adipiscing elit, sed do eiusmod tempor incididunt ut labore et dolore magna aliqua.</a:t>
            </a:r>
          </a:p>
        </p:txBody>
      </p:sp>
      <p:sp>
        <p:nvSpPr>
          <p:cNvPr id="534" name="Logo"/>
          <p:cNvSpPr txBox="1"/>
          <p:nvPr>
            <p:ph type="title" hasCustomPrompt="1"/>
          </p:nvPr>
        </p:nvSpPr>
        <p:spPr>
          <a:xfrm>
            <a:off x="537006" y="508753"/>
            <a:ext cx="5320857" cy="1029256"/>
          </a:xfrm>
          <a:prstGeom prst="rect">
            <a:avLst/>
          </a:prstGeom>
        </p:spPr>
        <p:txBody>
          <a:bodyPr anchor="t"/>
          <a:lstStyle>
            <a:lvl1pPr>
              <a:lnSpc>
                <a:spcPct val="110000"/>
              </a:lnSpc>
              <a:defRPr spc="-180" sz="6000">
                <a:solidFill>
                  <a:srgbClr val="FFFFFF"/>
                </a:solidFill>
              </a:defRPr>
            </a:lvl1pPr>
          </a:lstStyle>
          <a:p>
            <a:pPr/>
            <a:r>
              <a:t>Logo</a:t>
            </a:r>
          </a:p>
        </p:txBody>
      </p:sp>
      <p:sp>
        <p:nvSpPr>
          <p:cNvPr id="535" name="Text Placeholder 14"/>
          <p:cNvSpPr/>
          <p:nvPr>
            <p:ph type="body" sz="quarter" idx="24" hasCustomPrompt="1"/>
          </p:nvPr>
        </p:nvSpPr>
        <p:spPr>
          <a:xfrm>
            <a:off x="537007" y="11116460"/>
            <a:ext cx="4951299" cy="2097435"/>
          </a:xfrm>
          <a:prstGeom prst="rect">
            <a:avLst/>
          </a:prstGeom>
        </p:spPr>
        <p:txBody>
          <a:bodyPr anchor="b"/>
          <a:lstStyle>
            <a:lvl1pPr defTabSz="817244">
              <a:lnSpc>
                <a:spcPct val="110000"/>
              </a:lnSpc>
              <a:defRPr sz="1979">
                <a:solidFill>
                  <a:srgbClr val="FFFFFF"/>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536"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537" name="Picture Placeholder 11"/>
          <p:cNvSpPr/>
          <p:nvPr>
            <p:ph type="pic" sz="quarter" idx="25"/>
          </p:nvPr>
        </p:nvSpPr>
        <p:spPr>
          <a:xfrm>
            <a:off x="11963923" y="7203588"/>
            <a:ext cx="11382776" cy="5522517"/>
          </a:xfrm>
          <a:prstGeom prst="rect">
            <a:avLst/>
          </a:prstGeom>
        </p:spPr>
        <p:txBody>
          <a:bodyPr lIns="91439" rIns="91439">
            <a:noAutofit/>
          </a:bodyPr>
          <a:lstStyle/>
          <a:p>
            <a:pPr/>
          </a:p>
        </p:txBody>
      </p:sp>
      <p:sp>
        <p:nvSpPr>
          <p:cNvPr id="538" name="Picture Placeholder 10"/>
          <p:cNvSpPr/>
          <p:nvPr>
            <p:ph type="pic" sz="quarter" idx="26"/>
          </p:nvPr>
        </p:nvSpPr>
        <p:spPr>
          <a:xfrm>
            <a:off x="11963923" y="956591"/>
            <a:ext cx="11375574" cy="5522517"/>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3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4 – Dark">
    <p:bg>
      <p:bgPr>
        <a:solidFill>
          <a:srgbClr val="000000"/>
        </a:solidFill>
      </p:bgPr>
    </p:bg>
    <p:spTree>
      <p:nvGrpSpPr>
        <p:cNvPr id="1" name=""/>
        <p:cNvGrpSpPr/>
        <p:nvPr/>
      </p:nvGrpSpPr>
      <p:grpSpPr>
        <a:xfrm>
          <a:off x="0" y="0"/>
          <a:ext cx="0" cy="0"/>
          <a:chOff x="0" y="0"/>
          <a:chExt cx="0" cy="0"/>
        </a:xfrm>
      </p:grpSpPr>
      <p:sp>
        <p:nvSpPr>
          <p:cNvPr id="545" name="Rounded Rectangle"/>
          <p:cNvSpPr/>
          <p:nvPr/>
        </p:nvSpPr>
        <p:spPr>
          <a:xfrm>
            <a:off x="6435356" y="508000"/>
            <a:ext cx="17411724" cy="12700000"/>
          </a:xfrm>
          <a:prstGeom prst="roundRect">
            <a:avLst>
              <a:gd name="adj" fmla="val 1524"/>
            </a:avLst>
          </a:prstGeom>
          <a:solidFill>
            <a:srgbClr val="FFFFFF">
              <a:alpha val="10000"/>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546" name="Body Level One…"/>
          <p:cNvSpPr txBox="1"/>
          <p:nvPr>
            <p:ph type="body" sz="quarter" idx="1" hasCustomPrompt="1"/>
          </p:nvPr>
        </p:nvSpPr>
        <p:spPr>
          <a:xfrm>
            <a:off x="6940694" y="7212320"/>
            <a:ext cx="2021842" cy="307778"/>
          </a:xfrm>
          <a:prstGeom prst="rect">
            <a:avLst/>
          </a:prstGeom>
        </p:spPr>
        <p:txBody>
          <a:bodyPr lIns="0" tIns="0" rIns="0" bIns="0"/>
          <a:lstStyle>
            <a:lvl1pPr marL="14400" indent="-28800">
              <a:spcBef>
                <a:spcPts val="200"/>
              </a:spcBef>
              <a:defRPr sz="2000">
                <a:solidFill>
                  <a:srgbClr val="FFFFFF"/>
                </a:solidFill>
              </a:defRPr>
            </a:lvl1pPr>
            <a:lvl2pPr marL="14400" indent="-14400">
              <a:spcBef>
                <a:spcPts val="200"/>
              </a:spcBef>
              <a:defRPr sz="2000">
                <a:solidFill>
                  <a:srgbClr val="FFFFFF"/>
                </a:solidFill>
              </a:defRPr>
            </a:lvl2pPr>
            <a:lvl3pPr marL="14400" indent="-14400">
              <a:spcBef>
                <a:spcPts val="200"/>
              </a:spcBef>
              <a:defRPr sz="2000">
                <a:solidFill>
                  <a:srgbClr val="FFFFFF"/>
                </a:solidFill>
              </a:defRPr>
            </a:lvl3pPr>
            <a:lvl4pPr marL="14400" indent="-14400">
              <a:spcBef>
                <a:spcPts val="200"/>
              </a:spcBef>
              <a:defRPr sz="2000">
                <a:solidFill>
                  <a:srgbClr val="FFFFFF"/>
                </a:solidFill>
              </a:defRPr>
            </a:lvl4pPr>
            <a:lvl5pPr marL="14400" indent="-14400">
              <a:spcBef>
                <a:spcPts val="200"/>
              </a:spcBef>
              <a:defRPr sz="2000">
                <a:solidFill>
                  <a:srgbClr val="FFFFFF"/>
                </a:solidFill>
              </a:defRPr>
            </a:lvl5pPr>
          </a:lstStyle>
          <a:p>
            <a:pPr/>
            <a:r>
              <a:t>Secondary</a:t>
            </a:r>
          </a:p>
          <a:p>
            <a:pPr lvl="1"/>
            <a:r>
              <a:t/>
            </a:r>
          </a:p>
          <a:p>
            <a:pPr lvl="2"/>
            <a:r>
              <a:t/>
            </a:r>
          </a:p>
          <a:p>
            <a:pPr lvl="3"/>
            <a:r>
              <a:t/>
            </a:r>
          </a:p>
          <a:p>
            <a:pPr lvl="4"/>
            <a:r>
              <a:t/>
            </a:r>
          </a:p>
        </p:txBody>
      </p:sp>
      <p:sp>
        <p:nvSpPr>
          <p:cNvPr id="547" name="Text Placeholder 14"/>
          <p:cNvSpPr/>
          <p:nvPr>
            <p:ph type="body" sz="quarter" idx="21" hasCustomPrompt="1"/>
          </p:nvPr>
        </p:nvSpPr>
        <p:spPr>
          <a:xfrm>
            <a:off x="6940694" y="7742246"/>
            <a:ext cx="4258417" cy="1420326"/>
          </a:xfrm>
          <a:prstGeom prst="rect">
            <a:avLst/>
          </a:prstGeom>
        </p:spPr>
        <p:txBody>
          <a:bodyPr/>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a:t>
            </a:r>
          </a:p>
        </p:txBody>
      </p:sp>
      <p:sp>
        <p:nvSpPr>
          <p:cNvPr id="548" name="Text Placeholder 14"/>
          <p:cNvSpPr/>
          <p:nvPr>
            <p:ph type="body" sz="quarter" idx="22" hasCustomPrompt="1"/>
          </p:nvPr>
        </p:nvSpPr>
        <p:spPr>
          <a:xfrm>
            <a:off x="6940694" y="965321"/>
            <a:ext cx="2021841" cy="307778"/>
          </a:xfrm>
          <a:prstGeom prst="rect">
            <a:avLst/>
          </a:prstGeom>
        </p:spPr>
        <p:txBody>
          <a:bodyPr lIns="0" tIns="0" rIns="0" bIns="0"/>
          <a:lstStyle>
            <a:lvl1pPr marL="14256" indent="-28512" defTabSz="817244">
              <a:spcBef>
                <a:spcPts val="100"/>
              </a:spcBef>
              <a:defRPr sz="1979">
                <a:solidFill>
                  <a:srgbClr val="FFFFFF"/>
                </a:solidFill>
              </a:defRPr>
            </a:lvl1pPr>
          </a:lstStyle>
          <a:p>
            <a:pPr/>
            <a:r>
              <a:t>Primary</a:t>
            </a:r>
          </a:p>
        </p:txBody>
      </p:sp>
      <p:sp>
        <p:nvSpPr>
          <p:cNvPr id="549" name="Text Placeholder 14"/>
          <p:cNvSpPr/>
          <p:nvPr>
            <p:ph type="body" sz="quarter" idx="23" hasCustomPrompt="1"/>
          </p:nvPr>
        </p:nvSpPr>
        <p:spPr>
          <a:xfrm>
            <a:off x="6940694" y="1501855"/>
            <a:ext cx="4258417" cy="1420326"/>
          </a:xfrm>
          <a:prstGeom prst="rect">
            <a:avLst/>
          </a:prstGeom>
        </p:spPr>
        <p:txBody>
          <a:bodyPr/>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a:t>
            </a:r>
          </a:p>
        </p:txBody>
      </p:sp>
      <p:sp>
        <p:nvSpPr>
          <p:cNvPr id="550" name="Logo"/>
          <p:cNvSpPr txBox="1"/>
          <p:nvPr>
            <p:ph type="title" hasCustomPrompt="1"/>
          </p:nvPr>
        </p:nvSpPr>
        <p:spPr>
          <a:xfrm>
            <a:off x="537006" y="508753"/>
            <a:ext cx="5320857" cy="1029256"/>
          </a:xfrm>
          <a:prstGeom prst="rect">
            <a:avLst/>
          </a:prstGeom>
        </p:spPr>
        <p:txBody>
          <a:bodyPr anchor="t"/>
          <a:lstStyle>
            <a:lvl1pPr>
              <a:lnSpc>
                <a:spcPct val="110000"/>
              </a:lnSpc>
              <a:defRPr spc="-180" sz="6000">
                <a:solidFill>
                  <a:srgbClr val="FFFFFF"/>
                </a:solidFill>
              </a:defRPr>
            </a:lvl1pPr>
          </a:lstStyle>
          <a:p>
            <a:pPr/>
            <a:r>
              <a:t>Logo</a:t>
            </a:r>
          </a:p>
        </p:txBody>
      </p:sp>
      <p:sp>
        <p:nvSpPr>
          <p:cNvPr id="551" name="Text Placeholder 14"/>
          <p:cNvSpPr/>
          <p:nvPr>
            <p:ph type="body" sz="quarter" idx="24" hasCustomPrompt="1"/>
          </p:nvPr>
        </p:nvSpPr>
        <p:spPr>
          <a:xfrm>
            <a:off x="537007" y="11116460"/>
            <a:ext cx="4951299" cy="2097435"/>
          </a:xfrm>
          <a:prstGeom prst="rect">
            <a:avLst/>
          </a:prstGeom>
        </p:spPr>
        <p:txBody>
          <a:bodyPr anchor="b"/>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552"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553" name="Picture Placeholder 11"/>
          <p:cNvSpPr/>
          <p:nvPr>
            <p:ph type="pic" sz="quarter" idx="25"/>
          </p:nvPr>
        </p:nvSpPr>
        <p:spPr>
          <a:xfrm>
            <a:off x="11963923" y="7203588"/>
            <a:ext cx="11382776" cy="5522517"/>
          </a:xfrm>
          <a:prstGeom prst="rect">
            <a:avLst/>
          </a:prstGeom>
        </p:spPr>
        <p:txBody>
          <a:bodyPr lIns="91439" rIns="91439">
            <a:noAutofit/>
          </a:bodyPr>
          <a:lstStyle/>
          <a:p>
            <a:pPr/>
          </a:p>
        </p:txBody>
      </p:sp>
      <p:sp>
        <p:nvSpPr>
          <p:cNvPr id="554" name="Picture Placeholder 10"/>
          <p:cNvSpPr/>
          <p:nvPr>
            <p:ph type="pic" sz="quarter" idx="26"/>
          </p:nvPr>
        </p:nvSpPr>
        <p:spPr>
          <a:xfrm>
            <a:off x="11963923" y="956591"/>
            <a:ext cx="11375574" cy="5522517"/>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3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5">
    <p:spTree>
      <p:nvGrpSpPr>
        <p:cNvPr id="1" name=""/>
        <p:cNvGrpSpPr/>
        <p:nvPr/>
      </p:nvGrpSpPr>
      <p:grpSpPr>
        <a:xfrm>
          <a:off x="0" y="0"/>
          <a:ext cx="0" cy="0"/>
          <a:chOff x="0" y="0"/>
          <a:chExt cx="0" cy="0"/>
        </a:xfrm>
      </p:grpSpPr>
      <p:sp>
        <p:nvSpPr>
          <p:cNvPr id="561" name="Rounded Rectangle"/>
          <p:cNvSpPr/>
          <p:nvPr/>
        </p:nvSpPr>
        <p:spPr>
          <a:xfrm>
            <a:off x="6435356" y="508000"/>
            <a:ext cx="17411724" cy="12700000"/>
          </a:xfrm>
          <a:prstGeom prst="roundRect">
            <a:avLst>
              <a:gd name="adj" fmla="val 1524"/>
            </a:avLst>
          </a:prstGeom>
          <a:solidFill>
            <a:srgbClr val="000000">
              <a:alpha val="4538"/>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562" name="Body Level One…"/>
          <p:cNvSpPr txBox="1"/>
          <p:nvPr>
            <p:ph type="body" sz="quarter" idx="1" hasCustomPrompt="1"/>
          </p:nvPr>
        </p:nvSpPr>
        <p:spPr>
          <a:xfrm>
            <a:off x="8530900" y="9391932"/>
            <a:ext cx="2021842" cy="307778"/>
          </a:xfrm>
          <a:prstGeom prst="rect">
            <a:avLst/>
          </a:prstGeom>
        </p:spPr>
        <p:txBody>
          <a:bodyPr lIns="0" tIns="0" rIns="0" bIns="0"/>
          <a:lstStyle>
            <a:lvl1pPr marL="14400" indent="-28800" algn="ctr">
              <a:spcBef>
                <a:spcPts val="200"/>
              </a:spcBef>
              <a:defRPr sz="2000"/>
            </a:lvl1pPr>
            <a:lvl2pPr marL="14400" indent="-14400" algn="ctr">
              <a:spcBef>
                <a:spcPts val="200"/>
              </a:spcBef>
              <a:defRPr sz="2000"/>
            </a:lvl2pPr>
            <a:lvl3pPr marL="14400" indent="-14400" algn="ctr">
              <a:spcBef>
                <a:spcPts val="200"/>
              </a:spcBef>
              <a:defRPr sz="2000"/>
            </a:lvl3pPr>
            <a:lvl4pPr marL="14400" indent="-14400" algn="ctr">
              <a:spcBef>
                <a:spcPts val="200"/>
              </a:spcBef>
              <a:defRPr sz="2000"/>
            </a:lvl4pPr>
            <a:lvl5pPr marL="14400" indent="-14400" algn="ctr">
              <a:spcBef>
                <a:spcPts val="200"/>
              </a:spcBef>
              <a:defRPr sz="2000"/>
            </a:lvl5pPr>
          </a:lstStyle>
          <a:p>
            <a:pPr/>
            <a:r>
              <a:t>Primary</a:t>
            </a:r>
          </a:p>
          <a:p>
            <a:pPr lvl="1"/>
            <a:r>
              <a:t/>
            </a:r>
          </a:p>
          <a:p>
            <a:pPr lvl="2"/>
            <a:r>
              <a:t/>
            </a:r>
          </a:p>
          <a:p>
            <a:pPr lvl="3"/>
            <a:r>
              <a:t/>
            </a:r>
          </a:p>
          <a:p>
            <a:pPr lvl="4"/>
            <a:r>
              <a:t/>
            </a:r>
          </a:p>
        </p:txBody>
      </p:sp>
      <p:sp>
        <p:nvSpPr>
          <p:cNvPr id="563" name="Logo"/>
          <p:cNvSpPr txBox="1"/>
          <p:nvPr>
            <p:ph type="title" hasCustomPrompt="1"/>
          </p:nvPr>
        </p:nvSpPr>
        <p:spPr>
          <a:xfrm>
            <a:off x="537006" y="508753"/>
            <a:ext cx="5320857" cy="1029256"/>
          </a:xfrm>
          <a:prstGeom prst="rect">
            <a:avLst/>
          </a:prstGeom>
        </p:spPr>
        <p:txBody>
          <a:bodyPr anchor="t"/>
          <a:lstStyle>
            <a:lvl1pPr>
              <a:lnSpc>
                <a:spcPct val="110000"/>
              </a:lnSpc>
              <a:defRPr spc="-180" sz="6000"/>
            </a:lvl1pPr>
          </a:lstStyle>
          <a:p>
            <a:pPr/>
            <a:r>
              <a:t>Logo</a:t>
            </a:r>
          </a:p>
        </p:txBody>
      </p:sp>
      <p:sp>
        <p:nvSpPr>
          <p:cNvPr id="564" name="Text Placeholder 14"/>
          <p:cNvSpPr/>
          <p:nvPr>
            <p:ph type="body" sz="quarter" idx="21" hasCustomPrompt="1"/>
          </p:nvPr>
        </p:nvSpPr>
        <p:spPr>
          <a:xfrm>
            <a:off x="537007" y="11116460"/>
            <a:ext cx="4951299" cy="2097435"/>
          </a:xfrm>
          <a:prstGeom prst="rect">
            <a:avLst/>
          </a:prstGeom>
        </p:spPr>
        <p:txBody>
          <a:bodyPr anchor="b"/>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565" name="Text Placeholder 14"/>
          <p:cNvSpPr/>
          <p:nvPr>
            <p:ph type="body" sz="quarter" idx="22" hasCustomPrompt="1"/>
          </p:nvPr>
        </p:nvSpPr>
        <p:spPr>
          <a:xfrm>
            <a:off x="14130263" y="9391932"/>
            <a:ext cx="2021841" cy="307778"/>
          </a:xfrm>
          <a:prstGeom prst="rect">
            <a:avLst/>
          </a:prstGeom>
        </p:spPr>
        <p:txBody>
          <a:bodyPr lIns="0" tIns="0" rIns="0" bIns="0"/>
          <a:lstStyle>
            <a:lvl1pPr marL="14256" indent="-28512" algn="ctr" defTabSz="817244">
              <a:spcBef>
                <a:spcPts val="100"/>
              </a:spcBef>
              <a:defRPr sz="1979"/>
            </a:lvl1pPr>
          </a:lstStyle>
          <a:p>
            <a:pPr/>
            <a:r>
              <a:t>Secondary</a:t>
            </a:r>
          </a:p>
        </p:txBody>
      </p:sp>
      <p:sp>
        <p:nvSpPr>
          <p:cNvPr id="566" name="Text Placeholder 14"/>
          <p:cNvSpPr/>
          <p:nvPr>
            <p:ph type="body" sz="quarter" idx="23" hasCustomPrompt="1"/>
          </p:nvPr>
        </p:nvSpPr>
        <p:spPr>
          <a:xfrm>
            <a:off x="19729625" y="9391932"/>
            <a:ext cx="2021841" cy="307778"/>
          </a:xfrm>
          <a:prstGeom prst="rect">
            <a:avLst/>
          </a:prstGeom>
        </p:spPr>
        <p:txBody>
          <a:bodyPr lIns="0" tIns="0" rIns="0" bIns="0"/>
          <a:lstStyle>
            <a:lvl1pPr marL="14256" indent="-28512" algn="ctr" defTabSz="817244">
              <a:spcBef>
                <a:spcPts val="100"/>
              </a:spcBef>
              <a:defRPr sz="1979"/>
            </a:lvl1pPr>
          </a:lstStyle>
          <a:p>
            <a:pPr/>
            <a:r>
              <a:t>Tertiary</a:t>
            </a:r>
          </a:p>
        </p:txBody>
      </p:sp>
      <p:sp>
        <p:nvSpPr>
          <p:cNvPr id="567"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568" name="Picture Placeholder 8"/>
          <p:cNvSpPr/>
          <p:nvPr>
            <p:ph type="pic" sz="quarter" idx="24"/>
          </p:nvPr>
        </p:nvSpPr>
        <p:spPr>
          <a:xfrm>
            <a:off x="18125611" y="3952561"/>
            <a:ext cx="5229867" cy="5234343"/>
          </a:xfrm>
          <a:prstGeom prst="rect">
            <a:avLst/>
          </a:prstGeom>
        </p:spPr>
        <p:txBody>
          <a:bodyPr lIns="91439" rIns="91439">
            <a:noAutofit/>
          </a:bodyPr>
          <a:lstStyle/>
          <a:p>
            <a:pPr/>
          </a:p>
        </p:txBody>
      </p:sp>
      <p:sp>
        <p:nvSpPr>
          <p:cNvPr id="569" name="Picture Placeholder 6"/>
          <p:cNvSpPr/>
          <p:nvPr>
            <p:ph type="pic" sz="quarter" idx="25"/>
          </p:nvPr>
        </p:nvSpPr>
        <p:spPr>
          <a:xfrm>
            <a:off x="6927008" y="3952562"/>
            <a:ext cx="5229383" cy="5233747"/>
          </a:xfrm>
          <a:prstGeom prst="rect">
            <a:avLst/>
          </a:prstGeom>
        </p:spPr>
        <p:txBody>
          <a:bodyPr lIns="91439" rIns="91439">
            <a:noAutofit/>
          </a:bodyPr>
          <a:lstStyle/>
          <a:p>
            <a:pPr/>
          </a:p>
        </p:txBody>
      </p:sp>
      <p:sp>
        <p:nvSpPr>
          <p:cNvPr id="570" name="Picture Placeholder 7"/>
          <p:cNvSpPr/>
          <p:nvPr>
            <p:ph type="pic" sz="quarter" idx="26"/>
          </p:nvPr>
        </p:nvSpPr>
        <p:spPr>
          <a:xfrm>
            <a:off x="12526309" y="3952561"/>
            <a:ext cx="5229624" cy="5234198"/>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3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5 – Grey">
    <p:bg>
      <p:bgPr>
        <a:solidFill>
          <a:srgbClr val="CCCDD1"/>
        </a:solidFill>
      </p:bgPr>
    </p:bg>
    <p:spTree>
      <p:nvGrpSpPr>
        <p:cNvPr id="1" name=""/>
        <p:cNvGrpSpPr/>
        <p:nvPr/>
      </p:nvGrpSpPr>
      <p:grpSpPr>
        <a:xfrm>
          <a:off x="0" y="0"/>
          <a:ext cx="0" cy="0"/>
          <a:chOff x="0" y="0"/>
          <a:chExt cx="0" cy="0"/>
        </a:xfrm>
      </p:grpSpPr>
      <p:sp>
        <p:nvSpPr>
          <p:cNvPr id="577" name="Rounded Rectangle"/>
          <p:cNvSpPr/>
          <p:nvPr/>
        </p:nvSpPr>
        <p:spPr>
          <a:xfrm>
            <a:off x="6435356" y="508000"/>
            <a:ext cx="17411724" cy="12700000"/>
          </a:xfrm>
          <a:prstGeom prst="roundRect">
            <a:avLst>
              <a:gd name="adj" fmla="val 1524"/>
            </a:avLst>
          </a:prstGeom>
          <a:solidFill>
            <a:srgbClr val="000000">
              <a:alpha val="4538"/>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578" name="Body Level One…"/>
          <p:cNvSpPr txBox="1"/>
          <p:nvPr>
            <p:ph type="body" sz="quarter" idx="1" hasCustomPrompt="1"/>
          </p:nvPr>
        </p:nvSpPr>
        <p:spPr>
          <a:xfrm>
            <a:off x="8530900" y="9391932"/>
            <a:ext cx="2021842" cy="307778"/>
          </a:xfrm>
          <a:prstGeom prst="rect">
            <a:avLst/>
          </a:prstGeom>
        </p:spPr>
        <p:txBody>
          <a:bodyPr lIns="0" tIns="0" rIns="0" bIns="0"/>
          <a:lstStyle>
            <a:lvl1pPr marL="14400" indent="-28800" algn="ctr">
              <a:spcBef>
                <a:spcPts val="200"/>
              </a:spcBef>
              <a:defRPr sz="2000">
                <a:solidFill>
                  <a:srgbClr val="FFFFFF"/>
                </a:solidFill>
              </a:defRPr>
            </a:lvl1pPr>
            <a:lvl2pPr marL="14400" indent="-14400" algn="ctr">
              <a:spcBef>
                <a:spcPts val="200"/>
              </a:spcBef>
              <a:defRPr sz="2000">
                <a:solidFill>
                  <a:srgbClr val="FFFFFF"/>
                </a:solidFill>
              </a:defRPr>
            </a:lvl2pPr>
            <a:lvl3pPr marL="14400" indent="-14400" algn="ctr">
              <a:spcBef>
                <a:spcPts val="200"/>
              </a:spcBef>
              <a:defRPr sz="2000">
                <a:solidFill>
                  <a:srgbClr val="FFFFFF"/>
                </a:solidFill>
              </a:defRPr>
            </a:lvl3pPr>
            <a:lvl4pPr marL="14400" indent="-14400" algn="ctr">
              <a:spcBef>
                <a:spcPts val="200"/>
              </a:spcBef>
              <a:defRPr sz="2000">
                <a:solidFill>
                  <a:srgbClr val="FFFFFF"/>
                </a:solidFill>
              </a:defRPr>
            </a:lvl4pPr>
            <a:lvl5pPr marL="14400" indent="-14400" algn="ctr">
              <a:spcBef>
                <a:spcPts val="200"/>
              </a:spcBef>
              <a:defRPr sz="2000">
                <a:solidFill>
                  <a:srgbClr val="FFFFFF"/>
                </a:solidFill>
              </a:defRPr>
            </a:lvl5pPr>
          </a:lstStyle>
          <a:p>
            <a:pPr/>
            <a:r>
              <a:t>Primary</a:t>
            </a:r>
          </a:p>
          <a:p>
            <a:pPr lvl="1"/>
            <a:r>
              <a:t/>
            </a:r>
          </a:p>
          <a:p>
            <a:pPr lvl="2"/>
            <a:r>
              <a:t/>
            </a:r>
          </a:p>
          <a:p>
            <a:pPr lvl="3"/>
            <a:r>
              <a:t/>
            </a:r>
          </a:p>
          <a:p>
            <a:pPr lvl="4"/>
            <a:r>
              <a:t/>
            </a:r>
          </a:p>
        </p:txBody>
      </p:sp>
      <p:sp>
        <p:nvSpPr>
          <p:cNvPr id="579" name="Logo"/>
          <p:cNvSpPr txBox="1"/>
          <p:nvPr>
            <p:ph type="title" hasCustomPrompt="1"/>
          </p:nvPr>
        </p:nvSpPr>
        <p:spPr>
          <a:xfrm>
            <a:off x="537006" y="508753"/>
            <a:ext cx="5320857" cy="1029256"/>
          </a:xfrm>
          <a:prstGeom prst="rect">
            <a:avLst/>
          </a:prstGeom>
        </p:spPr>
        <p:txBody>
          <a:bodyPr anchor="t"/>
          <a:lstStyle>
            <a:lvl1pPr>
              <a:lnSpc>
                <a:spcPct val="110000"/>
              </a:lnSpc>
              <a:defRPr spc="-180" sz="6000">
                <a:solidFill>
                  <a:srgbClr val="FFFFFF"/>
                </a:solidFill>
              </a:defRPr>
            </a:lvl1pPr>
          </a:lstStyle>
          <a:p>
            <a:pPr/>
            <a:r>
              <a:t>Logo</a:t>
            </a:r>
          </a:p>
        </p:txBody>
      </p:sp>
      <p:sp>
        <p:nvSpPr>
          <p:cNvPr id="580" name="Text Placeholder 14"/>
          <p:cNvSpPr/>
          <p:nvPr>
            <p:ph type="body" sz="quarter" idx="21" hasCustomPrompt="1"/>
          </p:nvPr>
        </p:nvSpPr>
        <p:spPr>
          <a:xfrm>
            <a:off x="537007" y="11116460"/>
            <a:ext cx="4951299" cy="2097435"/>
          </a:xfrm>
          <a:prstGeom prst="rect">
            <a:avLst/>
          </a:prstGeom>
        </p:spPr>
        <p:txBody>
          <a:bodyPr anchor="b"/>
          <a:lstStyle>
            <a:lvl1pPr defTabSz="817244">
              <a:lnSpc>
                <a:spcPct val="110000"/>
              </a:lnSpc>
              <a:defRPr sz="1979">
                <a:solidFill>
                  <a:srgbClr val="FFFFFF"/>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581" name="Text Placeholder 14"/>
          <p:cNvSpPr/>
          <p:nvPr>
            <p:ph type="body" sz="quarter" idx="22" hasCustomPrompt="1"/>
          </p:nvPr>
        </p:nvSpPr>
        <p:spPr>
          <a:xfrm>
            <a:off x="14130263" y="9391932"/>
            <a:ext cx="2021841" cy="307778"/>
          </a:xfrm>
          <a:prstGeom prst="rect">
            <a:avLst/>
          </a:prstGeom>
        </p:spPr>
        <p:txBody>
          <a:bodyPr lIns="0" tIns="0" rIns="0" bIns="0"/>
          <a:lstStyle>
            <a:lvl1pPr marL="14256" indent="-28512" algn="ctr" defTabSz="817244">
              <a:spcBef>
                <a:spcPts val="100"/>
              </a:spcBef>
              <a:defRPr sz="1979">
                <a:solidFill>
                  <a:srgbClr val="FFFFFF"/>
                </a:solidFill>
              </a:defRPr>
            </a:lvl1pPr>
          </a:lstStyle>
          <a:p>
            <a:pPr/>
            <a:r>
              <a:t>Secondary</a:t>
            </a:r>
          </a:p>
        </p:txBody>
      </p:sp>
      <p:sp>
        <p:nvSpPr>
          <p:cNvPr id="582" name="Text Placeholder 14"/>
          <p:cNvSpPr/>
          <p:nvPr>
            <p:ph type="body" sz="quarter" idx="23" hasCustomPrompt="1"/>
          </p:nvPr>
        </p:nvSpPr>
        <p:spPr>
          <a:xfrm>
            <a:off x="19729625" y="9391932"/>
            <a:ext cx="2021841" cy="307778"/>
          </a:xfrm>
          <a:prstGeom prst="rect">
            <a:avLst/>
          </a:prstGeom>
        </p:spPr>
        <p:txBody>
          <a:bodyPr lIns="0" tIns="0" rIns="0" bIns="0"/>
          <a:lstStyle>
            <a:lvl1pPr marL="14256" indent="-28512" algn="ctr" defTabSz="817244">
              <a:spcBef>
                <a:spcPts val="100"/>
              </a:spcBef>
              <a:defRPr sz="1979">
                <a:solidFill>
                  <a:srgbClr val="FFFFFF"/>
                </a:solidFill>
              </a:defRPr>
            </a:lvl1pPr>
          </a:lstStyle>
          <a:p>
            <a:pPr/>
            <a:r>
              <a:t>Tertiary</a:t>
            </a:r>
          </a:p>
        </p:txBody>
      </p:sp>
      <p:sp>
        <p:nvSpPr>
          <p:cNvPr id="583"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584" name="Picture Placeholder 8"/>
          <p:cNvSpPr/>
          <p:nvPr>
            <p:ph type="pic" sz="quarter" idx="24"/>
          </p:nvPr>
        </p:nvSpPr>
        <p:spPr>
          <a:xfrm>
            <a:off x="18125611" y="3952561"/>
            <a:ext cx="5229867" cy="5234343"/>
          </a:xfrm>
          <a:prstGeom prst="rect">
            <a:avLst/>
          </a:prstGeom>
        </p:spPr>
        <p:txBody>
          <a:bodyPr lIns="91439" rIns="91439">
            <a:noAutofit/>
          </a:bodyPr>
          <a:lstStyle/>
          <a:p>
            <a:pPr/>
          </a:p>
        </p:txBody>
      </p:sp>
      <p:sp>
        <p:nvSpPr>
          <p:cNvPr id="585" name="Picture Placeholder 6"/>
          <p:cNvSpPr/>
          <p:nvPr>
            <p:ph type="pic" sz="quarter" idx="25"/>
          </p:nvPr>
        </p:nvSpPr>
        <p:spPr>
          <a:xfrm>
            <a:off x="6927008" y="3952562"/>
            <a:ext cx="5229383" cy="5233747"/>
          </a:xfrm>
          <a:prstGeom prst="rect">
            <a:avLst/>
          </a:prstGeom>
        </p:spPr>
        <p:txBody>
          <a:bodyPr lIns="91439" rIns="91439">
            <a:noAutofit/>
          </a:bodyPr>
          <a:lstStyle/>
          <a:p>
            <a:pPr/>
          </a:p>
        </p:txBody>
      </p:sp>
      <p:sp>
        <p:nvSpPr>
          <p:cNvPr id="586" name="Picture Placeholder 7"/>
          <p:cNvSpPr/>
          <p:nvPr>
            <p:ph type="pic" sz="quarter" idx="26"/>
          </p:nvPr>
        </p:nvSpPr>
        <p:spPr>
          <a:xfrm>
            <a:off x="12526309" y="3952561"/>
            <a:ext cx="5229624" cy="5234198"/>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3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5 – Dark">
    <p:bg>
      <p:bgPr>
        <a:solidFill>
          <a:srgbClr val="000000"/>
        </a:solidFill>
      </p:bgPr>
    </p:bg>
    <p:spTree>
      <p:nvGrpSpPr>
        <p:cNvPr id="1" name=""/>
        <p:cNvGrpSpPr/>
        <p:nvPr/>
      </p:nvGrpSpPr>
      <p:grpSpPr>
        <a:xfrm>
          <a:off x="0" y="0"/>
          <a:ext cx="0" cy="0"/>
          <a:chOff x="0" y="0"/>
          <a:chExt cx="0" cy="0"/>
        </a:xfrm>
      </p:grpSpPr>
      <p:sp>
        <p:nvSpPr>
          <p:cNvPr id="593" name="Rounded Rectangle"/>
          <p:cNvSpPr/>
          <p:nvPr/>
        </p:nvSpPr>
        <p:spPr>
          <a:xfrm>
            <a:off x="6435356" y="508000"/>
            <a:ext cx="17411724" cy="12700000"/>
          </a:xfrm>
          <a:prstGeom prst="roundRect">
            <a:avLst>
              <a:gd name="adj" fmla="val 1524"/>
            </a:avLst>
          </a:prstGeom>
          <a:solidFill>
            <a:srgbClr val="FFFFFF">
              <a:alpha val="10000"/>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594" name="Body Level One…"/>
          <p:cNvSpPr txBox="1"/>
          <p:nvPr>
            <p:ph type="body" sz="quarter" idx="1" hasCustomPrompt="1"/>
          </p:nvPr>
        </p:nvSpPr>
        <p:spPr>
          <a:xfrm>
            <a:off x="8530900" y="9391932"/>
            <a:ext cx="2021842" cy="307778"/>
          </a:xfrm>
          <a:prstGeom prst="rect">
            <a:avLst/>
          </a:prstGeom>
        </p:spPr>
        <p:txBody>
          <a:bodyPr lIns="0" tIns="0" rIns="0" bIns="0"/>
          <a:lstStyle>
            <a:lvl1pPr marL="14400" indent="-28800" algn="ctr">
              <a:spcBef>
                <a:spcPts val="200"/>
              </a:spcBef>
              <a:defRPr sz="2000">
                <a:solidFill>
                  <a:srgbClr val="FFFFFF"/>
                </a:solidFill>
              </a:defRPr>
            </a:lvl1pPr>
            <a:lvl2pPr marL="14400" indent="-14400" algn="ctr">
              <a:spcBef>
                <a:spcPts val="200"/>
              </a:spcBef>
              <a:defRPr sz="2000">
                <a:solidFill>
                  <a:srgbClr val="FFFFFF"/>
                </a:solidFill>
              </a:defRPr>
            </a:lvl2pPr>
            <a:lvl3pPr marL="14400" indent="-14400" algn="ctr">
              <a:spcBef>
                <a:spcPts val="200"/>
              </a:spcBef>
              <a:defRPr sz="2000">
                <a:solidFill>
                  <a:srgbClr val="FFFFFF"/>
                </a:solidFill>
              </a:defRPr>
            </a:lvl3pPr>
            <a:lvl4pPr marL="14400" indent="-14400" algn="ctr">
              <a:spcBef>
                <a:spcPts val="200"/>
              </a:spcBef>
              <a:defRPr sz="2000">
                <a:solidFill>
                  <a:srgbClr val="FFFFFF"/>
                </a:solidFill>
              </a:defRPr>
            </a:lvl4pPr>
            <a:lvl5pPr marL="14400" indent="-14400" algn="ctr">
              <a:spcBef>
                <a:spcPts val="200"/>
              </a:spcBef>
              <a:defRPr sz="2000">
                <a:solidFill>
                  <a:srgbClr val="FFFFFF"/>
                </a:solidFill>
              </a:defRPr>
            </a:lvl5pPr>
          </a:lstStyle>
          <a:p>
            <a:pPr/>
            <a:r>
              <a:t>Primary</a:t>
            </a:r>
          </a:p>
          <a:p>
            <a:pPr lvl="1"/>
            <a:r>
              <a:t/>
            </a:r>
          </a:p>
          <a:p>
            <a:pPr lvl="2"/>
            <a:r>
              <a:t/>
            </a:r>
          </a:p>
          <a:p>
            <a:pPr lvl="3"/>
            <a:r>
              <a:t/>
            </a:r>
          </a:p>
          <a:p>
            <a:pPr lvl="4"/>
            <a:r>
              <a:t/>
            </a:r>
          </a:p>
        </p:txBody>
      </p:sp>
      <p:sp>
        <p:nvSpPr>
          <p:cNvPr id="595" name="Logo"/>
          <p:cNvSpPr txBox="1"/>
          <p:nvPr>
            <p:ph type="title" hasCustomPrompt="1"/>
          </p:nvPr>
        </p:nvSpPr>
        <p:spPr>
          <a:xfrm>
            <a:off x="537006" y="508753"/>
            <a:ext cx="5320857" cy="1029256"/>
          </a:xfrm>
          <a:prstGeom prst="rect">
            <a:avLst/>
          </a:prstGeom>
        </p:spPr>
        <p:txBody>
          <a:bodyPr anchor="t"/>
          <a:lstStyle>
            <a:lvl1pPr>
              <a:lnSpc>
                <a:spcPct val="110000"/>
              </a:lnSpc>
              <a:defRPr spc="-180" sz="6000">
                <a:solidFill>
                  <a:srgbClr val="FFFFFF"/>
                </a:solidFill>
              </a:defRPr>
            </a:lvl1pPr>
          </a:lstStyle>
          <a:p>
            <a:pPr/>
            <a:r>
              <a:t>Logo</a:t>
            </a:r>
          </a:p>
        </p:txBody>
      </p:sp>
      <p:sp>
        <p:nvSpPr>
          <p:cNvPr id="596" name="Text Placeholder 14"/>
          <p:cNvSpPr/>
          <p:nvPr>
            <p:ph type="body" sz="quarter" idx="21" hasCustomPrompt="1"/>
          </p:nvPr>
        </p:nvSpPr>
        <p:spPr>
          <a:xfrm>
            <a:off x="537007" y="11116460"/>
            <a:ext cx="4951299" cy="2097435"/>
          </a:xfrm>
          <a:prstGeom prst="rect">
            <a:avLst/>
          </a:prstGeom>
        </p:spPr>
        <p:txBody>
          <a:bodyPr anchor="b"/>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597" name="Text Placeholder 14"/>
          <p:cNvSpPr/>
          <p:nvPr>
            <p:ph type="body" sz="quarter" idx="22" hasCustomPrompt="1"/>
          </p:nvPr>
        </p:nvSpPr>
        <p:spPr>
          <a:xfrm>
            <a:off x="14130263" y="9391932"/>
            <a:ext cx="2021841" cy="307778"/>
          </a:xfrm>
          <a:prstGeom prst="rect">
            <a:avLst/>
          </a:prstGeom>
        </p:spPr>
        <p:txBody>
          <a:bodyPr lIns="0" tIns="0" rIns="0" bIns="0"/>
          <a:lstStyle>
            <a:lvl1pPr marL="14256" indent="-28512" algn="ctr" defTabSz="817244">
              <a:spcBef>
                <a:spcPts val="100"/>
              </a:spcBef>
              <a:defRPr sz="1979">
                <a:solidFill>
                  <a:srgbClr val="FFFFFF"/>
                </a:solidFill>
              </a:defRPr>
            </a:lvl1pPr>
          </a:lstStyle>
          <a:p>
            <a:pPr/>
            <a:r>
              <a:t>Secondary</a:t>
            </a:r>
          </a:p>
        </p:txBody>
      </p:sp>
      <p:sp>
        <p:nvSpPr>
          <p:cNvPr id="598" name="Text Placeholder 14"/>
          <p:cNvSpPr/>
          <p:nvPr>
            <p:ph type="body" sz="quarter" idx="23" hasCustomPrompt="1"/>
          </p:nvPr>
        </p:nvSpPr>
        <p:spPr>
          <a:xfrm>
            <a:off x="19729625" y="9391932"/>
            <a:ext cx="2021841" cy="307778"/>
          </a:xfrm>
          <a:prstGeom prst="rect">
            <a:avLst/>
          </a:prstGeom>
        </p:spPr>
        <p:txBody>
          <a:bodyPr lIns="0" tIns="0" rIns="0" bIns="0"/>
          <a:lstStyle>
            <a:lvl1pPr marL="14256" indent="-28512" algn="ctr" defTabSz="817244">
              <a:spcBef>
                <a:spcPts val="100"/>
              </a:spcBef>
              <a:defRPr sz="1979">
                <a:solidFill>
                  <a:srgbClr val="FFFFFF"/>
                </a:solidFill>
              </a:defRPr>
            </a:lvl1pPr>
          </a:lstStyle>
          <a:p>
            <a:pPr/>
            <a:r>
              <a:t>Tertiary</a:t>
            </a:r>
          </a:p>
        </p:txBody>
      </p:sp>
      <p:sp>
        <p:nvSpPr>
          <p:cNvPr id="599"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600" name="Picture Placeholder 8"/>
          <p:cNvSpPr/>
          <p:nvPr>
            <p:ph type="pic" sz="quarter" idx="24"/>
          </p:nvPr>
        </p:nvSpPr>
        <p:spPr>
          <a:xfrm>
            <a:off x="18125611" y="3952561"/>
            <a:ext cx="5229867" cy="5234343"/>
          </a:xfrm>
          <a:prstGeom prst="rect">
            <a:avLst/>
          </a:prstGeom>
        </p:spPr>
        <p:txBody>
          <a:bodyPr lIns="91439" rIns="91439">
            <a:noAutofit/>
          </a:bodyPr>
          <a:lstStyle/>
          <a:p>
            <a:pPr/>
          </a:p>
        </p:txBody>
      </p:sp>
      <p:sp>
        <p:nvSpPr>
          <p:cNvPr id="601" name="Picture Placeholder 6"/>
          <p:cNvSpPr/>
          <p:nvPr>
            <p:ph type="pic" sz="quarter" idx="25"/>
          </p:nvPr>
        </p:nvSpPr>
        <p:spPr>
          <a:xfrm>
            <a:off x="6927008" y="3952562"/>
            <a:ext cx="5229383" cy="5233747"/>
          </a:xfrm>
          <a:prstGeom prst="rect">
            <a:avLst/>
          </a:prstGeom>
        </p:spPr>
        <p:txBody>
          <a:bodyPr lIns="91439" rIns="91439">
            <a:noAutofit/>
          </a:bodyPr>
          <a:lstStyle/>
          <a:p>
            <a:pPr/>
          </a:p>
        </p:txBody>
      </p:sp>
      <p:sp>
        <p:nvSpPr>
          <p:cNvPr id="602" name="Picture Placeholder 7"/>
          <p:cNvSpPr/>
          <p:nvPr>
            <p:ph type="pic" sz="quarter" idx="26"/>
          </p:nvPr>
        </p:nvSpPr>
        <p:spPr>
          <a:xfrm>
            <a:off x="12526309" y="3952561"/>
            <a:ext cx="5229624" cy="5234198"/>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tion header 1">
    <p:spTree>
      <p:nvGrpSpPr>
        <p:cNvPr id="1" name=""/>
        <p:cNvGrpSpPr/>
        <p:nvPr/>
      </p:nvGrpSpPr>
      <p:grpSpPr>
        <a:xfrm>
          <a:off x="0" y="0"/>
          <a:ext cx="0" cy="0"/>
          <a:chOff x="0" y="0"/>
          <a:chExt cx="0" cy="0"/>
        </a:xfrm>
      </p:grpSpPr>
      <p:sp>
        <p:nvSpPr>
          <p:cNvPr id="38" name="01 Introduction"/>
          <p:cNvSpPr txBox="1"/>
          <p:nvPr>
            <p:ph type="title" hasCustomPrompt="1"/>
          </p:nvPr>
        </p:nvSpPr>
        <p:spPr>
          <a:xfrm>
            <a:off x="537006" y="584953"/>
            <a:ext cx="14338937" cy="1938992"/>
          </a:xfrm>
          <a:prstGeom prst="rect">
            <a:avLst/>
          </a:prstGeom>
        </p:spPr>
        <p:txBody>
          <a:bodyPr anchor="t"/>
          <a:lstStyle>
            <a:lvl1pPr>
              <a:defRPr spc="-450" sz="15000"/>
            </a:lvl1pPr>
          </a:lstStyle>
          <a:p>
            <a:pPr/>
            <a:r>
              <a:t>01 Introduction</a:t>
            </a:r>
          </a:p>
        </p:txBody>
      </p:sp>
      <p:sp>
        <p:nvSpPr>
          <p:cNvPr id="39"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6">
    <p:spTree>
      <p:nvGrpSpPr>
        <p:cNvPr id="1" name=""/>
        <p:cNvGrpSpPr/>
        <p:nvPr/>
      </p:nvGrpSpPr>
      <p:grpSpPr>
        <a:xfrm>
          <a:off x="0" y="0"/>
          <a:ext cx="0" cy="0"/>
          <a:chOff x="0" y="0"/>
          <a:chExt cx="0" cy="0"/>
        </a:xfrm>
      </p:grpSpPr>
      <p:sp>
        <p:nvSpPr>
          <p:cNvPr id="609" name="Picture Placeholder 4"/>
          <p:cNvSpPr/>
          <p:nvPr>
            <p:ph type="pic" idx="21"/>
          </p:nvPr>
        </p:nvSpPr>
        <p:spPr>
          <a:xfrm>
            <a:off x="537007" y="500554"/>
            <a:ext cx="11509775" cy="12714892"/>
          </a:xfrm>
          <a:prstGeom prst="rect">
            <a:avLst/>
          </a:prstGeom>
        </p:spPr>
        <p:txBody>
          <a:bodyPr lIns="91439" rIns="91439">
            <a:noAutofit/>
          </a:bodyPr>
          <a:lstStyle/>
          <a:p>
            <a:pPr/>
          </a:p>
        </p:txBody>
      </p:sp>
      <p:sp>
        <p:nvSpPr>
          <p:cNvPr id="610" name="Picture Placeholder 5"/>
          <p:cNvSpPr/>
          <p:nvPr>
            <p:ph type="pic" sz="half" idx="22"/>
          </p:nvPr>
        </p:nvSpPr>
        <p:spPr>
          <a:xfrm>
            <a:off x="12338056" y="500555"/>
            <a:ext cx="11509599" cy="6223003"/>
          </a:xfrm>
          <a:prstGeom prst="rect">
            <a:avLst/>
          </a:prstGeom>
        </p:spPr>
        <p:txBody>
          <a:bodyPr lIns="91439" rIns="91439">
            <a:noAutofit/>
          </a:bodyPr>
          <a:lstStyle/>
          <a:p>
            <a:pPr/>
          </a:p>
        </p:txBody>
      </p:sp>
      <p:sp>
        <p:nvSpPr>
          <p:cNvPr id="611" name="Picture Placeholder 6"/>
          <p:cNvSpPr/>
          <p:nvPr>
            <p:ph type="pic" sz="half" idx="23"/>
          </p:nvPr>
        </p:nvSpPr>
        <p:spPr>
          <a:xfrm>
            <a:off x="12338056" y="6990894"/>
            <a:ext cx="11509599" cy="6223002"/>
          </a:xfrm>
          <a:prstGeom prst="rect">
            <a:avLst/>
          </a:prstGeom>
        </p:spPr>
        <p:txBody>
          <a:bodyPr lIns="91439" rIns="91439">
            <a:noAutofit/>
          </a:bodyPr>
          <a:lstStyle/>
          <a:p>
            <a:pPr/>
          </a:p>
        </p:txBody>
      </p:sp>
      <p:sp>
        <p:nvSpPr>
          <p:cNvPr id="612"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6 – Grey">
    <p:bg>
      <p:bgPr>
        <a:solidFill>
          <a:srgbClr val="CCCDD1"/>
        </a:solidFill>
      </p:bgPr>
    </p:bg>
    <p:spTree>
      <p:nvGrpSpPr>
        <p:cNvPr id="1" name=""/>
        <p:cNvGrpSpPr/>
        <p:nvPr/>
      </p:nvGrpSpPr>
      <p:grpSpPr>
        <a:xfrm>
          <a:off x="0" y="0"/>
          <a:ext cx="0" cy="0"/>
          <a:chOff x="0" y="0"/>
          <a:chExt cx="0" cy="0"/>
        </a:xfrm>
      </p:grpSpPr>
      <p:sp>
        <p:nvSpPr>
          <p:cNvPr id="619"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620" name="Picture Placeholder 5"/>
          <p:cNvSpPr/>
          <p:nvPr>
            <p:ph type="pic" sz="half" idx="21"/>
          </p:nvPr>
        </p:nvSpPr>
        <p:spPr>
          <a:xfrm>
            <a:off x="12338056" y="500555"/>
            <a:ext cx="11509599" cy="6223003"/>
          </a:xfrm>
          <a:prstGeom prst="rect">
            <a:avLst/>
          </a:prstGeom>
        </p:spPr>
        <p:txBody>
          <a:bodyPr lIns="91439" rIns="91439">
            <a:noAutofit/>
          </a:bodyPr>
          <a:lstStyle/>
          <a:p>
            <a:pPr/>
          </a:p>
        </p:txBody>
      </p:sp>
      <p:sp>
        <p:nvSpPr>
          <p:cNvPr id="621" name="Picture Placeholder 6"/>
          <p:cNvSpPr/>
          <p:nvPr>
            <p:ph type="pic" sz="half" idx="22"/>
          </p:nvPr>
        </p:nvSpPr>
        <p:spPr>
          <a:xfrm>
            <a:off x="12338056" y="6990894"/>
            <a:ext cx="11509599" cy="6223002"/>
          </a:xfrm>
          <a:prstGeom prst="rect">
            <a:avLst/>
          </a:prstGeom>
        </p:spPr>
        <p:txBody>
          <a:bodyPr lIns="91439" rIns="91439">
            <a:noAutofit/>
          </a:bodyPr>
          <a:lstStyle/>
          <a:p>
            <a:pPr/>
          </a:p>
        </p:txBody>
      </p:sp>
      <p:sp>
        <p:nvSpPr>
          <p:cNvPr id="622" name="Picture Placeholder 4"/>
          <p:cNvSpPr/>
          <p:nvPr>
            <p:ph type="pic" idx="23"/>
          </p:nvPr>
        </p:nvSpPr>
        <p:spPr>
          <a:xfrm>
            <a:off x="537007" y="500554"/>
            <a:ext cx="11509775" cy="12714892"/>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4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6 – Dark">
    <p:bg>
      <p:bgPr>
        <a:solidFill>
          <a:srgbClr val="000000"/>
        </a:solidFill>
      </p:bgPr>
    </p:bg>
    <p:spTree>
      <p:nvGrpSpPr>
        <p:cNvPr id="1" name=""/>
        <p:cNvGrpSpPr/>
        <p:nvPr/>
      </p:nvGrpSpPr>
      <p:grpSpPr>
        <a:xfrm>
          <a:off x="0" y="0"/>
          <a:ext cx="0" cy="0"/>
          <a:chOff x="0" y="0"/>
          <a:chExt cx="0" cy="0"/>
        </a:xfrm>
      </p:grpSpPr>
      <p:sp>
        <p:nvSpPr>
          <p:cNvPr id="629"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630" name="Picture Placeholder 5"/>
          <p:cNvSpPr/>
          <p:nvPr>
            <p:ph type="pic" sz="half" idx="21"/>
          </p:nvPr>
        </p:nvSpPr>
        <p:spPr>
          <a:xfrm>
            <a:off x="12338056" y="500555"/>
            <a:ext cx="11509599" cy="6223003"/>
          </a:xfrm>
          <a:prstGeom prst="rect">
            <a:avLst/>
          </a:prstGeom>
        </p:spPr>
        <p:txBody>
          <a:bodyPr lIns="91439" rIns="91439">
            <a:noAutofit/>
          </a:bodyPr>
          <a:lstStyle/>
          <a:p>
            <a:pPr/>
          </a:p>
        </p:txBody>
      </p:sp>
      <p:sp>
        <p:nvSpPr>
          <p:cNvPr id="631" name="Picture Placeholder 6"/>
          <p:cNvSpPr/>
          <p:nvPr>
            <p:ph type="pic" sz="half" idx="22"/>
          </p:nvPr>
        </p:nvSpPr>
        <p:spPr>
          <a:xfrm>
            <a:off x="12338056" y="6990894"/>
            <a:ext cx="11509599" cy="6223002"/>
          </a:xfrm>
          <a:prstGeom prst="rect">
            <a:avLst/>
          </a:prstGeom>
        </p:spPr>
        <p:txBody>
          <a:bodyPr lIns="91439" rIns="91439">
            <a:noAutofit/>
          </a:bodyPr>
          <a:lstStyle/>
          <a:p>
            <a:pPr/>
          </a:p>
        </p:txBody>
      </p:sp>
      <p:sp>
        <p:nvSpPr>
          <p:cNvPr id="632" name="Picture Placeholder 4"/>
          <p:cNvSpPr/>
          <p:nvPr>
            <p:ph type="pic" idx="23"/>
          </p:nvPr>
        </p:nvSpPr>
        <p:spPr>
          <a:xfrm>
            <a:off x="537007" y="500554"/>
            <a:ext cx="11509775" cy="12714892"/>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4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in-situ 1">
    <p:spTree>
      <p:nvGrpSpPr>
        <p:cNvPr id="1" name=""/>
        <p:cNvGrpSpPr/>
        <p:nvPr/>
      </p:nvGrpSpPr>
      <p:grpSpPr>
        <a:xfrm>
          <a:off x="0" y="0"/>
          <a:ext cx="0" cy="0"/>
          <a:chOff x="0" y="0"/>
          <a:chExt cx="0" cy="0"/>
        </a:xfrm>
      </p:grpSpPr>
      <p:sp>
        <p:nvSpPr>
          <p:cNvPr id="639" name="Logo in-situ"/>
          <p:cNvSpPr txBox="1"/>
          <p:nvPr>
            <p:ph type="title" hasCustomPrompt="1"/>
          </p:nvPr>
        </p:nvSpPr>
        <p:spPr>
          <a:xfrm>
            <a:off x="537006" y="508753"/>
            <a:ext cx="5320857" cy="1029256"/>
          </a:xfrm>
          <a:prstGeom prst="rect">
            <a:avLst/>
          </a:prstGeom>
        </p:spPr>
        <p:txBody>
          <a:bodyPr anchor="t"/>
          <a:lstStyle>
            <a:lvl1pPr>
              <a:lnSpc>
                <a:spcPct val="110000"/>
              </a:lnSpc>
              <a:defRPr spc="-180" sz="6000"/>
            </a:lvl1pPr>
          </a:lstStyle>
          <a:p>
            <a:pPr/>
            <a:r>
              <a:t>Logo in-situ</a:t>
            </a:r>
          </a:p>
        </p:txBody>
      </p:sp>
      <p:sp>
        <p:nvSpPr>
          <p:cNvPr id="640" name="Body Level One…"/>
          <p:cNvSpPr txBox="1"/>
          <p:nvPr>
            <p:ph type="body" sz="quarter" idx="1" hasCustomPrompt="1"/>
          </p:nvPr>
        </p:nvSpPr>
        <p:spPr>
          <a:xfrm>
            <a:off x="537006" y="11116460"/>
            <a:ext cx="4951300" cy="2097435"/>
          </a:xfrm>
          <a:prstGeom prst="rect">
            <a:avLst/>
          </a:prstGeom>
        </p:spPr>
        <p:txBody>
          <a:bodyPr anchor="b"/>
          <a:lstStyle>
            <a:lvl1pPr>
              <a:lnSpc>
                <a:spcPct val="110000"/>
              </a:lnSpc>
              <a:defRPr sz="2000">
                <a:solidFill>
                  <a:srgbClr val="808080"/>
                </a:solidFill>
              </a:defRPr>
            </a:lvl1pPr>
            <a:lvl2pPr>
              <a:lnSpc>
                <a:spcPct val="110000"/>
              </a:lnSpc>
              <a:defRPr sz="2000">
                <a:solidFill>
                  <a:srgbClr val="808080"/>
                </a:solidFill>
              </a:defRPr>
            </a:lvl2pPr>
            <a:lvl3pPr>
              <a:lnSpc>
                <a:spcPct val="110000"/>
              </a:lnSpc>
              <a:defRPr sz="2000">
                <a:solidFill>
                  <a:srgbClr val="808080"/>
                </a:solidFill>
              </a:defRPr>
            </a:lvl3pPr>
            <a:lvl4pPr>
              <a:lnSpc>
                <a:spcPct val="110000"/>
              </a:lnSpc>
              <a:defRPr sz="2000">
                <a:solidFill>
                  <a:srgbClr val="808080"/>
                </a:solidFill>
              </a:defRPr>
            </a:lvl4pPr>
            <a:lvl5pPr>
              <a:lnSpc>
                <a:spcPct val="110000"/>
              </a:lnSpc>
              <a:defRPr sz="2000">
                <a:solidFill>
                  <a:srgbClr val="808080"/>
                </a:solidFill>
              </a:defRPr>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641"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642" name="Picture Placeholder 4"/>
          <p:cNvSpPr/>
          <p:nvPr>
            <p:ph type="pic" idx="21"/>
          </p:nvPr>
        </p:nvSpPr>
        <p:spPr>
          <a:xfrm>
            <a:off x="6438587" y="508000"/>
            <a:ext cx="17408494" cy="12700000"/>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4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in-situ 1 – Grey">
    <p:bg>
      <p:bgPr>
        <a:solidFill>
          <a:srgbClr val="CCCDD1"/>
        </a:solidFill>
      </p:bgPr>
    </p:bg>
    <p:spTree>
      <p:nvGrpSpPr>
        <p:cNvPr id="1" name=""/>
        <p:cNvGrpSpPr/>
        <p:nvPr/>
      </p:nvGrpSpPr>
      <p:grpSpPr>
        <a:xfrm>
          <a:off x="0" y="0"/>
          <a:ext cx="0" cy="0"/>
          <a:chOff x="0" y="0"/>
          <a:chExt cx="0" cy="0"/>
        </a:xfrm>
      </p:grpSpPr>
      <p:sp>
        <p:nvSpPr>
          <p:cNvPr id="649" name="Logo in-situ"/>
          <p:cNvSpPr txBox="1"/>
          <p:nvPr>
            <p:ph type="title" hasCustomPrompt="1"/>
          </p:nvPr>
        </p:nvSpPr>
        <p:spPr>
          <a:xfrm>
            <a:off x="537006" y="508753"/>
            <a:ext cx="5320857" cy="1029256"/>
          </a:xfrm>
          <a:prstGeom prst="rect">
            <a:avLst/>
          </a:prstGeom>
        </p:spPr>
        <p:txBody>
          <a:bodyPr anchor="t"/>
          <a:lstStyle>
            <a:lvl1pPr>
              <a:lnSpc>
                <a:spcPct val="110000"/>
              </a:lnSpc>
              <a:defRPr spc="-180" sz="6000">
                <a:solidFill>
                  <a:srgbClr val="FFFFFF"/>
                </a:solidFill>
              </a:defRPr>
            </a:lvl1pPr>
          </a:lstStyle>
          <a:p>
            <a:pPr/>
            <a:r>
              <a:t>Logo in-situ</a:t>
            </a:r>
          </a:p>
        </p:txBody>
      </p:sp>
      <p:sp>
        <p:nvSpPr>
          <p:cNvPr id="650" name="Body Level One…"/>
          <p:cNvSpPr txBox="1"/>
          <p:nvPr>
            <p:ph type="body" sz="quarter" idx="1" hasCustomPrompt="1"/>
          </p:nvPr>
        </p:nvSpPr>
        <p:spPr>
          <a:xfrm>
            <a:off x="537006" y="11116460"/>
            <a:ext cx="4951300" cy="2097435"/>
          </a:xfrm>
          <a:prstGeom prst="rect">
            <a:avLst/>
          </a:prstGeom>
        </p:spPr>
        <p:txBody>
          <a:bodyPr anchor="b"/>
          <a:lstStyle>
            <a:lvl1pPr>
              <a:lnSpc>
                <a:spcPct val="110000"/>
              </a:lnSpc>
              <a:defRPr sz="2000">
                <a:solidFill>
                  <a:srgbClr val="FFFFFF"/>
                </a:solidFill>
              </a:defRPr>
            </a:lvl1pPr>
            <a:lvl2pPr>
              <a:lnSpc>
                <a:spcPct val="110000"/>
              </a:lnSpc>
              <a:defRPr sz="2000">
                <a:solidFill>
                  <a:srgbClr val="FFFFFF"/>
                </a:solidFill>
              </a:defRPr>
            </a:lvl2pPr>
            <a:lvl3pPr>
              <a:lnSpc>
                <a:spcPct val="110000"/>
              </a:lnSpc>
              <a:defRPr sz="2000">
                <a:solidFill>
                  <a:srgbClr val="FFFFFF"/>
                </a:solidFill>
              </a:defRPr>
            </a:lvl3pPr>
            <a:lvl4pPr>
              <a:lnSpc>
                <a:spcPct val="110000"/>
              </a:lnSpc>
              <a:defRPr sz="2000">
                <a:solidFill>
                  <a:srgbClr val="FFFFFF"/>
                </a:solidFill>
              </a:defRPr>
            </a:lvl4pPr>
            <a:lvl5pPr>
              <a:lnSpc>
                <a:spcPct val="110000"/>
              </a:lnSpc>
              <a:defRPr sz="2000">
                <a:solidFill>
                  <a:srgbClr val="FFFFFF"/>
                </a:solidFill>
              </a:defRPr>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651"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652" name="Picture Placeholder 4"/>
          <p:cNvSpPr/>
          <p:nvPr>
            <p:ph type="pic" idx="21"/>
          </p:nvPr>
        </p:nvSpPr>
        <p:spPr>
          <a:xfrm>
            <a:off x="6438587" y="508000"/>
            <a:ext cx="17408494" cy="12700000"/>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4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in-situ 1 – Dark">
    <p:bg>
      <p:bgPr>
        <a:solidFill>
          <a:srgbClr val="000000"/>
        </a:solidFill>
      </p:bgPr>
    </p:bg>
    <p:spTree>
      <p:nvGrpSpPr>
        <p:cNvPr id="1" name=""/>
        <p:cNvGrpSpPr/>
        <p:nvPr/>
      </p:nvGrpSpPr>
      <p:grpSpPr>
        <a:xfrm>
          <a:off x="0" y="0"/>
          <a:ext cx="0" cy="0"/>
          <a:chOff x="0" y="0"/>
          <a:chExt cx="0" cy="0"/>
        </a:xfrm>
      </p:grpSpPr>
      <p:sp>
        <p:nvSpPr>
          <p:cNvPr id="659" name="Logo in-situ"/>
          <p:cNvSpPr txBox="1"/>
          <p:nvPr>
            <p:ph type="title" hasCustomPrompt="1"/>
          </p:nvPr>
        </p:nvSpPr>
        <p:spPr>
          <a:xfrm>
            <a:off x="537006" y="508753"/>
            <a:ext cx="5320857" cy="1029256"/>
          </a:xfrm>
          <a:prstGeom prst="rect">
            <a:avLst/>
          </a:prstGeom>
        </p:spPr>
        <p:txBody>
          <a:bodyPr anchor="t"/>
          <a:lstStyle>
            <a:lvl1pPr>
              <a:lnSpc>
                <a:spcPct val="110000"/>
              </a:lnSpc>
              <a:defRPr spc="-180" sz="6000">
                <a:solidFill>
                  <a:srgbClr val="FFFFFF"/>
                </a:solidFill>
              </a:defRPr>
            </a:lvl1pPr>
          </a:lstStyle>
          <a:p>
            <a:pPr/>
            <a:r>
              <a:t>Logo in-situ</a:t>
            </a:r>
          </a:p>
        </p:txBody>
      </p:sp>
      <p:sp>
        <p:nvSpPr>
          <p:cNvPr id="660" name="Body Level One…"/>
          <p:cNvSpPr txBox="1"/>
          <p:nvPr>
            <p:ph type="body" sz="quarter" idx="1" hasCustomPrompt="1"/>
          </p:nvPr>
        </p:nvSpPr>
        <p:spPr>
          <a:xfrm>
            <a:off x="537006" y="11116460"/>
            <a:ext cx="4951300" cy="2097435"/>
          </a:xfrm>
          <a:prstGeom prst="rect">
            <a:avLst/>
          </a:prstGeom>
        </p:spPr>
        <p:txBody>
          <a:bodyPr anchor="b"/>
          <a:lstStyle>
            <a:lvl1pPr>
              <a:lnSpc>
                <a:spcPct val="110000"/>
              </a:lnSpc>
              <a:defRPr sz="2000">
                <a:solidFill>
                  <a:srgbClr val="808080"/>
                </a:solidFill>
              </a:defRPr>
            </a:lvl1pPr>
            <a:lvl2pPr>
              <a:lnSpc>
                <a:spcPct val="110000"/>
              </a:lnSpc>
              <a:defRPr sz="2000">
                <a:solidFill>
                  <a:srgbClr val="808080"/>
                </a:solidFill>
              </a:defRPr>
            </a:lvl2pPr>
            <a:lvl3pPr>
              <a:lnSpc>
                <a:spcPct val="110000"/>
              </a:lnSpc>
              <a:defRPr sz="2000">
                <a:solidFill>
                  <a:srgbClr val="808080"/>
                </a:solidFill>
              </a:defRPr>
            </a:lvl3pPr>
            <a:lvl4pPr>
              <a:lnSpc>
                <a:spcPct val="110000"/>
              </a:lnSpc>
              <a:defRPr sz="2000">
                <a:solidFill>
                  <a:srgbClr val="808080"/>
                </a:solidFill>
              </a:defRPr>
            </a:lvl4pPr>
            <a:lvl5pPr>
              <a:lnSpc>
                <a:spcPct val="110000"/>
              </a:lnSpc>
              <a:defRPr sz="2000">
                <a:solidFill>
                  <a:srgbClr val="808080"/>
                </a:solidFill>
              </a:defRPr>
            </a:lvl5pPr>
          </a:lstStyle>
          <a:p>
            <a:pPr/>
            <a:r>
              <a:t>Lorem ipsum dolor sit amet, consectetur adipiscing elit, sed do eiusmod tempor incididunt ut labore et dolore magna aliqua. Ut enim ad minim veniam, quis nostrud exercitation ullamco laboris nisi ut aliquip ex ea commodo consequat.</a:t>
            </a:r>
          </a:p>
          <a:p>
            <a:pPr lvl="1"/>
            <a:r>
              <a:t/>
            </a:r>
          </a:p>
          <a:p>
            <a:pPr lvl="2"/>
            <a:r>
              <a:t/>
            </a:r>
          </a:p>
          <a:p>
            <a:pPr lvl="3"/>
            <a:r>
              <a:t/>
            </a:r>
          </a:p>
          <a:p>
            <a:pPr lvl="4"/>
            <a:r>
              <a:t/>
            </a:r>
          </a:p>
        </p:txBody>
      </p:sp>
      <p:sp>
        <p:nvSpPr>
          <p:cNvPr id="661" name="Slide Number"/>
          <p:cNvSpPr txBox="1"/>
          <p:nvPr>
            <p:ph type="sldNum" sz="quarter" idx="2"/>
          </p:nvPr>
        </p:nvSpPr>
        <p:spPr>
          <a:xfrm>
            <a:off x="23928974" y="13376523"/>
            <a:ext cx="255525" cy="250317"/>
          </a:xfrm>
          <a:prstGeom prst="rect">
            <a:avLst/>
          </a:prstGeom>
        </p:spPr>
        <p:txBody>
          <a:bodyPr/>
          <a:lstStyle>
            <a:lvl1pPr>
              <a:defRPr>
                <a:solidFill>
                  <a:srgbClr val="FFFFFF"/>
                </a:solidFill>
              </a:defRPr>
            </a:lvl1pPr>
          </a:lstStyle>
          <a:p>
            <a:pPr/>
            <a:fld id="{86CB4B4D-7CA3-9044-876B-883B54F8677D}" type="slidenum"/>
          </a:p>
        </p:txBody>
      </p:sp>
      <p:sp>
        <p:nvSpPr>
          <p:cNvPr id="662" name="Picture Placeholder 4"/>
          <p:cNvSpPr/>
          <p:nvPr>
            <p:ph type="pic" idx="21"/>
          </p:nvPr>
        </p:nvSpPr>
        <p:spPr>
          <a:xfrm>
            <a:off x="6438587" y="508000"/>
            <a:ext cx="17408494" cy="12700000"/>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4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in-situ 2">
    <p:spTree>
      <p:nvGrpSpPr>
        <p:cNvPr id="1" name=""/>
        <p:cNvGrpSpPr/>
        <p:nvPr/>
      </p:nvGrpSpPr>
      <p:grpSpPr>
        <a:xfrm>
          <a:off x="0" y="0"/>
          <a:ext cx="0" cy="0"/>
          <a:chOff x="0" y="0"/>
          <a:chExt cx="0" cy="0"/>
        </a:xfrm>
      </p:grpSpPr>
      <p:pic>
        <p:nvPicPr>
          <p:cNvPr id="669" name="Picture Placeholder 11" descr="Picture Placeholder 11"/>
          <p:cNvPicPr>
            <a:picLocks noChangeAspect="1"/>
          </p:cNvPicPr>
          <p:nvPr/>
        </p:nvPicPr>
        <p:blipFill>
          <a:blip r:embed="rId2">
            <a:extLst/>
          </a:blip>
          <a:srcRect l="0" t="21875" r="0" b="21875"/>
          <a:stretch>
            <a:fillRect/>
          </a:stretch>
        </p:blipFill>
        <p:spPr>
          <a:xfrm>
            <a:off x="0" y="0"/>
            <a:ext cx="24384000" cy="13716000"/>
          </a:xfrm>
          <a:prstGeom prst="rect">
            <a:avLst/>
          </a:prstGeom>
          <a:ln w="12700">
            <a:miter lim="400000"/>
          </a:ln>
        </p:spPr>
      </p:pic>
      <p:sp>
        <p:nvSpPr>
          <p:cNvPr id="670" name="Logo in-situ"/>
          <p:cNvSpPr txBox="1"/>
          <p:nvPr>
            <p:ph type="title" hasCustomPrompt="1"/>
          </p:nvPr>
        </p:nvSpPr>
        <p:spPr>
          <a:xfrm>
            <a:off x="537006" y="508753"/>
            <a:ext cx="5320857" cy="1029256"/>
          </a:xfrm>
          <a:prstGeom prst="rect">
            <a:avLst/>
          </a:prstGeom>
        </p:spPr>
        <p:txBody>
          <a:bodyPr anchor="t"/>
          <a:lstStyle>
            <a:lvl1pPr>
              <a:lnSpc>
                <a:spcPct val="110000"/>
              </a:lnSpc>
              <a:defRPr spc="-180" sz="6000">
                <a:solidFill>
                  <a:srgbClr val="FFFFFF"/>
                </a:solidFill>
              </a:defRPr>
            </a:lvl1pPr>
          </a:lstStyle>
          <a:p>
            <a:pPr/>
            <a:r>
              <a:t>Logo in-situ</a:t>
            </a:r>
          </a:p>
        </p:txBody>
      </p:sp>
      <p:sp>
        <p:nvSpPr>
          <p:cNvPr id="671"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in-situ 2 – Grey">
    <p:bg>
      <p:bgPr>
        <a:solidFill>
          <a:srgbClr val="CCCDD1"/>
        </a:solidFill>
      </p:bgPr>
    </p:bg>
    <p:spTree>
      <p:nvGrpSpPr>
        <p:cNvPr id="1" name=""/>
        <p:cNvGrpSpPr/>
        <p:nvPr/>
      </p:nvGrpSpPr>
      <p:grpSpPr>
        <a:xfrm>
          <a:off x="0" y="0"/>
          <a:ext cx="0" cy="0"/>
          <a:chOff x="0" y="0"/>
          <a:chExt cx="0" cy="0"/>
        </a:xfrm>
      </p:grpSpPr>
      <p:pic>
        <p:nvPicPr>
          <p:cNvPr id="678" name="Picture Placeholder 11" descr="Picture Placeholder 11"/>
          <p:cNvPicPr>
            <a:picLocks noChangeAspect="1"/>
          </p:cNvPicPr>
          <p:nvPr/>
        </p:nvPicPr>
        <p:blipFill>
          <a:blip r:embed="rId2">
            <a:extLst/>
          </a:blip>
          <a:srcRect l="0" t="21875" r="0" b="21875"/>
          <a:stretch>
            <a:fillRect/>
          </a:stretch>
        </p:blipFill>
        <p:spPr>
          <a:xfrm>
            <a:off x="0" y="0"/>
            <a:ext cx="24384000" cy="13716000"/>
          </a:xfrm>
          <a:prstGeom prst="rect">
            <a:avLst/>
          </a:prstGeom>
          <a:ln w="12700">
            <a:miter lim="400000"/>
          </a:ln>
        </p:spPr>
      </p:pic>
      <p:sp>
        <p:nvSpPr>
          <p:cNvPr id="679" name="Logo in-situ"/>
          <p:cNvSpPr txBox="1"/>
          <p:nvPr>
            <p:ph type="title" hasCustomPrompt="1"/>
          </p:nvPr>
        </p:nvSpPr>
        <p:spPr>
          <a:xfrm>
            <a:off x="537006" y="508753"/>
            <a:ext cx="5320857" cy="1029256"/>
          </a:xfrm>
          <a:prstGeom prst="rect">
            <a:avLst/>
          </a:prstGeom>
        </p:spPr>
        <p:txBody>
          <a:bodyPr anchor="t"/>
          <a:lstStyle>
            <a:lvl1pPr>
              <a:lnSpc>
                <a:spcPct val="110000"/>
              </a:lnSpc>
              <a:defRPr spc="-180" sz="6000">
                <a:solidFill>
                  <a:srgbClr val="FFFFFF"/>
                </a:solidFill>
              </a:defRPr>
            </a:lvl1pPr>
          </a:lstStyle>
          <a:p>
            <a:pPr/>
            <a:r>
              <a:t>Logo in-situ</a:t>
            </a:r>
          </a:p>
        </p:txBody>
      </p:sp>
      <p:sp>
        <p:nvSpPr>
          <p:cNvPr id="680"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in-situ 2 – Dark">
    <p:bg>
      <p:bgPr>
        <a:solidFill>
          <a:srgbClr val="000000"/>
        </a:solidFill>
      </p:bgPr>
    </p:bg>
    <p:spTree>
      <p:nvGrpSpPr>
        <p:cNvPr id="1" name=""/>
        <p:cNvGrpSpPr/>
        <p:nvPr/>
      </p:nvGrpSpPr>
      <p:grpSpPr>
        <a:xfrm>
          <a:off x="0" y="0"/>
          <a:ext cx="0" cy="0"/>
          <a:chOff x="0" y="0"/>
          <a:chExt cx="0" cy="0"/>
        </a:xfrm>
      </p:grpSpPr>
      <p:pic>
        <p:nvPicPr>
          <p:cNvPr id="687" name="Picture Placeholder 11" descr="Picture Placeholder 11"/>
          <p:cNvPicPr>
            <a:picLocks noChangeAspect="1"/>
          </p:cNvPicPr>
          <p:nvPr/>
        </p:nvPicPr>
        <p:blipFill>
          <a:blip r:embed="rId2">
            <a:extLst/>
          </a:blip>
          <a:srcRect l="0" t="21875" r="0" b="21875"/>
          <a:stretch>
            <a:fillRect/>
          </a:stretch>
        </p:blipFill>
        <p:spPr>
          <a:xfrm>
            <a:off x="0" y="0"/>
            <a:ext cx="24384000" cy="13716000"/>
          </a:xfrm>
          <a:prstGeom prst="rect">
            <a:avLst/>
          </a:prstGeom>
          <a:ln w="12700">
            <a:miter lim="400000"/>
          </a:ln>
        </p:spPr>
      </p:pic>
      <p:sp>
        <p:nvSpPr>
          <p:cNvPr id="688" name="Logo in-situ"/>
          <p:cNvSpPr txBox="1"/>
          <p:nvPr>
            <p:ph type="title" hasCustomPrompt="1"/>
          </p:nvPr>
        </p:nvSpPr>
        <p:spPr>
          <a:xfrm>
            <a:off x="537006" y="508753"/>
            <a:ext cx="5320857" cy="1029256"/>
          </a:xfrm>
          <a:prstGeom prst="rect">
            <a:avLst/>
          </a:prstGeom>
        </p:spPr>
        <p:txBody>
          <a:bodyPr anchor="t"/>
          <a:lstStyle>
            <a:lvl1pPr>
              <a:lnSpc>
                <a:spcPct val="110000"/>
              </a:lnSpc>
              <a:defRPr spc="-180" sz="6000">
                <a:solidFill>
                  <a:srgbClr val="FFFFFF"/>
                </a:solidFill>
              </a:defRPr>
            </a:lvl1pPr>
          </a:lstStyle>
          <a:p>
            <a:pPr/>
            <a:r>
              <a:t>Logo in-situ</a:t>
            </a:r>
          </a:p>
        </p:txBody>
      </p:sp>
      <p:sp>
        <p:nvSpPr>
          <p:cNvPr id="689"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in-situ 3">
    <p:spTree>
      <p:nvGrpSpPr>
        <p:cNvPr id="1" name=""/>
        <p:cNvGrpSpPr/>
        <p:nvPr/>
      </p:nvGrpSpPr>
      <p:grpSpPr>
        <a:xfrm>
          <a:off x="0" y="0"/>
          <a:ext cx="0" cy="0"/>
          <a:chOff x="0" y="0"/>
          <a:chExt cx="0" cy="0"/>
        </a:xfrm>
      </p:grpSpPr>
      <p:sp>
        <p:nvSpPr>
          <p:cNvPr id="696" name="Rounded Rectangle"/>
          <p:cNvSpPr/>
          <p:nvPr/>
        </p:nvSpPr>
        <p:spPr>
          <a:xfrm>
            <a:off x="12312656" y="507998"/>
            <a:ext cx="11509773" cy="12700004"/>
          </a:xfrm>
          <a:prstGeom prst="roundRect">
            <a:avLst>
              <a:gd name="adj" fmla="val 1724"/>
            </a:avLst>
          </a:prstGeom>
          <a:gradFill>
            <a:gsLst>
              <a:gs pos="0">
                <a:srgbClr val="CBD2DA">
                  <a:alpha val="25000"/>
                </a:srgbClr>
              </a:gs>
              <a:gs pos="100000">
                <a:srgbClr val="515257">
                  <a:alpha val="25000"/>
                </a:srgbClr>
              </a:gs>
            </a:gsLst>
            <a:lin ang="14400000"/>
          </a:gradFill>
          <a:ln w="12700">
            <a:miter lim="400000"/>
          </a:ln>
        </p:spPr>
        <p:txBody>
          <a:bodyPr lIns="50800" tIns="50800" rIns="50800" bIns="50800" anchor="ctr"/>
          <a:lstStyle/>
          <a:p>
            <a:pPr algn="ctr" defTabSz="355600">
              <a:lnSpc>
                <a:spcPct val="80000"/>
              </a:lnSpc>
              <a:spcBef>
                <a:spcPts val="0"/>
              </a:spcBef>
              <a:defRPr sz="2000">
                <a:solidFill>
                  <a:srgbClr val="FFFFFF"/>
                </a:solidFill>
              </a:defRPr>
            </a:pPr>
          </a:p>
        </p:txBody>
      </p:sp>
      <p:pic>
        <p:nvPicPr>
          <p:cNvPr id="697" name="mockup-watch-isolated.png" descr="mockup-watch-isolated.png"/>
          <p:cNvPicPr>
            <a:picLocks noChangeAspect="1"/>
          </p:cNvPicPr>
          <p:nvPr/>
        </p:nvPicPr>
        <p:blipFill>
          <a:blip r:embed="rId2">
            <a:extLst/>
          </a:blip>
          <a:srcRect l="0" t="5810" r="0" b="5809"/>
          <a:stretch>
            <a:fillRect/>
          </a:stretch>
        </p:blipFill>
        <p:spPr>
          <a:xfrm>
            <a:off x="12338056" y="500554"/>
            <a:ext cx="11509599" cy="12715083"/>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577" y="0"/>
                </a:moveTo>
                <a:cubicBezTo>
                  <a:pt x="408" y="0"/>
                  <a:pt x="306" y="0"/>
                  <a:pt x="238" y="26"/>
                </a:cubicBezTo>
                <a:cubicBezTo>
                  <a:pt x="141" y="58"/>
                  <a:pt x="64" y="127"/>
                  <a:pt x="28" y="216"/>
                </a:cubicBezTo>
                <a:cubicBezTo>
                  <a:pt x="0" y="277"/>
                  <a:pt x="0" y="369"/>
                  <a:pt x="0" y="523"/>
                </a:cubicBezTo>
                <a:lnTo>
                  <a:pt x="0" y="21077"/>
                </a:lnTo>
                <a:cubicBezTo>
                  <a:pt x="0" y="21230"/>
                  <a:pt x="0" y="21322"/>
                  <a:pt x="28" y="21384"/>
                </a:cubicBezTo>
                <a:cubicBezTo>
                  <a:pt x="64" y="21472"/>
                  <a:pt x="141" y="21542"/>
                  <a:pt x="238" y="21574"/>
                </a:cubicBezTo>
                <a:cubicBezTo>
                  <a:pt x="306" y="21600"/>
                  <a:pt x="408" y="21600"/>
                  <a:pt x="577" y="21600"/>
                </a:cubicBezTo>
                <a:lnTo>
                  <a:pt x="21022" y="21600"/>
                </a:lnTo>
                <a:cubicBezTo>
                  <a:pt x="21191" y="21600"/>
                  <a:pt x="21293" y="21600"/>
                  <a:pt x="21361" y="21574"/>
                </a:cubicBezTo>
                <a:cubicBezTo>
                  <a:pt x="21459" y="21542"/>
                  <a:pt x="21536" y="21472"/>
                  <a:pt x="21572" y="21384"/>
                </a:cubicBezTo>
                <a:cubicBezTo>
                  <a:pt x="21600" y="21322"/>
                  <a:pt x="21600" y="21230"/>
                  <a:pt x="21600" y="21077"/>
                </a:cubicBezTo>
                <a:lnTo>
                  <a:pt x="21600" y="523"/>
                </a:lnTo>
                <a:cubicBezTo>
                  <a:pt x="21600" y="369"/>
                  <a:pt x="21600" y="277"/>
                  <a:pt x="21572" y="216"/>
                </a:cubicBezTo>
                <a:cubicBezTo>
                  <a:pt x="21536" y="127"/>
                  <a:pt x="21459" y="58"/>
                  <a:pt x="21361" y="26"/>
                </a:cubicBezTo>
                <a:cubicBezTo>
                  <a:pt x="21293" y="0"/>
                  <a:pt x="21191" y="0"/>
                  <a:pt x="21022" y="0"/>
                </a:cubicBezTo>
                <a:lnTo>
                  <a:pt x="577" y="0"/>
                </a:lnTo>
                <a:close/>
              </a:path>
            </a:pathLst>
          </a:custGeom>
          <a:ln w="12700">
            <a:miter lim="400000"/>
          </a:ln>
        </p:spPr>
      </p:pic>
      <p:sp>
        <p:nvSpPr>
          <p:cNvPr id="698" name="Rounded Rectangle"/>
          <p:cNvSpPr/>
          <p:nvPr/>
        </p:nvSpPr>
        <p:spPr>
          <a:xfrm>
            <a:off x="537006" y="507998"/>
            <a:ext cx="11509774" cy="12700004"/>
          </a:xfrm>
          <a:prstGeom prst="roundRect">
            <a:avLst>
              <a:gd name="adj" fmla="val 1724"/>
            </a:avLst>
          </a:prstGeom>
          <a:gradFill>
            <a:gsLst>
              <a:gs pos="0">
                <a:srgbClr val="CBD2DA">
                  <a:alpha val="25000"/>
                </a:srgbClr>
              </a:gs>
              <a:gs pos="100000">
                <a:srgbClr val="515257">
                  <a:alpha val="25000"/>
                </a:srgbClr>
              </a:gs>
            </a:gsLst>
            <a:lin ang="14400000"/>
          </a:gradFill>
          <a:ln w="12700">
            <a:miter lim="400000"/>
          </a:ln>
        </p:spPr>
        <p:txBody>
          <a:bodyPr lIns="50800" tIns="50800" rIns="50800" bIns="50800" anchor="ctr"/>
          <a:lstStyle/>
          <a:p>
            <a:pPr algn="ctr" defTabSz="355600">
              <a:lnSpc>
                <a:spcPct val="80000"/>
              </a:lnSpc>
              <a:spcBef>
                <a:spcPts val="0"/>
              </a:spcBef>
              <a:defRPr sz="2000">
                <a:solidFill>
                  <a:srgbClr val="FFFFFF"/>
                </a:solidFill>
              </a:defRPr>
            </a:pPr>
          </a:p>
        </p:txBody>
      </p:sp>
      <p:sp>
        <p:nvSpPr>
          <p:cNvPr id="699" name="Picture Placeholder 5"/>
          <p:cNvSpPr/>
          <p:nvPr>
            <p:ph type="pic" sz="quarter" idx="21"/>
          </p:nvPr>
        </p:nvSpPr>
        <p:spPr>
          <a:xfrm>
            <a:off x="4035095" y="2017701"/>
            <a:ext cx="4513662" cy="9680577"/>
          </a:xfrm>
          <a:prstGeom prst="rect">
            <a:avLst/>
          </a:prstGeom>
          <a:ln w="152400">
            <a:solidFill>
              <a:srgbClr val="000000"/>
            </a:solidFill>
            <a:round/>
          </a:ln>
        </p:spPr>
        <p:txBody>
          <a:bodyPr lIns="91439" rIns="91439">
            <a:noAutofit/>
          </a:bodyPr>
          <a:lstStyle/>
          <a:p>
            <a:pPr/>
          </a:p>
        </p:txBody>
      </p:sp>
      <p:sp>
        <p:nvSpPr>
          <p:cNvPr id="700" name="Picture Placeholder 2"/>
          <p:cNvSpPr/>
          <p:nvPr>
            <p:ph type="pic" sz="quarter" idx="22"/>
          </p:nvPr>
        </p:nvSpPr>
        <p:spPr>
          <a:xfrm>
            <a:off x="16384195" y="4695228"/>
            <a:ext cx="3366693" cy="4046096"/>
          </a:xfrm>
          <a:prstGeom prst="rect">
            <a:avLst/>
          </a:prstGeom>
        </p:spPr>
        <p:txBody>
          <a:bodyPr lIns="91439" rIns="91439">
            <a:noAutofit/>
          </a:bodyPr>
          <a:lstStyle/>
          <a:p>
            <a:pPr/>
          </a:p>
        </p:txBody>
      </p:sp>
      <p:sp>
        <p:nvSpPr>
          <p:cNvPr id="701" name="Body Level One…"/>
          <p:cNvSpPr txBox="1"/>
          <p:nvPr>
            <p:ph type="body" sz="quarter" idx="1" hasCustomPrompt="1"/>
          </p:nvPr>
        </p:nvSpPr>
        <p:spPr>
          <a:xfrm>
            <a:off x="5641907" y="2359303"/>
            <a:ext cx="1300158" cy="285081"/>
          </a:xfrm>
          <a:prstGeom prst="rect">
            <a:avLst/>
          </a:prstGeom>
          <a:solidFill>
            <a:srgbClr val="000000"/>
          </a:solidFill>
        </p:spPr>
        <p:txBody>
          <a:bodyPr anchor="ctr"/>
          <a:lstStyle>
            <a:lvl1pPr algn="ctr">
              <a:defRPr sz="3200">
                <a:solidFill>
                  <a:srgbClr val="FFFFFF"/>
                </a:solidFill>
              </a:defRPr>
            </a:lvl1pPr>
            <a:lvl2pPr algn="ctr">
              <a:defRPr sz="3200">
                <a:solidFill>
                  <a:srgbClr val="FFFFFF"/>
                </a:solidFill>
              </a:defRPr>
            </a:lvl2pPr>
            <a:lvl3pPr algn="ctr">
              <a:defRPr sz="3200">
                <a:solidFill>
                  <a:srgbClr val="FFFFFF"/>
                </a:solidFill>
              </a:defRPr>
            </a:lvl3pPr>
            <a:lvl4pPr algn="ctr">
              <a:defRPr sz="3200">
                <a:solidFill>
                  <a:srgbClr val="FFFFFF"/>
                </a:solidFill>
              </a:defRPr>
            </a:lvl4pPr>
            <a:lvl5pPr algn="ctr">
              <a:defRPr sz="3200">
                <a:solidFill>
                  <a:srgbClr val="FFFFFF"/>
                </a:solidFill>
              </a:defRPr>
            </a:lvl5pPr>
          </a:lstStyle>
          <a:p>
            <a:pPr/>
            <a:r>
              <a:t> </a:t>
            </a:r>
          </a:p>
          <a:p>
            <a:pPr lvl="1"/>
            <a:r>
              <a:t/>
            </a:r>
          </a:p>
          <a:p>
            <a:pPr lvl="2"/>
            <a:r>
              <a:t/>
            </a:r>
          </a:p>
          <a:p>
            <a:pPr lvl="3"/>
            <a:r>
              <a:t/>
            </a:r>
          </a:p>
          <a:p>
            <a:pPr lvl="4"/>
            <a:r>
              <a:t/>
            </a:r>
          </a:p>
        </p:txBody>
      </p:sp>
      <p:sp>
        <p:nvSpPr>
          <p:cNvPr id="702"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tion header 1 – Grey">
    <p:bg>
      <p:bgPr>
        <a:solidFill>
          <a:srgbClr val="CCCDD1"/>
        </a:solidFill>
      </p:bgPr>
    </p:bg>
    <p:spTree>
      <p:nvGrpSpPr>
        <p:cNvPr id="1" name=""/>
        <p:cNvGrpSpPr/>
        <p:nvPr/>
      </p:nvGrpSpPr>
      <p:grpSpPr>
        <a:xfrm>
          <a:off x="0" y="0"/>
          <a:ext cx="0" cy="0"/>
          <a:chOff x="0" y="0"/>
          <a:chExt cx="0" cy="0"/>
        </a:xfrm>
      </p:grpSpPr>
      <p:sp>
        <p:nvSpPr>
          <p:cNvPr id="46" name="01 Introduction"/>
          <p:cNvSpPr txBox="1"/>
          <p:nvPr>
            <p:ph type="title" hasCustomPrompt="1"/>
          </p:nvPr>
        </p:nvSpPr>
        <p:spPr>
          <a:xfrm>
            <a:off x="537006" y="584953"/>
            <a:ext cx="14338937" cy="1938992"/>
          </a:xfrm>
          <a:prstGeom prst="rect">
            <a:avLst/>
          </a:prstGeom>
        </p:spPr>
        <p:txBody>
          <a:bodyPr anchor="t"/>
          <a:lstStyle>
            <a:lvl1pPr>
              <a:defRPr spc="-450" sz="15000">
                <a:solidFill>
                  <a:srgbClr val="FFFFFF"/>
                </a:solidFill>
              </a:defRPr>
            </a:lvl1pPr>
          </a:lstStyle>
          <a:p>
            <a:pPr/>
            <a:r>
              <a:t>01 Introduction</a:t>
            </a:r>
          </a:p>
        </p:txBody>
      </p:sp>
      <p:sp>
        <p:nvSpPr>
          <p:cNvPr id="47"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in-situ 3 – Grey">
    <p:bg>
      <p:bgPr>
        <a:solidFill>
          <a:srgbClr val="CCCDD1"/>
        </a:solidFill>
      </p:bgPr>
    </p:bg>
    <p:spTree>
      <p:nvGrpSpPr>
        <p:cNvPr id="1" name=""/>
        <p:cNvGrpSpPr/>
        <p:nvPr/>
      </p:nvGrpSpPr>
      <p:grpSpPr>
        <a:xfrm>
          <a:off x="0" y="0"/>
          <a:ext cx="0" cy="0"/>
          <a:chOff x="0" y="0"/>
          <a:chExt cx="0" cy="0"/>
        </a:xfrm>
      </p:grpSpPr>
      <p:sp>
        <p:nvSpPr>
          <p:cNvPr id="709" name="Rounded Rectangle"/>
          <p:cNvSpPr/>
          <p:nvPr/>
        </p:nvSpPr>
        <p:spPr>
          <a:xfrm>
            <a:off x="537006" y="507998"/>
            <a:ext cx="11509774" cy="12700004"/>
          </a:xfrm>
          <a:prstGeom prst="roundRect">
            <a:avLst>
              <a:gd name="adj" fmla="val 1724"/>
            </a:avLst>
          </a:prstGeom>
          <a:gradFill>
            <a:gsLst>
              <a:gs pos="0">
                <a:srgbClr val="CBD2DA">
                  <a:alpha val="25000"/>
                </a:srgbClr>
              </a:gs>
              <a:gs pos="100000">
                <a:srgbClr val="515257">
                  <a:alpha val="25000"/>
                </a:srgbClr>
              </a:gs>
            </a:gsLst>
            <a:lin ang="14400000"/>
          </a:gradFill>
          <a:ln w="12700">
            <a:miter lim="400000"/>
          </a:ln>
        </p:spPr>
        <p:txBody>
          <a:bodyPr lIns="50800" tIns="50800" rIns="50800" bIns="50800" anchor="ctr"/>
          <a:lstStyle/>
          <a:p>
            <a:pPr algn="ctr" defTabSz="355600">
              <a:lnSpc>
                <a:spcPct val="80000"/>
              </a:lnSpc>
              <a:spcBef>
                <a:spcPts val="0"/>
              </a:spcBef>
              <a:defRPr sz="2000">
                <a:solidFill>
                  <a:srgbClr val="FFFFFF"/>
                </a:solidFill>
              </a:defRPr>
            </a:pPr>
          </a:p>
        </p:txBody>
      </p:sp>
      <p:sp>
        <p:nvSpPr>
          <p:cNvPr id="710" name="Rounded Rectangle"/>
          <p:cNvSpPr/>
          <p:nvPr/>
        </p:nvSpPr>
        <p:spPr>
          <a:xfrm>
            <a:off x="12312656" y="507998"/>
            <a:ext cx="11509773" cy="12700004"/>
          </a:xfrm>
          <a:prstGeom prst="roundRect">
            <a:avLst>
              <a:gd name="adj" fmla="val 1724"/>
            </a:avLst>
          </a:prstGeom>
          <a:gradFill>
            <a:gsLst>
              <a:gs pos="0">
                <a:srgbClr val="CBD2DA">
                  <a:alpha val="25000"/>
                </a:srgbClr>
              </a:gs>
              <a:gs pos="100000">
                <a:srgbClr val="515257">
                  <a:alpha val="25000"/>
                </a:srgbClr>
              </a:gs>
            </a:gsLst>
            <a:lin ang="14400000"/>
          </a:gradFill>
          <a:ln w="12700">
            <a:miter lim="400000"/>
          </a:ln>
        </p:spPr>
        <p:txBody>
          <a:bodyPr lIns="50800" tIns="50800" rIns="50800" bIns="50800" anchor="ctr"/>
          <a:lstStyle/>
          <a:p>
            <a:pPr algn="ctr" defTabSz="355600">
              <a:lnSpc>
                <a:spcPct val="80000"/>
              </a:lnSpc>
              <a:spcBef>
                <a:spcPts val="0"/>
              </a:spcBef>
              <a:defRPr sz="2000">
                <a:solidFill>
                  <a:srgbClr val="FFFFFF"/>
                </a:solidFill>
              </a:defRPr>
            </a:pPr>
          </a:p>
        </p:txBody>
      </p:sp>
      <p:sp>
        <p:nvSpPr>
          <p:cNvPr id="711"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pic>
        <p:nvPicPr>
          <p:cNvPr id="712" name="mockup-watch-isolated.png" descr="mockup-watch-isolated.png"/>
          <p:cNvPicPr>
            <a:picLocks noChangeAspect="1"/>
          </p:cNvPicPr>
          <p:nvPr/>
        </p:nvPicPr>
        <p:blipFill>
          <a:blip r:embed="rId2">
            <a:extLst/>
          </a:blip>
          <a:srcRect l="0" t="5810" r="0" b="5809"/>
          <a:stretch>
            <a:fillRect/>
          </a:stretch>
        </p:blipFill>
        <p:spPr>
          <a:xfrm>
            <a:off x="12338056" y="500554"/>
            <a:ext cx="11509599" cy="12715083"/>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577" y="0"/>
                </a:moveTo>
                <a:cubicBezTo>
                  <a:pt x="408" y="0"/>
                  <a:pt x="306" y="0"/>
                  <a:pt x="238" y="26"/>
                </a:cubicBezTo>
                <a:cubicBezTo>
                  <a:pt x="141" y="58"/>
                  <a:pt x="64" y="127"/>
                  <a:pt x="28" y="216"/>
                </a:cubicBezTo>
                <a:cubicBezTo>
                  <a:pt x="0" y="277"/>
                  <a:pt x="0" y="369"/>
                  <a:pt x="0" y="523"/>
                </a:cubicBezTo>
                <a:lnTo>
                  <a:pt x="0" y="21077"/>
                </a:lnTo>
                <a:cubicBezTo>
                  <a:pt x="0" y="21230"/>
                  <a:pt x="0" y="21322"/>
                  <a:pt x="28" y="21384"/>
                </a:cubicBezTo>
                <a:cubicBezTo>
                  <a:pt x="64" y="21472"/>
                  <a:pt x="141" y="21542"/>
                  <a:pt x="238" y="21574"/>
                </a:cubicBezTo>
                <a:cubicBezTo>
                  <a:pt x="306" y="21600"/>
                  <a:pt x="408" y="21600"/>
                  <a:pt x="577" y="21600"/>
                </a:cubicBezTo>
                <a:lnTo>
                  <a:pt x="21022" y="21600"/>
                </a:lnTo>
                <a:cubicBezTo>
                  <a:pt x="21191" y="21600"/>
                  <a:pt x="21293" y="21600"/>
                  <a:pt x="21361" y="21574"/>
                </a:cubicBezTo>
                <a:cubicBezTo>
                  <a:pt x="21459" y="21542"/>
                  <a:pt x="21536" y="21472"/>
                  <a:pt x="21572" y="21384"/>
                </a:cubicBezTo>
                <a:cubicBezTo>
                  <a:pt x="21600" y="21322"/>
                  <a:pt x="21600" y="21230"/>
                  <a:pt x="21600" y="21077"/>
                </a:cubicBezTo>
                <a:lnTo>
                  <a:pt x="21600" y="523"/>
                </a:lnTo>
                <a:cubicBezTo>
                  <a:pt x="21600" y="369"/>
                  <a:pt x="21600" y="277"/>
                  <a:pt x="21572" y="216"/>
                </a:cubicBezTo>
                <a:cubicBezTo>
                  <a:pt x="21536" y="127"/>
                  <a:pt x="21459" y="58"/>
                  <a:pt x="21361" y="26"/>
                </a:cubicBezTo>
                <a:cubicBezTo>
                  <a:pt x="21293" y="0"/>
                  <a:pt x="21191" y="0"/>
                  <a:pt x="21022" y="0"/>
                </a:cubicBezTo>
                <a:lnTo>
                  <a:pt x="577" y="0"/>
                </a:lnTo>
                <a:close/>
              </a:path>
            </a:pathLst>
          </a:custGeom>
          <a:ln w="12700">
            <a:miter lim="400000"/>
          </a:ln>
        </p:spPr>
      </p:pic>
      <p:sp>
        <p:nvSpPr>
          <p:cNvPr id="713" name="Picture Placeholder 5"/>
          <p:cNvSpPr/>
          <p:nvPr>
            <p:ph type="pic" sz="quarter" idx="21"/>
          </p:nvPr>
        </p:nvSpPr>
        <p:spPr>
          <a:xfrm>
            <a:off x="4035095" y="2017701"/>
            <a:ext cx="4513662" cy="9680577"/>
          </a:xfrm>
          <a:prstGeom prst="rect">
            <a:avLst/>
          </a:prstGeom>
          <a:ln w="152400">
            <a:solidFill>
              <a:srgbClr val="000000"/>
            </a:solidFill>
            <a:round/>
          </a:ln>
        </p:spPr>
        <p:txBody>
          <a:bodyPr lIns="91439" rIns="91439">
            <a:noAutofit/>
          </a:bodyPr>
          <a:lstStyle/>
          <a:p>
            <a:pPr/>
          </a:p>
        </p:txBody>
      </p:sp>
      <p:sp>
        <p:nvSpPr>
          <p:cNvPr id="714" name="Picture Placeholder 2"/>
          <p:cNvSpPr/>
          <p:nvPr>
            <p:ph type="pic" sz="quarter" idx="22"/>
          </p:nvPr>
        </p:nvSpPr>
        <p:spPr>
          <a:xfrm>
            <a:off x="16384195" y="4695228"/>
            <a:ext cx="3366693" cy="4046096"/>
          </a:xfrm>
          <a:prstGeom prst="rect">
            <a:avLst/>
          </a:prstGeom>
        </p:spPr>
        <p:txBody>
          <a:bodyPr lIns="91439" rIns="91439">
            <a:noAutofit/>
          </a:bodyPr>
          <a:lstStyle/>
          <a:p>
            <a:pPr/>
          </a:p>
        </p:txBody>
      </p:sp>
      <p:sp>
        <p:nvSpPr>
          <p:cNvPr id="715" name="Body Level One…"/>
          <p:cNvSpPr txBox="1"/>
          <p:nvPr>
            <p:ph type="body" sz="quarter" idx="1" hasCustomPrompt="1"/>
          </p:nvPr>
        </p:nvSpPr>
        <p:spPr>
          <a:xfrm>
            <a:off x="5641907" y="2359303"/>
            <a:ext cx="1300158" cy="285081"/>
          </a:xfrm>
          <a:prstGeom prst="rect">
            <a:avLst/>
          </a:prstGeom>
          <a:solidFill>
            <a:srgbClr val="000000"/>
          </a:solidFill>
        </p:spPr>
        <p:txBody>
          <a:bodyPr anchor="ctr"/>
          <a:lstStyle>
            <a:lvl1pPr algn="ctr">
              <a:defRPr sz="3200">
                <a:solidFill>
                  <a:srgbClr val="FFFFFF"/>
                </a:solidFill>
              </a:defRPr>
            </a:lvl1pPr>
            <a:lvl2pPr algn="ctr">
              <a:defRPr sz="3200">
                <a:solidFill>
                  <a:srgbClr val="FFFFFF"/>
                </a:solidFill>
              </a:defRPr>
            </a:lvl2pPr>
            <a:lvl3pPr algn="ctr">
              <a:defRPr sz="3200">
                <a:solidFill>
                  <a:srgbClr val="FFFFFF"/>
                </a:solidFill>
              </a:defRPr>
            </a:lvl3pPr>
            <a:lvl4pPr algn="ctr">
              <a:defRPr sz="3200">
                <a:solidFill>
                  <a:srgbClr val="FFFFFF"/>
                </a:solidFill>
              </a:defRPr>
            </a:lvl4pPr>
            <a:lvl5pPr algn="ctr">
              <a:defRPr sz="3200">
                <a:solidFill>
                  <a:srgbClr val="FFFFFF"/>
                </a:solidFill>
              </a:defRPr>
            </a:lvl5pPr>
          </a:lstStyle>
          <a:p>
            <a:pPr/>
            <a:r>
              <a:t> </a:t>
            </a:r>
          </a:p>
          <a:p>
            <a:pPr lvl="1"/>
            <a:r>
              <a:t/>
            </a:r>
          </a:p>
          <a:p>
            <a:pPr lvl="2"/>
            <a:r>
              <a:t/>
            </a:r>
          </a:p>
          <a:p>
            <a:pPr lvl="3"/>
            <a:r>
              <a:t/>
            </a:r>
          </a:p>
          <a:p>
            <a:pPr lvl="4"/>
            <a:r>
              <a:t/>
            </a:r>
          </a:p>
        </p:txBody>
      </p:sp>
    </p:spTree>
  </p:cSld>
  <p:clrMapOvr>
    <a:masterClrMapping/>
  </p:clrMapOvr>
  <p:transition xmlns:p14="http://schemas.microsoft.com/office/powerpoint/2010/main" spd="med" advClick="1"/>
</p:sldLayout>
</file>

<file path=ppt/slideLayouts/slideLayout5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in-situ 3 – Dark">
    <p:bg>
      <p:bgPr>
        <a:solidFill>
          <a:srgbClr val="000000"/>
        </a:solidFill>
      </p:bgPr>
    </p:bg>
    <p:spTree>
      <p:nvGrpSpPr>
        <p:cNvPr id="1" name=""/>
        <p:cNvGrpSpPr/>
        <p:nvPr/>
      </p:nvGrpSpPr>
      <p:grpSpPr>
        <a:xfrm>
          <a:off x="0" y="0"/>
          <a:ext cx="0" cy="0"/>
          <a:chOff x="0" y="0"/>
          <a:chExt cx="0" cy="0"/>
        </a:xfrm>
      </p:grpSpPr>
      <p:sp>
        <p:nvSpPr>
          <p:cNvPr id="722" name="Rounded Rectangle"/>
          <p:cNvSpPr/>
          <p:nvPr/>
        </p:nvSpPr>
        <p:spPr>
          <a:xfrm>
            <a:off x="537006" y="507998"/>
            <a:ext cx="11509774" cy="12700004"/>
          </a:xfrm>
          <a:prstGeom prst="roundRect">
            <a:avLst>
              <a:gd name="adj" fmla="val 1724"/>
            </a:avLst>
          </a:prstGeom>
          <a:gradFill>
            <a:gsLst>
              <a:gs pos="0">
                <a:srgbClr val="CBD2DA">
                  <a:alpha val="25000"/>
                </a:srgbClr>
              </a:gs>
              <a:gs pos="100000">
                <a:srgbClr val="515257">
                  <a:alpha val="25000"/>
                </a:srgbClr>
              </a:gs>
            </a:gsLst>
            <a:lin ang="14400000"/>
          </a:gradFill>
          <a:ln w="12700">
            <a:miter lim="400000"/>
          </a:ln>
        </p:spPr>
        <p:txBody>
          <a:bodyPr lIns="50800" tIns="50800" rIns="50800" bIns="50800" anchor="ctr"/>
          <a:lstStyle/>
          <a:p>
            <a:pPr algn="ctr" defTabSz="355600">
              <a:lnSpc>
                <a:spcPct val="80000"/>
              </a:lnSpc>
              <a:spcBef>
                <a:spcPts val="0"/>
              </a:spcBef>
              <a:defRPr sz="2000">
                <a:solidFill>
                  <a:srgbClr val="FFFFFF"/>
                </a:solidFill>
              </a:defRPr>
            </a:pPr>
          </a:p>
        </p:txBody>
      </p:sp>
      <p:sp>
        <p:nvSpPr>
          <p:cNvPr id="723" name="Rounded Rectangle"/>
          <p:cNvSpPr/>
          <p:nvPr/>
        </p:nvSpPr>
        <p:spPr>
          <a:xfrm>
            <a:off x="12312656" y="507998"/>
            <a:ext cx="11509773" cy="12700004"/>
          </a:xfrm>
          <a:prstGeom prst="roundRect">
            <a:avLst>
              <a:gd name="adj" fmla="val 1724"/>
            </a:avLst>
          </a:prstGeom>
          <a:gradFill>
            <a:gsLst>
              <a:gs pos="0">
                <a:srgbClr val="CBD2DA">
                  <a:alpha val="25000"/>
                </a:srgbClr>
              </a:gs>
              <a:gs pos="100000">
                <a:srgbClr val="515257">
                  <a:alpha val="25000"/>
                </a:srgbClr>
              </a:gs>
            </a:gsLst>
            <a:lin ang="14400000"/>
          </a:gradFill>
          <a:ln w="12700">
            <a:miter lim="400000"/>
          </a:ln>
        </p:spPr>
        <p:txBody>
          <a:bodyPr lIns="50800" tIns="50800" rIns="50800" bIns="50800" anchor="ctr"/>
          <a:lstStyle/>
          <a:p>
            <a:pPr algn="ctr" defTabSz="355600">
              <a:lnSpc>
                <a:spcPct val="80000"/>
              </a:lnSpc>
              <a:spcBef>
                <a:spcPts val="0"/>
              </a:spcBef>
              <a:defRPr sz="2000">
                <a:solidFill>
                  <a:srgbClr val="FFFFFF"/>
                </a:solidFill>
              </a:defRPr>
            </a:pPr>
          </a:p>
        </p:txBody>
      </p:sp>
      <p:sp>
        <p:nvSpPr>
          <p:cNvPr id="724"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pic>
        <p:nvPicPr>
          <p:cNvPr id="725" name="mockup-watch-isolated.png" descr="mockup-watch-isolated.png"/>
          <p:cNvPicPr>
            <a:picLocks noChangeAspect="1"/>
          </p:cNvPicPr>
          <p:nvPr/>
        </p:nvPicPr>
        <p:blipFill>
          <a:blip r:embed="rId2">
            <a:extLst/>
          </a:blip>
          <a:srcRect l="0" t="5810" r="0" b="5809"/>
          <a:stretch>
            <a:fillRect/>
          </a:stretch>
        </p:blipFill>
        <p:spPr>
          <a:xfrm>
            <a:off x="12338056" y="500554"/>
            <a:ext cx="11509599" cy="12715083"/>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577" y="0"/>
                </a:moveTo>
                <a:cubicBezTo>
                  <a:pt x="408" y="0"/>
                  <a:pt x="306" y="0"/>
                  <a:pt x="238" y="26"/>
                </a:cubicBezTo>
                <a:cubicBezTo>
                  <a:pt x="141" y="58"/>
                  <a:pt x="64" y="127"/>
                  <a:pt x="28" y="216"/>
                </a:cubicBezTo>
                <a:cubicBezTo>
                  <a:pt x="0" y="277"/>
                  <a:pt x="0" y="369"/>
                  <a:pt x="0" y="523"/>
                </a:cubicBezTo>
                <a:lnTo>
                  <a:pt x="0" y="21077"/>
                </a:lnTo>
                <a:cubicBezTo>
                  <a:pt x="0" y="21230"/>
                  <a:pt x="0" y="21322"/>
                  <a:pt x="28" y="21384"/>
                </a:cubicBezTo>
                <a:cubicBezTo>
                  <a:pt x="64" y="21472"/>
                  <a:pt x="141" y="21542"/>
                  <a:pt x="238" y="21574"/>
                </a:cubicBezTo>
                <a:cubicBezTo>
                  <a:pt x="306" y="21600"/>
                  <a:pt x="408" y="21600"/>
                  <a:pt x="577" y="21600"/>
                </a:cubicBezTo>
                <a:lnTo>
                  <a:pt x="21022" y="21600"/>
                </a:lnTo>
                <a:cubicBezTo>
                  <a:pt x="21191" y="21600"/>
                  <a:pt x="21293" y="21600"/>
                  <a:pt x="21361" y="21574"/>
                </a:cubicBezTo>
                <a:cubicBezTo>
                  <a:pt x="21459" y="21542"/>
                  <a:pt x="21536" y="21472"/>
                  <a:pt x="21572" y="21384"/>
                </a:cubicBezTo>
                <a:cubicBezTo>
                  <a:pt x="21600" y="21322"/>
                  <a:pt x="21600" y="21230"/>
                  <a:pt x="21600" y="21077"/>
                </a:cubicBezTo>
                <a:lnTo>
                  <a:pt x="21600" y="523"/>
                </a:lnTo>
                <a:cubicBezTo>
                  <a:pt x="21600" y="369"/>
                  <a:pt x="21600" y="277"/>
                  <a:pt x="21572" y="216"/>
                </a:cubicBezTo>
                <a:cubicBezTo>
                  <a:pt x="21536" y="127"/>
                  <a:pt x="21459" y="58"/>
                  <a:pt x="21361" y="26"/>
                </a:cubicBezTo>
                <a:cubicBezTo>
                  <a:pt x="21293" y="0"/>
                  <a:pt x="21191" y="0"/>
                  <a:pt x="21022" y="0"/>
                </a:cubicBezTo>
                <a:lnTo>
                  <a:pt x="577" y="0"/>
                </a:lnTo>
                <a:close/>
              </a:path>
            </a:pathLst>
          </a:custGeom>
          <a:ln w="12700">
            <a:miter lim="400000"/>
          </a:ln>
        </p:spPr>
      </p:pic>
      <p:sp>
        <p:nvSpPr>
          <p:cNvPr id="726" name="Picture Placeholder 5"/>
          <p:cNvSpPr/>
          <p:nvPr>
            <p:ph type="pic" sz="quarter" idx="21"/>
          </p:nvPr>
        </p:nvSpPr>
        <p:spPr>
          <a:xfrm>
            <a:off x="4035095" y="2017701"/>
            <a:ext cx="4513662" cy="9680577"/>
          </a:xfrm>
          <a:prstGeom prst="rect">
            <a:avLst/>
          </a:prstGeom>
          <a:ln w="152400">
            <a:solidFill>
              <a:srgbClr val="000000"/>
            </a:solidFill>
            <a:round/>
          </a:ln>
        </p:spPr>
        <p:txBody>
          <a:bodyPr lIns="91439" rIns="91439">
            <a:noAutofit/>
          </a:bodyPr>
          <a:lstStyle/>
          <a:p>
            <a:pPr/>
          </a:p>
        </p:txBody>
      </p:sp>
      <p:sp>
        <p:nvSpPr>
          <p:cNvPr id="727" name="Picture Placeholder 2"/>
          <p:cNvSpPr/>
          <p:nvPr>
            <p:ph type="pic" sz="quarter" idx="22"/>
          </p:nvPr>
        </p:nvSpPr>
        <p:spPr>
          <a:xfrm>
            <a:off x="16384195" y="4695228"/>
            <a:ext cx="3366693" cy="4046096"/>
          </a:xfrm>
          <a:prstGeom prst="rect">
            <a:avLst/>
          </a:prstGeom>
        </p:spPr>
        <p:txBody>
          <a:bodyPr lIns="91439" rIns="91439">
            <a:noAutofit/>
          </a:bodyPr>
          <a:lstStyle/>
          <a:p>
            <a:pPr/>
          </a:p>
        </p:txBody>
      </p:sp>
      <p:sp>
        <p:nvSpPr>
          <p:cNvPr id="728" name="Body Level One…"/>
          <p:cNvSpPr txBox="1"/>
          <p:nvPr>
            <p:ph type="body" sz="quarter" idx="1" hasCustomPrompt="1"/>
          </p:nvPr>
        </p:nvSpPr>
        <p:spPr>
          <a:xfrm>
            <a:off x="5641907" y="2359303"/>
            <a:ext cx="1300158" cy="285081"/>
          </a:xfrm>
          <a:prstGeom prst="rect">
            <a:avLst/>
          </a:prstGeom>
          <a:solidFill>
            <a:srgbClr val="000000"/>
          </a:solidFill>
        </p:spPr>
        <p:txBody>
          <a:bodyPr anchor="ctr"/>
          <a:lstStyle>
            <a:lvl1pPr algn="ctr">
              <a:defRPr sz="3200">
                <a:solidFill>
                  <a:srgbClr val="FFFFFF"/>
                </a:solidFill>
              </a:defRPr>
            </a:lvl1pPr>
            <a:lvl2pPr algn="ctr">
              <a:defRPr sz="3200">
                <a:solidFill>
                  <a:srgbClr val="FFFFFF"/>
                </a:solidFill>
              </a:defRPr>
            </a:lvl2pPr>
            <a:lvl3pPr algn="ctr">
              <a:defRPr sz="3200">
                <a:solidFill>
                  <a:srgbClr val="FFFFFF"/>
                </a:solidFill>
              </a:defRPr>
            </a:lvl3pPr>
            <a:lvl4pPr algn="ctr">
              <a:defRPr sz="3200">
                <a:solidFill>
                  <a:srgbClr val="FFFFFF"/>
                </a:solidFill>
              </a:defRPr>
            </a:lvl4pPr>
            <a:lvl5pPr algn="ctr">
              <a:defRPr sz="3200">
                <a:solidFill>
                  <a:srgbClr val="FFFFFF"/>
                </a:solidFill>
              </a:defRPr>
            </a:lvl5pPr>
          </a:lstStyle>
          <a:p>
            <a:pPr/>
            <a:r>
              <a:t> </a:t>
            </a:r>
          </a:p>
          <a:p>
            <a:pPr lvl="1"/>
            <a:r>
              <a:t/>
            </a:r>
          </a:p>
          <a:p>
            <a:pPr lvl="2"/>
            <a:r>
              <a:t/>
            </a:r>
          </a:p>
          <a:p>
            <a:pPr lvl="3"/>
            <a:r>
              <a:t/>
            </a:r>
          </a:p>
          <a:p>
            <a:pPr lvl="4"/>
            <a:r>
              <a:t/>
            </a:r>
          </a:p>
        </p:txBody>
      </p:sp>
    </p:spTree>
  </p:cSld>
  <p:clrMapOvr>
    <a:masterClrMapping/>
  </p:clrMapOvr>
  <p:transition xmlns:p14="http://schemas.microsoft.com/office/powerpoint/2010/main" spd="med" advClick="1"/>
</p:sldLayout>
</file>

<file path=ppt/slideLayouts/slideLayout5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in-situ 4">
    <p:spTree>
      <p:nvGrpSpPr>
        <p:cNvPr id="1" name=""/>
        <p:cNvGrpSpPr/>
        <p:nvPr/>
      </p:nvGrpSpPr>
      <p:grpSpPr>
        <a:xfrm>
          <a:off x="0" y="0"/>
          <a:ext cx="0" cy="0"/>
          <a:chOff x="0" y="0"/>
          <a:chExt cx="0" cy="0"/>
        </a:xfrm>
      </p:grpSpPr>
      <p:sp>
        <p:nvSpPr>
          <p:cNvPr id="735" name="Picture Placeholder 2"/>
          <p:cNvSpPr/>
          <p:nvPr>
            <p:ph type="pic" idx="21"/>
          </p:nvPr>
        </p:nvSpPr>
        <p:spPr>
          <a:xfrm>
            <a:off x="4892535" y="1295874"/>
            <a:ext cx="14598990" cy="11124408"/>
          </a:xfrm>
          <a:prstGeom prst="rect">
            <a:avLst/>
          </a:prstGeom>
          <a:ln w="190500">
            <a:solidFill>
              <a:srgbClr val="000000"/>
            </a:solidFill>
            <a:round/>
          </a:ln>
          <a:effectLst>
            <a:outerShdw sx="100000" sy="100000" kx="0" ky="0" algn="b" rotWithShape="0" blurRad="952500" dist="381000" dir="3000000">
              <a:srgbClr val="000000">
                <a:alpha val="24994"/>
              </a:srgbClr>
            </a:outerShdw>
          </a:effectLst>
        </p:spPr>
        <p:txBody>
          <a:bodyPr lIns="91439" rIns="91439">
            <a:noAutofit/>
          </a:bodyPr>
          <a:lstStyle/>
          <a:p>
            <a:pPr/>
          </a:p>
        </p:txBody>
      </p:sp>
      <p:sp>
        <p:nvSpPr>
          <p:cNvPr id="736"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737" name="Body Level One…"/>
          <p:cNvSpPr txBox="1"/>
          <p:nvPr>
            <p:ph type="body" sz="quarter" idx="1" hasCustomPrompt="1"/>
          </p:nvPr>
        </p:nvSpPr>
        <p:spPr>
          <a:xfrm>
            <a:off x="537005" y="508753"/>
            <a:ext cx="5194801" cy="369333"/>
          </a:xfrm>
          <a:prstGeom prst="rect">
            <a:avLst/>
          </a:prstGeom>
        </p:spPr>
        <p:txBody>
          <a:bodyPr/>
          <a:lstStyle>
            <a:lvl1pPr>
              <a:lnSpc>
                <a:spcPct val="90000"/>
              </a:lnSpc>
              <a:defRPr sz="2000">
                <a:solidFill>
                  <a:srgbClr val="C0C0C0"/>
                </a:solidFill>
              </a:defRPr>
            </a:lvl1pPr>
            <a:lvl2pPr>
              <a:lnSpc>
                <a:spcPct val="90000"/>
              </a:lnSpc>
              <a:defRPr sz="2000">
                <a:solidFill>
                  <a:srgbClr val="C0C0C0"/>
                </a:solidFill>
              </a:defRPr>
            </a:lvl2pPr>
            <a:lvl3pPr>
              <a:lnSpc>
                <a:spcPct val="90000"/>
              </a:lnSpc>
              <a:defRPr sz="2000">
                <a:solidFill>
                  <a:srgbClr val="C0C0C0"/>
                </a:solidFill>
              </a:defRPr>
            </a:lvl3pPr>
            <a:lvl4pPr>
              <a:lnSpc>
                <a:spcPct val="90000"/>
              </a:lnSpc>
              <a:defRPr sz="2000">
                <a:solidFill>
                  <a:srgbClr val="C0C0C0"/>
                </a:solidFill>
              </a:defRPr>
            </a:lvl4pPr>
            <a:lvl5pPr>
              <a:lnSpc>
                <a:spcPct val="90000"/>
              </a:lnSpc>
              <a:defRPr sz="2000">
                <a:solidFill>
                  <a:srgbClr val="C0C0C0"/>
                </a:solidFill>
              </a:defRPr>
            </a:lvl5pPr>
          </a:lstStyle>
          <a:p>
            <a:pPr/>
            <a:r>
              <a:t>Logo in-situ</a:t>
            </a:r>
          </a:p>
          <a:p>
            <a:pPr lvl="1"/>
            <a:r>
              <a:t/>
            </a:r>
          </a:p>
          <a:p>
            <a:pPr lvl="2"/>
            <a:r>
              <a:t/>
            </a:r>
          </a:p>
          <a:p>
            <a:pPr lvl="3"/>
            <a:r>
              <a:t/>
            </a:r>
          </a:p>
          <a:p>
            <a:pPr lvl="4"/>
            <a:r>
              <a:t/>
            </a:r>
          </a:p>
        </p:txBody>
      </p:sp>
    </p:spTree>
  </p:cSld>
  <p:clrMapOvr>
    <a:masterClrMapping/>
  </p:clrMapOvr>
  <p:transition xmlns:p14="http://schemas.microsoft.com/office/powerpoint/2010/main" spd="med" advClick="1"/>
</p:sldLayout>
</file>

<file path=ppt/slideLayouts/slideLayout5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in-situ 4 – Grey">
    <p:bg>
      <p:bgPr>
        <a:solidFill>
          <a:srgbClr val="CCCDD1"/>
        </a:solidFill>
      </p:bgPr>
    </p:bg>
    <p:spTree>
      <p:nvGrpSpPr>
        <p:cNvPr id="1" name=""/>
        <p:cNvGrpSpPr/>
        <p:nvPr/>
      </p:nvGrpSpPr>
      <p:grpSpPr>
        <a:xfrm>
          <a:off x="0" y="0"/>
          <a:ext cx="0" cy="0"/>
          <a:chOff x="0" y="0"/>
          <a:chExt cx="0" cy="0"/>
        </a:xfrm>
      </p:grpSpPr>
      <p:sp>
        <p:nvSpPr>
          <p:cNvPr id="744"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745" name="Body Level One…"/>
          <p:cNvSpPr txBox="1"/>
          <p:nvPr>
            <p:ph type="body" sz="quarter" idx="1" hasCustomPrompt="1"/>
          </p:nvPr>
        </p:nvSpPr>
        <p:spPr>
          <a:xfrm>
            <a:off x="537005" y="508753"/>
            <a:ext cx="5194801" cy="369333"/>
          </a:xfrm>
          <a:prstGeom prst="rect">
            <a:avLst/>
          </a:prstGeom>
        </p:spPr>
        <p:txBody>
          <a:bodyPr/>
          <a:lstStyle>
            <a:lvl1pPr>
              <a:lnSpc>
                <a:spcPct val="90000"/>
              </a:lnSpc>
              <a:defRPr sz="2000">
                <a:solidFill>
                  <a:srgbClr val="F2F2F2"/>
                </a:solidFill>
              </a:defRPr>
            </a:lvl1pPr>
            <a:lvl2pPr>
              <a:lnSpc>
                <a:spcPct val="90000"/>
              </a:lnSpc>
              <a:defRPr sz="2000">
                <a:solidFill>
                  <a:srgbClr val="F2F2F2"/>
                </a:solidFill>
              </a:defRPr>
            </a:lvl2pPr>
            <a:lvl3pPr>
              <a:lnSpc>
                <a:spcPct val="90000"/>
              </a:lnSpc>
              <a:defRPr sz="2000">
                <a:solidFill>
                  <a:srgbClr val="F2F2F2"/>
                </a:solidFill>
              </a:defRPr>
            </a:lvl3pPr>
            <a:lvl4pPr>
              <a:lnSpc>
                <a:spcPct val="90000"/>
              </a:lnSpc>
              <a:defRPr sz="2000">
                <a:solidFill>
                  <a:srgbClr val="F2F2F2"/>
                </a:solidFill>
              </a:defRPr>
            </a:lvl4pPr>
            <a:lvl5pPr>
              <a:lnSpc>
                <a:spcPct val="90000"/>
              </a:lnSpc>
              <a:defRPr sz="2000">
                <a:solidFill>
                  <a:srgbClr val="F2F2F2"/>
                </a:solidFill>
              </a:defRPr>
            </a:lvl5pPr>
          </a:lstStyle>
          <a:p>
            <a:pPr/>
            <a:r>
              <a:t>Logo in-situ</a:t>
            </a:r>
          </a:p>
          <a:p>
            <a:pPr lvl="1"/>
            <a:r>
              <a:t/>
            </a:r>
          </a:p>
          <a:p>
            <a:pPr lvl="2"/>
            <a:r>
              <a:t/>
            </a:r>
          </a:p>
          <a:p>
            <a:pPr lvl="3"/>
            <a:r>
              <a:t/>
            </a:r>
          </a:p>
          <a:p>
            <a:pPr lvl="4"/>
            <a:r>
              <a:t/>
            </a:r>
          </a:p>
        </p:txBody>
      </p:sp>
      <p:sp>
        <p:nvSpPr>
          <p:cNvPr id="746" name="Picture Placeholder 2"/>
          <p:cNvSpPr/>
          <p:nvPr>
            <p:ph type="pic" idx="21"/>
          </p:nvPr>
        </p:nvSpPr>
        <p:spPr>
          <a:xfrm>
            <a:off x="4892535" y="1295874"/>
            <a:ext cx="14598990" cy="11124408"/>
          </a:xfrm>
          <a:prstGeom prst="rect">
            <a:avLst/>
          </a:prstGeom>
          <a:ln w="190500">
            <a:solidFill>
              <a:srgbClr val="000000"/>
            </a:solidFill>
            <a:round/>
          </a:ln>
          <a:effectLst>
            <a:outerShdw sx="100000" sy="100000" kx="0" ky="0" algn="b" rotWithShape="0" blurRad="952500" dist="381000" dir="3000000">
              <a:srgbClr val="000000">
                <a:alpha val="24994"/>
              </a:srgbClr>
            </a:outerShdw>
          </a:effectLst>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5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in-situ 4 – Dark">
    <p:bg>
      <p:bgPr>
        <a:solidFill>
          <a:srgbClr val="000000"/>
        </a:solidFill>
      </p:bgPr>
    </p:bg>
    <p:spTree>
      <p:nvGrpSpPr>
        <p:cNvPr id="1" name=""/>
        <p:cNvGrpSpPr/>
        <p:nvPr/>
      </p:nvGrpSpPr>
      <p:grpSpPr>
        <a:xfrm>
          <a:off x="0" y="0"/>
          <a:ext cx="0" cy="0"/>
          <a:chOff x="0" y="0"/>
          <a:chExt cx="0" cy="0"/>
        </a:xfrm>
      </p:grpSpPr>
      <p:sp>
        <p:nvSpPr>
          <p:cNvPr id="753"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754" name="Body Level One…"/>
          <p:cNvSpPr txBox="1"/>
          <p:nvPr>
            <p:ph type="body" sz="quarter" idx="1" hasCustomPrompt="1"/>
          </p:nvPr>
        </p:nvSpPr>
        <p:spPr>
          <a:xfrm>
            <a:off x="537005" y="508753"/>
            <a:ext cx="5194801" cy="369333"/>
          </a:xfrm>
          <a:prstGeom prst="rect">
            <a:avLst/>
          </a:prstGeom>
        </p:spPr>
        <p:txBody>
          <a:bodyPr/>
          <a:lstStyle>
            <a:lvl1pPr>
              <a:lnSpc>
                <a:spcPct val="90000"/>
              </a:lnSpc>
              <a:defRPr sz="2000">
                <a:solidFill>
                  <a:srgbClr val="808080"/>
                </a:solidFill>
              </a:defRPr>
            </a:lvl1pPr>
            <a:lvl2pPr>
              <a:lnSpc>
                <a:spcPct val="90000"/>
              </a:lnSpc>
              <a:defRPr sz="2000">
                <a:solidFill>
                  <a:srgbClr val="808080"/>
                </a:solidFill>
              </a:defRPr>
            </a:lvl2pPr>
            <a:lvl3pPr>
              <a:lnSpc>
                <a:spcPct val="90000"/>
              </a:lnSpc>
              <a:defRPr sz="2000">
                <a:solidFill>
                  <a:srgbClr val="808080"/>
                </a:solidFill>
              </a:defRPr>
            </a:lvl3pPr>
            <a:lvl4pPr>
              <a:lnSpc>
                <a:spcPct val="90000"/>
              </a:lnSpc>
              <a:defRPr sz="2000">
                <a:solidFill>
                  <a:srgbClr val="808080"/>
                </a:solidFill>
              </a:defRPr>
            </a:lvl4pPr>
            <a:lvl5pPr>
              <a:lnSpc>
                <a:spcPct val="90000"/>
              </a:lnSpc>
              <a:defRPr sz="2000">
                <a:solidFill>
                  <a:srgbClr val="808080"/>
                </a:solidFill>
              </a:defRPr>
            </a:lvl5pPr>
          </a:lstStyle>
          <a:p>
            <a:pPr/>
            <a:r>
              <a:t>Logo in-situ</a:t>
            </a:r>
          </a:p>
          <a:p>
            <a:pPr lvl="1"/>
            <a:r>
              <a:t/>
            </a:r>
          </a:p>
          <a:p>
            <a:pPr lvl="2"/>
            <a:r>
              <a:t/>
            </a:r>
          </a:p>
          <a:p>
            <a:pPr lvl="3"/>
            <a:r>
              <a:t/>
            </a:r>
          </a:p>
          <a:p>
            <a:pPr lvl="4"/>
            <a:r>
              <a:t/>
            </a:r>
          </a:p>
        </p:txBody>
      </p:sp>
      <p:sp>
        <p:nvSpPr>
          <p:cNvPr id="755" name="Picture Placeholder 2"/>
          <p:cNvSpPr/>
          <p:nvPr>
            <p:ph type="pic" idx="21"/>
          </p:nvPr>
        </p:nvSpPr>
        <p:spPr>
          <a:xfrm>
            <a:off x="4892535" y="1295874"/>
            <a:ext cx="14598990" cy="11124408"/>
          </a:xfrm>
          <a:prstGeom prst="rect">
            <a:avLst/>
          </a:prstGeom>
          <a:ln w="190500">
            <a:solidFill>
              <a:srgbClr val="151515"/>
            </a:solidFill>
            <a:round/>
          </a:ln>
          <a:effectLst>
            <a:outerShdw sx="100000" sy="100000" kx="0" ky="0" algn="b" rotWithShape="0" blurRad="952500" dist="381000" dir="3000000">
              <a:srgbClr val="000000">
                <a:alpha val="24994"/>
              </a:srgbClr>
            </a:outerShdw>
          </a:effectLst>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5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in-situ 5">
    <p:spTree>
      <p:nvGrpSpPr>
        <p:cNvPr id="1" name=""/>
        <p:cNvGrpSpPr/>
        <p:nvPr/>
      </p:nvGrpSpPr>
      <p:grpSpPr>
        <a:xfrm>
          <a:off x="0" y="0"/>
          <a:ext cx="0" cy="0"/>
          <a:chOff x="0" y="0"/>
          <a:chExt cx="0" cy="0"/>
        </a:xfrm>
      </p:grpSpPr>
      <p:sp>
        <p:nvSpPr>
          <p:cNvPr id="762" name="Picture Placeholder 6"/>
          <p:cNvSpPr/>
          <p:nvPr>
            <p:ph type="pic" sz="half" idx="21"/>
          </p:nvPr>
        </p:nvSpPr>
        <p:spPr>
          <a:xfrm>
            <a:off x="11371060" y="2537106"/>
            <a:ext cx="10507664" cy="8006955"/>
          </a:xfrm>
          <a:prstGeom prst="rect">
            <a:avLst/>
          </a:prstGeom>
          <a:ln w="139700">
            <a:solidFill>
              <a:srgbClr val="000000"/>
            </a:solidFill>
            <a:round/>
          </a:ln>
          <a:effectLst>
            <a:outerShdw sx="100000" sy="100000" kx="0" ky="0" algn="b" rotWithShape="0" blurRad="952500" dist="381000" dir="3000000">
              <a:srgbClr val="000000">
                <a:alpha val="24994"/>
              </a:srgbClr>
            </a:outerShdw>
          </a:effectLst>
        </p:spPr>
        <p:txBody>
          <a:bodyPr lIns="91439" rIns="91439">
            <a:noAutofit/>
          </a:bodyPr>
          <a:lstStyle/>
          <a:p>
            <a:pPr/>
          </a:p>
        </p:txBody>
      </p:sp>
      <p:sp>
        <p:nvSpPr>
          <p:cNvPr id="763" name="Picture Placeholder 7"/>
          <p:cNvSpPr/>
          <p:nvPr>
            <p:ph type="pic" sz="quarter" idx="22"/>
          </p:nvPr>
        </p:nvSpPr>
        <p:spPr>
          <a:xfrm>
            <a:off x="2505276" y="3469687"/>
            <a:ext cx="3298431" cy="7074207"/>
          </a:xfrm>
          <a:prstGeom prst="rect">
            <a:avLst/>
          </a:prstGeom>
          <a:ln w="114300">
            <a:solidFill>
              <a:srgbClr val="000000"/>
            </a:solidFill>
            <a:round/>
          </a:ln>
          <a:effectLst>
            <a:outerShdw sx="100000" sy="100000" kx="0" ky="0" algn="b" rotWithShape="0" blurRad="952500" dist="381000" dir="3000000">
              <a:srgbClr val="000000">
                <a:alpha val="24994"/>
              </a:srgbClr>
            </a:outerShdw>
          </a:effectLst>
        </p:spPr>
        <p:txBody>
          <a:bodyPr lIns="91439" rIns="91439">
            <a:noAutofit/>
          </a:bodyPr>
          <a:lstStyle/>
          <a:p>
            <a:pPr/>
          </a:p>
        </p:txBody>
      </p:sp>
      <p:sp>
        <p:nvSpPr>
          <p:cNvPr id="764" name="Picture Placeholder 8"/>
          <p:cNvSpPr/>
          <p:nvPr>
            <p:ph type="pic" sz="quarter" idx="23"/>
          </p:nvPr>
        </p:nvSpPr>
        <p:spPr>
          <a:xfrm>
            <a:off x="6684119" y="3469687"/>
            <a:ext cx="3298431" cy="7074207"/>
          </a:xfrm>
          <a:prstGeom prst="rect">
            <a:avLst/>
          </a:prstGeom>
          <a:ln w="114300">
            <a:solidFill>
              <a:srgbClr val="000000"/>
            </a:solidFill>
            <a:round/>
          </a:ln>
          <a:effectLst>
            <a:outerShdw sx="100000" sy="100000" kx="0" ky="0" algn="b" rotWithShape="0" blurRad="952500" dist="381000" dir="3000000">
              <a:srgbClr val="000000">
                <a:alpha val="24994"/>
              </a:srgbClr>
            </a:outerShdw>
          </a:effectLst>
        </p:spPr>
        <p:txBody>
          <a:bodyPr lIns="91439" rIns="91439">
            <a:noAutofit/>
          </a:bodyPr>
          <a:lstStyle/>
          <a:p>
            <a:pPr/>
          </a:p>
        </p:txBody>
      </p:sp>
      <p:sp>
        <p:nvSpPr>
          <p:cNvPr id="765" name="Body Level One…"/>
          <p:cNvSpPr txBox="1"/>
          <p:nvPr>
            <p:ph type="body" sz="quarter" idx="1" hasCustomPrompt="1"/>
          </p:nvPr>
        </p:nvSpPr>
        <p:spPr>
          <a:xfrm>
            <a:off x="7858318" y="3719317"/>
            <a:ext cx="950105" cy="208326"/>
          </a:xfrm>
          <a:prstGeom prst="rect">
            <a:avLst/>
          </a:prstGeom>
          <a:solidFill>
            <a:srgbClr val="000000"/>
          </a:solidFill>
        </p:spPr>
        <p:txBody>
          <a:bodyPr anchor="ctr"/>
          <a:lstStyle>
            <a:lvl1pPr algn="ctr">
              <a:defRPr sz="3200">
                <a:solidFill>
                  <a:srgbClr val="FFFFFF"/>
                </a:solidFill>
              </a:defRPr>
            </a:lvl1pPr>
            <a:lvl2pPr algn="ctr">
              <a:defRPr sz="3200">
                <a:solidFill>
                  <a:srgbClr val="FFFFFF"/>
                </a:solidFill>
              </a:defRPr>
            </a:lvl2pPr>
            <a:lvl3pPr algn="ctr">
              <a:defRPr sz="3200">
                <a:solidFill>
                  <a:srgbClr val="FFFFFF"/>
                </a:solidFill>
              </a:defRPr>
            </a:lvl3pPr>
            <a:lvl4pPr algn="ctr">
              <a:defRPr sz="3200">
                <a:solidFill>
                  <a:srgbClr val="FFFFFF"/>
                </a:solidFill>
              </a:defRPr>
            </a:lvl4pPr>
            <a:lvl5pPr algn="ctr">
              <a:defRPr sz="3200">
                <a:solidFill>
                  <a:srgbClr val="FFFFFF"/>
                </a:solidFill>
              </a:defRPr>
            </a:lvl5pPr>
          </a:lstStyle>
          <a:p>
            <a:pPr/>
            <a:r>
              <a:t> </a:t>
            </a:r>
          </a:p>
          <a:p>
            <a:pPr lvl="1"/>
            <a:r>
              <a:t/>
            </a:r>
          </a:p>
          <a:p>
            <a:pPr lvl="2"/>
            <a:r>
              <a:t/>
            </a:r>
          </a:p>
          <a:p>
            <a:pPr lvl="3"/>
            <a:r>
              <a:t/>
            </a:r>
          </a:p>
          <a:p>
            <a:pPr lvl="4"/>
            <a:r>
              <a:t/>
            </a:r>
          </a:p>
        </p:txBody>
      </p:sp>
      <p:sp>
        <p:nvSpPr>
          <p:cNvPr id="766" name="Rounded Rectangle"/>
          <p:cNvSpPr/>
          <p:nvPr>
            <p:ph type="body" sz="quarter" idx="24" hasCustomPrompt="1"/>
          </p:nvPr>
        </p:nvSpPr>
        <p:spPr>
          <a:xfrm>
            <a:off x="3709981" y="3749824"/>
            <a:ext cx="889089" cy="147310"/>
          </a:xfrm>
          <a:prstGeom prst="rect">
            <a:avLst/>
          </a:prstGeom>
          <a:solidFill>
            <a:srgbClr val="000000"/>
          </a:solidFill>
        </p:spPr>
        <p:txBody>
          <a:bodyPr anchor="ctr"/>
          <a:lstStyle>
            <a:lvl1pPr algn="ctr" defTabSz="330200">
              <a:defRPr sz="1280">
                <a:solidFill>
                  <a:srgbClr val="FFFFFF"/>
                </a:solidFill>
              </a:defRPr>
            </a:lvl1pPr>
          </a:lstStyle>
          <a:p>
            <a:pPr/>
            <a:r>
              <a:t> </a:t>
            </a:r>
          </a:p>
        </p:txBody>
      </p:sp>
      <p:sp>
        <p:nvSpPr>
          <p:cNvPr id="767"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768" name="Text Placeholder 14"/>
          <p:cNvSpPr/>
          <p:nvPr>
            <p:ph type="body" sz="quarter" idx="25" hasCustomPrompt="1"/>
          </p:nvPr>
        </p:nvSpPr>
        <p:spPr>
          <a:xfrm>
            <a:off x="537005" y="508753"/>
            <a:ext cx="5194801" cy="369333"/>
          </a:xfrm>
          <a:prstGeom prst="rect">
            <a:avLst/>
          </a:prstGeom>
        </p:spPr>
        <p:txBody>
          <a:bodyPr/>
          <a:lstStyle>
            <a:lvl1pPr defTabSz="734694">
              <a:lnSpc>
                <a:spcPct val="90000"/>
              </a:lnSpc>
              <a:defRPr sz="1779">
                <a:solidFill>
                  <a:srgbClr val="C0C0C0"/>
                </a:solidFill>
              </a:defRPr>
            </a:lvl1pPr>
          </a:lstStyle>
          <a:p>
            <a:pPr/>
            <a:r>
              <a:t>Logo in-situ</a:t>
            </a:r>
          </a:p>
        </p:txBody>
      </p:sp>
    </p:spTree>
  </p:cSld>
  <p:clrMapOvr>
    <a:masterClrMapping/>
  </p:clrMapOvr>
  <p:transition xmlns:p14="http://schemas.microsoft.com/office/powerpoint/2010/main" spd="med" advClick="1"/>
</p:sldLayout>
</file>

<file path=ppt/slideLayouts/slideLayout5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in-situ 5 – Grey">
    <p:bg>
      <p:bgPr>
        <a:solidFill>
          <a:srgbClr val="CCCDD1"/>
        </a:solidFill>
      </p:bgPr>
    </p:bg>
    <p:spTree>
      <p:nvGrpSpPr>
        <p:cNvPr id="1" name=""/>
        <p:cNvGrpSpPr/>
        <p:nvPr/>
      </p:nvGrpSpPr>
      <p:grpSpPr>
        <a:xfrm>
          <a:off x="0" y="0"/>
          <a:ext cx="0" cy="0"/>
          <a:chOff x="0" y="0"/>
          <a:chExt cx="0" cy="0"/>
        </a:xfrm>
      </p:grpSpPr>
      <p:sp>
        <p:nvSpPr>
          <p:cNvPr id="775"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776" name="Body Level One…"/>
          <p:cNvSpPr txBox="1"/>
          <p:nvPr>
            <p:ph type="body" sz="quarter" idx="1" hasCustomPrompt="1"/>
          </p:nvPr>
        </p:nvSpPr>
        <p:spPr>
          <a:xfrm>
            <a:off x="537005" y="508753"/>
            <a:ext cx="5194801" cy="369333"/>
          </a:xfrm>
          <a:prstGeom prst="rect">
            <a:avLst/>
          </a:prstGeom>
        </p:spPr>
        <p:txBody>
          <a:bodyPr/>
          <a:lstStyle>
            <a:lvl1pPr>
              <a:lnSpc>
                <a:spcPct val="90000"/>
              </a:lnSpc>
              <a:defRPr sz="2000">
                <a:solidFill>
                  <a:srgbClr val="F2F2F2"/>
                </a:solidFill>
              </a:defRPr>
            </a:lvl1pPr>
            <a:lvl2pPr>
              <a:lnSpc>
                <a:spcPct val="90000"/>
              </a:lnSpc>
              <a:defRPr sz="2000">
                <a:solidFill>
                  <a:srgbClr val="F2F2F2"/>
                </a:solidFill>
              </a:defRPr>
            </a:lvl2pPr>
            <a:lvl3pPr>
              <a:lnSpc>
                <a:spcPct val="90000"/>
              </a:lnSpc>
              <a:defRPr sz="2000">
                <a:solidFill>
                  <a:srgbClr val="F2F2F2"/>
                </a:solidFill>
              </a:defRPr>
            </a:lvl3pPr>
            <a:lvl4pPr>
              <a:lnSpc>
                <a:spcPct val="90000"/>
              </a:lnSpc>
              <a:defRPr sz="2000">
                <a:solidFill>
                  <a:srgbClr val="F2F2F2"/>
                </a:solidFill>
              </a:defRPr>
            </a:lvl4pPr>
            <a:lvl5pPr>
              <a:lnSpc>
                <a:spcPct val="90000"/>
              </a:lnSpc>
              <a:defRPr sz="2000">
                <a:solidFill>
                  <a:srgbClr val="F2F2F2"/>
                </a:solidFill>
              </a:defRPr>
            </a:lvl5pPr>
          </a:lstStyle>
          <a:p>
            <a:pPr/>
            <a:r>
              <a:t>Logo in-situ</a:t>
            </a:r>
          </a:p>
          <a:p>
            <a:pPr lvl="1"/>
            <a:r>
              <a:t/>
            </a:r>
          </a:p>
          <a:p>
            <a:pPr lvl="2"/>
            <a:r>
              <a:t/>
            </a:r>
          </a:p>
          <a:p>
            <a:pPr lvl="3"/>
            <a:r>
              <a:t/>
            </a:r>
          </a:p>
          <a:p>
            <a:pPr lvl="4"/>
            <a:r>
              <a:t/>
            </a:r>
          </a:p>
        </p:txBody>
      </p:sp>
      <p:sp>
        <p:nvSpPr>
          <p:cNvPr id="777" name="Picture Placeholder 6"/>
          <p:cNvSpPr/>
          <p:nvPr>
            <p:ph type="pic" sz="half" idx="21"/>
          </p:nvPr>
        </p:nvSpPr>
        <p:spPr>
          <a:xfrm>
            <a:off x="11371060" y="2537106"/>
            <a:ext cx="10507664" cy="8006955"/>
          </a:xfrm>
          <a:prstGeom prst="rect">
            <a:avLst/>
          </a:prstGeom>
          <a:ln w="139700">
            <a:solidFill>
              <a:srgbClr val="000000"/>
            </a:solidFill>
            <a:round/>
          </a:ln>
          <a:effectLst>
            <a:outerShdw sx="100000" sy="100000" kx="0" ky="0" algn="b" rotWithShape="0" blurRad="952500" dist="381000" dir="3000000">
              <a:srgbClr val="000000">
                <a:alpha val="24994"/>
              </a:srgbClr>
            </a:outerShdw>
          </a:effectLst>
        </p:spPr>
        <p:txBody>
          <a:bodyPr lIns="91439" rIns="91439">
            <a:noAutofit/>
          </a:bodyPr>
          <a:lstStyle/>
          <a:p>
            <a:pPr/>
          </a:p>
        </p:txBody>
      </p:sp>
      <p:sp>
        <p:nvSpPr>
          <p:cNvPr id="778" name="Picture Placeholder 7"/>
          <p:cNvSpPr/>
          <p:nvPr>
            <p:ph type="pic" sz="quarter" idx="22"/>
          </p:nvPr>
        </p:nvSpPr>
        <p:spPr>
          <a:xfrm>
            <a:off x="2505276" y="3469687"/>
            <a:ext cx="3298431" cy="7074207"/>
          </a:xfrm>
          <a:prstGeom prst="rect">
            <a:avLst/>
          </a:prstGeom>
          <a:ln w="114300">
            <a:solidFill>
              <a:srgbClr val="000000"/>
            </a:solidFill>
            <a:round/>
          </a:ln>
          <a:effectLst>
            <a:outerShdw sx="100000" sy="100000" kx="0" ky="0" algn="b" rotWithShape="0" blurRad="952500" dist="381000" dir="3000000">
              <a:srgbClr val="000000">
                <a:alpha val="24994"/>
              </a:srgbClr>
            </a:outerShdw>
          </a:effectLst>
        </p:spPr>
        <p:txBody>
          <a:bodyPr lIns="91439" rIns="91439">
            <a:noAutofit/>
          </a:bodyPr>
          <a:lstStyle/>
          <a:p>
            <a:pPr/>
          </a:p>
        </p:txBody>
      </p:sp>
      <p:sp>
        <p:nvSpPr>
          <p:cNvPr id="779" name="Picture Placeholder 8"/>
          <p:cNvSpPr/>
          <p:nvPr>
            <p:ph type="pic" sz="quarter" idx="23"/>
          </p:nvPr>
        </p:nvSpPr>
        <p:spPr>
          <a:xfrm>
            <a:off x="6684119" y="3469687"/>
            <a:ext cx="3298431" cy="7074207"/>
          </a:xfrm>
          <a:prstGeom prst="rect">
            <a:avLst/>
          </a:prstGeom>
          <a:ln w="114300">
            <a:solidFill>
              <a:srgbClr val="000000"/>
            </a:solidFill>
            <a:round/>
          </a:ln>
          <a:effectLst>
            <a:outerShdw sx="100000" sy="100000" kx="0" ky="0" algn="b" rotWithShape="0" blurRad="952500" dist="381000" dir="3000000">
              <a:srgbClr val="000000">
                <a:alpha val="24994"/>
              </a:srgbClr>
            </a:outerShdw>
          </a:effectLst>
        </p:spPr>
        <p:txBody>
          <a:bodyPr lIns="91439" rIns="91439">
            <a:noAutofit/>
          </a:bodyPr>
          <a:lstStyle/>
          <a:p>
            <a:pPr/>
          </a:p>
        </p:txBody>
      </p:sp>
      <p:sp>
        <p:nvSpPr>
          <p:cNvPr id="780" name="Rounded Rectangle"/>
          <p:cNvSpPr/>
          <p:nvPr>
            <p:ph type="body" sz="quarter" idx="24" hasCustomPrompt="1"/>
          </p:nvPr>
        </p:nvSpPr>
        <p:spPr>
          <a:xfrm>
            <a:off x="7888826" y="3749824"/>
            <a:ext cx="889089" cy="147310"/>
          </a:xfrm>
          <a:prstGeom prst="rect">
            <a:avLst/>
          </a:prstGeom>
          <a:solidFill>
            <a:srgbClr val="000000"/>
          </a:solidFill>
        </p:spPr>
        <p:txBody>
          <a:bodyPr anchor="ctr"/>
          <a:lstStyle>
            <a:lvl1pPr algn="ctr" defTabSz="330200">
              <a:defRPr sz="1280">
                <a:solidFill>
                  <a:srgbClr val="FFFFFF"/>
                </a:solidFill>
              </a:defRPr>
            </a:lvl1pPr>
          </a:lstStyle>
          <a:p>
            <a:pPr/>
            <a:r>
              <a:t> </a:t>
            </a:r>
          </a:p>
        </p:txBody>
      </p:sp>
      <p:sp>
        <p:nvSpPr>
          <p:cNvPr id="781" name="Rounded Rectangle"/>
          <p:cNvSpPr/>
          <p:nvPr>
            <p:ph type="body" sz="quarter" idx="25" hasCustomPrompt="1"/>
          </p:nvPr>
        </p:nvSpPr>
        <p:spPr>
          <a:xfrm>
            <a:off x="3709981" y="3749824"/>
            <a:ext cx="889089" cy="147310"/>
          </a:xfrm>
          <a:prstGeom prst="rect">
            <a:avLst/>
          </a:prstGeom>
          <a:solidFill>
            <a:srgbClr val="000000"/>
          </a:solidFill>
        </p:spPr>
        <p:txBody>
          <a:bodyPr anchor="ctr"/>
          <a:lstStyle>
            <a:lvl1pPr algn="ctr" defTabSz="330200">
              <a:defRPr sz="1280">
                <a:solidFill>
                  <a:srgbClr val="FFFFFF"/>
                </a:solidFill>
              </a:defRPr>
            </a:lvl1pPr>
          </a:lstStyle>
          <a:p>
            <a:pPr/>
            <a:r>
              <a:t> </a:t>
            </a:r>
          </a:p>
        </p:txBody>
      </p:sp>
    </p:spTree>
  </p:cSld>
  <p:clrMapOvr>
    <a:masterClrMapping/>
  </p:clrMapOvr>
  <p:transition xmlns:p14="http://schemas.microsoft.com/office/powerpoint/2010/main" spd="med" advClick="1"/>
</p:sldLayout>
</file>

<file path=ppt/slideLayouts/slideLayout5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in-situ 5 – Dark">
    <p:bg>
      <p:bgPr>
        <a:solidFill>
          <a:srgbClr val="000000"/>
        </a:solidFill>
      </p:bgPr>
    </p:bg>
    <p:spTree>
      <p:nvGrpSpPr>
        <p:cNvPr id="1" name=""/>
        <p:cNvGrpSpPr/>
        <p:nvPr/>
      </p:nvGrpSpPr>
      <p:grpSpPr>
        <a:xfrm>
          <a:off x="0" y="0"/>
          <a:ext cx="0" cy="0"/>
          <a:chOff x="0" y="0"/>
          <a:chExt cx="0" cy="0"/>
        </a:xfrm>
      </p:grpSpPr>
      <p:sp>
        <p:nvSpPr>
          <p:cNvPr id="788"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789" name="Body Level One…"/>
          <p:cNvSpPr txBox="1"/>
          <p:nvPr>
            <p:ph type="body" sz="quarter" idx="1" hasCustomPrompt="1"/>
          </p:nvPr>
        </p:nvSpPr>
        <p:spPr>
          <a:xfrm>
            <a:off x="537005" y="508753"/>
            <a:ext cx="5194801" cy="369333"/>
          </a:xfrm>
          <a:prstGeom prst="rect">
            <a:avLst/>
          </a:prstGeom>
        </p:spPr>
        <p:txBody>
          <a:bodyPr/>
          <a:lstStyle>
            <a:lvl1pPr>
              <a:lnSpc>
                <a:spcPct val="90000"/>
              </a:lnSpc>
              <a:defRPr sz="2000">
                <a:solidFill>
                  <a:srgbClr val="808080"/>
                </a:solidFill>
              </a:defRPr>
            </a:lvl1pPr>
            <a:lvl2pPr>
              <a:lnSpc>
                <a:spcPct val="90000"/>
              </a:lnSpc>
              <a:defRPr sz="2000">
                <a:solidFill>
                  <a:srgbClr val="808080"/>
                </a:solidFill>
              </a:defRPr>
            </a:lvl2pPr>
            <a:lvl3pPr>
              <a:lnSpc>
                <a:spcPct val="90000"/>
              </a:lnSpc>
              <a:defRPr sz="2000">
                <a:solidFill>
                  <a:srgbClr val="808080"/>
                </a:solidFill>
              </a:defRPr>
            </a:lvl3pPr>
            <a:lvl4pPr>
              <a:lnSpc>
                <a:spcPct val="90000"/>
              </a:lnSpc>
              <a:defRPr sz="2000">
                <a:solidFill>
                  <a:srgbClr val="808080"/>
                </a:solidFill>
              </a:defRPr>
            </a:lvl4pPr>
            <a:lvl5pPr>
              <a:lnSpc>
                <a:spcPct val="90000"/>
              </a:lnSpc>
              <a:defRPr sz="2000">
                <a:solidFill>
                  <a:srgbClr val="808080"/>
                </a:solidFill>
              </a:defRPr>
            </a:lvl5pPr>
          </a:lstStyle>
          <a:p>
            <a:pPr/>
            <a:r>
              <a:t>Logo in-situ</a:t>
            </a:r>
          </a:p>
          <a:p>
            <a:pPr lvl="1"/>
            <a:r>
              <a:t/>
            </a:r>
          </a:p>
          <a:p>
            <a:pPr lvl="2"/>
            <a:r>
              <a:t/>
            </a:r>
          </a:p>
          <a:p>
            <a:pPr lvl="3"/>
            <a:r>
              <a:t/>
            </a:r>
          </a:p>
          <a:p>
            <a:pPr lvl="4"/>
            <a:r>
              <a:t/>
            </a:r>
          </a:p>
        </p:txBody>
      </p:sp>
      <p:sp>
        <p:nvSpPr>
          <p:cNvPr id="790" name="Picture Placeholder 6"/>
          <p:cNvSpPr/>
          <p:nvPr>
            <p:ph type="pic" sz="half" idx="21"/>
          </p:nvPr>
        </p:nvSpPr>
        <p:spPr>
          <a:xfrm>
            <a:off x="11371060" y="2537106"/>
            <a:ext cx="10507664" cy="8006955"/>
          </a:xfrm>
          <a:prstGeom prst="rect">
            <a:avLst/>
          </a:prstGeom>
          <a:ln w="139700">
            <a:solidFill>
              <a:srgbClr val="151515"/>
            </a:solidFill>
            <a:round/>
          </a:ln>
          <a:effectLst>
            <a:outerShdw sx="100000" sy="100000" kx="0" ky="0" algn="b" rotWithShape="0" blurRad="952500" dist="381000" dir="3000000">
              <a:srgbClr val="000000">
                <a:alpha val="24994"/>
              </a:srgbClr>
            </a:outerShdw>
          </a:effectLst>
        </p:spPr>
        <p:txBody>
          <a:bodyPr lIns="91439" rIns="91439">
            <a:noAutofit/>
          </a:bodyPr>
          <a:lstStyle/>
          <a:p>
            <a:pPr/>
          </a:p>
        </p:txBody>
      </p:sp>
      <p:sp>
        <p:nvSpPr>
          <p:cNvPr id="791" name="Picture Placeholder 7"/>
          <p:cNvSpPr/>
          <p:nvPr>
            <p:ph type="pic" sz="quarter" idx="22"/>
          </p:nvPr>
        </p:nvSpPr>
        <p:spPr>
          <a:xfrm>
            <a:off x="2505276" y="3469687"/>
            <a:ext cx="3298431" cy="7074207"/>
          </a:xfrm>
          <a:prstGeom prst="rect">
            <a:avLst/>
          </a:prstGeom>
          <a:ln w="114300">
            <a:solidFill>
              <a:srgbClr val="151515"/>
            </a:solidFill>
            <a:round/>
          </a:ln>
          <a:effectLst>
            <a:outerShdw sx="100000" sy="100000" kx="0" ky="0" algn="b" rotWithShape="0" blurRad="952500" dist="381000" dir="3000000">
              <a:srgbClr val="000000">
                <a:alpha val="24994"/>
              </a:srgbClr>
            </a:outerShdw>
          </a:effectLst>
        </p:spPr>
        <p:txBody>
          <a:bodyPr lIns="91439" rIns="91439">
            <a:noAutofit/>
          </a:bodyPr>
          <a:lstStyle/>
          <a:p>
            <a:pPr/>
          </a:p>
        </p:txBody>
      </p:sp>
      <p:sp>
        <p:nvSpPr>
          <p:cNvPr id="792" name="Picture Placeholder 8"/>
          <p:cNvSpPr/>
          <p:nvPr>
            <p:ph type="pic" sz="quarter" idx="23"/>
          </p:nvPr>
        </p:nvSpPr>
        <p:spPr>
          <a:xfrm>
            <a:off x="6684119" y="3469687"/>
            <a:ext cx="3298431" cy="7074207"/>
          </a:xfrm>
          <a:prstGeom prst="rect">
            <a:avLst/>
          </a:prstGeom>
          <a:ln w="114300">
            <a:solidFill>
              <a:srgbClr val="151515"/>
            </a:solidFill>
            <a:round/>
          </a:ln>
          <a:effectLst>
            <a:outerShdw sx="100000" sy="100000" kx="0" ky="0" algn="b" rotWithShape="0" blurRad="952500" dist="381000" dir="3000000">
              <a:srgbClr val="000000">
                <a:alpha val="24994"/>
              </a:srgbClr>
            </a:outerShdw>
          </a:effectLst>
        </p:spPr>
        <p:txBody>
          <a:bodyPr lIns="91439" rIns="91439">
            <a:noAutofit/>
          </a:bodyPr>
          <a:lstStyle/>
          <a:p>
            <a:pPr/>
          </a:p>
        </p:txBody>
      </p:sp>
      <p:sp>
        <p:nvSpPr>
          <p:cNvPr id="793" name="Rounded Rectangle"/>
          <p:cNvSpPr/>
          <p:nvPr>
            <p:ph type="body" sz="quarter" idx="24" hasCustomPrompt="1"/>
          </p:nvPr>
        </p:nvSpPr>
        <p:spPr>
          <a:xfrm>
            <a:off x="7888826" y="3749824"/>
            <a:ext cx="889089" cy="147310"/>
          </a:xfrm>
          <a:prstGeom prst="rect">
            <a:avLst/>
          </a:prstGeom>
          <a:solidFill>
            <a:srgbClr val="000000"/>
          </a:solidFill>
        </p:spPr>
        <p:txBody>
          <a:bodyPr anchor="ctr"/>
          <a:lstStyle>
            <a:lvl1pPr algn="ctr" defTabSz="330200">
              <a:defRPr sz="1280">
                <a:solidFill>
                  <a:srgbClr val="FFFFFF"/>
                </a:solidFill>
              </a:defRPr>
            </a:lvl1pPr>
          </a:lstStyle>
          <a:p>
            <a:pPr/>
            <a:r>
              <a:t> </a:t>
            </a:r>
          </a:p>
        </p:txBody>
      </p:sp>
      <p:sp>
        <p:nvSpPr>
          <p:cNvPr id="794" name="Rounded Rectangle"/>
          <p:cNvSpPr/>
          <p:nvPr>
            <p:ph type="body" sz="quarter" idx="25" hasCustomPrompt="1"/>
          </p:nvPr>
        </p:nvSpPr>
        <p:spPr>
          <a:xfrm>
            <a:off x="3709981" y="3749824"/>
            <a:ext cx="889089" cy="147310"/>
          </a:xfrm>
          <a:prstGeom prst="rect">
            <a:avLst/>
          </a:prstGeom>
          <a:solidFill>
            <a:srgbClr val="000000"/>
          </a:solidFill>
        </p:spPr>
        <p:txBody>
          <a:bodyPr anchor="ctr"/>
          <a:lstStyle>
            <a:lvl1pPr algn="ctr" defTabSz="330200">
              <a:defRPr sz="1280">
                <a:solidFill>
                  <a:srgbClr val="FFFFFF"/>
                </a:solidFill>
              </a:defRPr>
            </a:lvl1pPr>
          </a:lstStyle>
          <a:p>
            <a:pPr/>
            <a:r>
              <a:t> </a:t>
            </a:r>
          </a:p>
        </p:txBody>
      </p:sp>
    </p:spTree>
  </p:cSld>
  <p:clrMapOvr>
    <a:masterClrMapping/>
  </p:clrMapOvr>
  <p:transition xmlns:p14="http://schemas.microsoft.com/office/powerpoint/2010/main" spd="med" advClick="1"/>
</p:sldLayout>
</file>

<file path=ppt/slideLayouts/slideLayout5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in-situ 6">
    <p:spTree>
      <p:nvGrpSpPr>
        <p:cNvPr id="1" name=""/>
        <p:cNvGrpSpPr/>
        <p:nvPr/>
      </p:nvGrpSpPr>
      <p:grpSpPr>
        <a:xfrm>
          <a:off x="0" y="0"/>
          <a:ext cx="0" cy="0"/>
          <a:chOff x="0" y="0"/>
          <a:chExt cx="0" cy="0"/>
        </a:xfrm>
      </p:grpSpPr>
      <p:sp>
        <p:nvSpPr>
          <p:cNvPr id="801" name="Rounded Rectangle"/>
          <p:cNvSpPr/>
          <p:nvPr/>
        </p:nvSpPr>
        <p:spPr>
          <a:xfrm>
            <a:off x="3110489" y="4487671"/>
            <a:ext cx="18163022" cy="4740658"/>
          </a:xfrm>
          <a:prstGeom prst="roundRect">
            <a:avLst>
              <a:gd name="adj" fmla="val 38170"/>
            </a:avLst>
          </a:prstGeom>
          <a:solidFill>
            <a:srgbClr val="000000">
              <a:alpha val="5000"/>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pic>
        <p:nvPicPr>
          <p:cNvPr id="802" name="2013-08-26_09-38-25__Phone_iOS7_App_Icon_Rounded.png" descr="2013-08-26_09-38-25__Phone_iOS7_App_Icon_Rounded.png"/>
          <p:cNvPicPr>
            <a:picLocks noChangeAspect="1"/>
          </p:cNvPicPr>
          <p:nvPr/>
        </p:nvPicPr>
        <p:blipFill>
          <a:blip r:embed="rId2">
            <a:extLst/>
          </a:blip>
          <a:srcRect l="0" t="0" r="2" b="2"/>
          <a:stretch>
            <a:fillRect/>
          </a:stretch>
        </p:blipFill>
        <p:spPr>
          <a:xfrm>
            <a:off x="4074481" y="5402429"/>
            <a:ext cx="2911079" cy="291107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7014" y="0"/>
                </a:moveTo>
                <a:cubicBezTo>
                  <a:pt x="4956" y="0"/>
                  <a:pt x="3721" y="1"/>
                  <a:pt x="2898" y="345"/>
                </a:cubicBezTo>
                <a:cubicBezTo>
                  <a:pt x="1711" y="776"/>
                  <a:pt x="776" y="1711"/>
                  <a:pt x="345" y="2898"/>
                </a:cubicBezTo>
                <a:cubicBezTo>
                  <a:pt x="1" y="3721"/>
                  <a:pt x="0" y="4956"/>
                  <a:pt x="0" y="7014"/>
                </a:cubicBezTo>
                <a:lnTo>
                  <a:pt x="0" y="14588"/>
                </a:lnTo>
                <a:cubicBezTo>
                  <a:pt x="0" y="16646"/>
                  <a:pt x="1" y="17879"/>
                  <a:pt x="345" y="18702"/>
                </a:cubicBezTo>
                <a:cubicBezTo>
                  <a:pt x="776" y="19889"/>
                  <a:pt x="1711" y="20824"/>
                  <a:pt x="2898" y="21255"/>
                </a:cubicBezTo>
                <a:cubicBezTo>
                  <a:pt x="3721" y="21599"/>
                  <a:pt x="4956" y="21600"/>
                  <a:pt x="7014" y="21600"/>
                </a:cubicBezTo>
                <a:lnTo>
                  <a:pt x="14588" y="21600"/>
                </a:lnTo>
                <a:cubicBezTo>
                  <a:pt x="16646" y="21600"/>
                  <a:pt x="17879" y="21599"/>
                  <a:pt x="18702" y="21255"/>
                </a:cubicBezTo>
                <a:cubicBezTo>
                  <a:pt x="19889" y="20824"/>
                  <a:pt x="20824" y="19889"/>
                  <a:pt x="21255" y="18702"/>
                </a:cubicBezTo>
                <a:cubicBezTo>
                  <a:pt x="21599" y="17879"/>
                  <a:pt x="21600" y="16646"/>
                  <a:pt x="21600" y="14588"/>
                </a:cubicBezTo>
                <a:lnTo>
                  <a:pt x="21600" y="7014"/>
                </a:lnTo>
                <a:cubicBezTo>
                  <a:pt x="21600" y="4956"/>
                  <a:pt x="21599" y="3721"/>
                  <a:pt x="21255" y="2898"/>
                </a:cubicBezTo>
                <a:cubicBezTo>
                  <a:pt x="20824" y="1711"/>
                  <a:pt x="19889" y="776"/>
                  <a:pt x="18702" y="345"/>
                </a:cubicBezTo>
                <a:cubicBezTo>
                  <a:pt x="17879" y="1"/>
                  <a:pt x="16646" y="0"/>
                  <a:pt x="14588" y="0"/>
                </a:cubicBezTo>
                <a:lnTo>
                  <a:pt x="7014" y="0"/>
                </a:lnTo>
                <a:close/>
              </a:path>
            </a:pathLst>
          </a:custGeom>
          <a:ln w="12700">
            <a:miter lim="400000"/>
          </a:ln>
        </p:spPr>
      </p:pic>
      <p:pic>
        <p:nvPicPr>
          <p:cNvPr id="803" name="Figma.png" descr="Figma.png"/>
          <p:cNvPicPr>
            <a:picLocks noChangeAspect="1"/>
          </p:cNvPicPr>
          <p:nvPr/>
        </p:nvPicPr>
        <p:blipFill>
          <a:blip r:embed="rId3">
            <a:extLst/>
          </a:blip>
          <a:srcRect l="7168" t="7168" r="7170" b="7170"/>
          <a:stretch>
            <a:fillRect/>
          </a:stretch>
        </p:blipFill>
        <p:spPr>
          <a:xfrm>
            <a:off x="8505253" y="5402429"/>
            <a:ext cx="2911079" cy="291107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7014" y="0"/>
                </a:moveTo>
                <a:cubicBezTo>
                  <a:pt x="4956" y="0"/>
                  <a:pt x="3721" y="1"/>
                  <a:pt x="2898" y="345"/>
                </a:cubicBezTo>
                <a:cubicBezTo>
                  <a:pt x="1711" y="776"/>
                  <a:pt x="776" y="1711"/>
                  <a:pt x="345" y="2898"/>
                </a:cubicBezTo>
                <a:cubicBezTo>
                  <a:pt x="1" y="3721"/>
                  <a:pt x="0" y="4956"/>
                  <a:pt x="0" y="7014"/>
                </a:cubicBezTo>
                <a:lnTo>
                  <a:pt x="0" y="14588"/>
                </a:lnTo>
                <a:cubicBezTo>
                  <a:pt x="0" y="16646"/>
                  <a:pt x="1" y="17879"/>
                  <a:pt x="345" y="18702"/>
                </a:cubicBezTo>
                <a:cubicBezTo>
                  <a:pt x="776" y="19889"/>
                  <a:pt x="1711" y="20824"/>
                  <a:pt x="2898" y="21255"/>
                </a:cubicBezTo>
                <a:cubicBezTo>
                  <a:pt x="3721" y="21599"/>
                  <a:pt x="4956" y="21600"/>
                  <a:pt x="7014" y="21600"/>
                </a:cubicBezTo>
                <a:lnTo>
                  <a:pt x="14588" y="21600"/>
                </a:lnTo>
                <a:cubicBezTo>
                  <a:pt x="16646" y="21600"/>
                  <a:pt x="17879" y="21599"/>
                  <a:pt x="18702" y="21255"/>
                </a:cubicBezTo>
                <a:cubicBezTo>
                  <a:pt x="19889" y="20824"/>
                  <a:pt x="20824" y="19889"/>
                  <a:pt x="21255" y="18702"/>
                </a:cubicBezTo>
                <a:cubicBezTo>
                  <a:pt x="21599" y="17879"/>
                  <a:pt x="21600" y="16646"/>
                  <a:pt x="21600" y="14588"/>
                </a:cubicBezTo>
                <a:lnTo>
                  <a:pt x="21600" y="7014"/>
                </a:lnTo>
                <a:cubicBezTo>
                  <a:pt x="21600" y="4956"/>
                  <a:pt x="21599" y="3721"/>
                  <a:pt x="21255" y="2898"/>
                </a:cubicBezTo>
                <a:cubicBezTo>
                  <a:pt x="20824" y="1711"/>
                  <a:pt x="19889" y="776"/>
                  <a:pt x="18702" y="345"/>
                </a:cubicBezTo>
                <a:cubicBezTo>
                  <a:pt x="17879" y="1"/>
                  <a:pt x="16646" y="0"/>
                  <a:pt x="14588" y="0"/>
                </a:cubicBezTo>
                <a:lnTo>
                  <a:pt x="7014" y="0"/>
                </a:lnTo>
                <a:close/>
              </a:path>
            </a:pathLst>
          </a:custGeom>
          <a:ln w="12700">
            <a:miter lim="400000"/>
          </a:ln>
        </p:spPr>
      </p:pic>
      <p:pic>
        <p:nvPicPr>
          <p:cNvPr id="804" name="Icon_512x512_Normalspreferences.png" descr="Icon_512x512_Normalspreferences.png"/>
          <p:cNvPicPr>
            <a:picLocks noChangeAspect="1"/>
          </p:cNvPicPr>
          <p:nvPr/>
        </p:nvPicPr>
        <p:blipFill>
          <a:blip r:embed="rId4">
            <a:extLst/>
          </a:blip>
          <a:srcRect l="10186" t="10186" r="10187" b="10187"/>
          <a:stretch>
            <a:fillRect/>
          </a:stretch>
        </p:blipFill>
        <p:spPr>
          <a:xfrm>
            <a:off x="12936024" y="5402429"/>
            <a:ext cx="2911080" cy="291107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7014" y="0"/>
                </a:moveTo>
                <a:cubicBezTo>
                  <a:pt x="4956" y="0"/>
                  <a:pt x="3721" y="1"/>
                  <a:pt x="2898" y="345"/>
                </a:cubicBezTo>
                <a:cubicBezTo>
                  <a:pt x="1711" y="776"/>
                  <a:pt x="776" y="1711"/>
                  <a:pt x="345" y="2898"/>
                </a:cubicBezTo>
                <a:cubicBezTo>
                  <a:pt x="1" y="3721"/>
                  <a:pt x="0" y="4956"/>
                  <a:pt x="0" y="7014"/>
                </a:cubicBezTo>
                <a:lnTo>
                  <a:pt x="0" y="14588"/>
                </a:lnTo>
                <a:cubicBezTo>
                  <a:pt x="0" y="16646"/>
                  <a:pt x="1" y="17879"/>
                  <a:pt x="345" y="18702"/>
                </a:cubicBezTo>
                <a:cubicBezTo>
                  <a:pt x="776" y="19889"/>
                  <a:pt x="1711" y="20824"/>
                  <a:pt x="2898" y="21255"/>
                </a:cubicBezTo>
                <a:cubicBezTo>
                  <a:pt x="3721" y="21599"/>
                  <a:pt x="4956" y="21600"/>
                  <a:pt x="7014" y="21600"/>
                </a:cubicBezTo>
                <a:lnTo>
                  <a:pt x="14588" y="21600"/>
                </a:lnTo>
                <a:cubicBezTo>
                  <a:pt x="16646" y="21600"/>
                  <a:pt x="17879" y="21599"/>
                  <a:pt x="18702" y="21255"/>
                </a:cubicBezTo>
                <a:cubicBezTo>
                  <a:pt x="19889" y="20824"/>
                  <a:pt x="20824" y="19889"/>
                  <a:pt x="21255" y="18702"/>
                </a:cubicBezTo>
                <a:cubicBezTo>
                  <a:pt x="21599" y="17879"/>
                  <a:pt x="21600" y="16646"/>
                  <a:pt x="21600" y="14588"/>
                </a:cubicBezTo>
                <a:lnTo>
                  <a:pt x="21600" y="7014"/>
                </a:lnTo>
                <a:cubicBezTo>
                  <a:pt x="21600" y="4956"/>
                  <a:pt x="21599" y="3721"/>
                  <a:pt x="21255" y="2898"/>
                </a:cubicBezTo>
                <a:cubicBezTo>
                  <a:pt x="20824" y="1711"/>
                  <a:pt x="19889" y="776"/>
                  <a:pt x="18702" y="345"/>
                </a:cubicBezTo>
                <a:cubicBezTo>
                  <a:pt x="17879" y="1"/>
                  <a:pt x="16646" y="0"/>
                  <a:pt x="14588" y="0"/>
                </a:cubicBezTo>
                <a:lnTo>
                  <a:pt x="7014" y="0"/>
                </a:lnTo>
                <a:close/>
              </a:path>
            </a:pathLst>
          </a:custGeom>
          <a:ln w="12700">
            <a:miter lim="400000"/>
          </a:ln>
        </p:spPr>
      </p:pic>
      <p:sp>
        <p:nvSpPr>
          <p:cNvPr id="805"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806" name="Body Level One…"/>
          <p:cNvSpPr txBox="1"/>
          <p:nvPr>
            <p:ph type="body" sz="quarter" idx="1" hasCustomPrompt="1"/>
          </p:nvPr>
        </p:nvSpPr>
        <p:spPr>
          <a:xfrm>
            <a:off x="537005" y="508753"/>
            <a:ext cx="5194801" cy="369333"/>
          </a:xfrm>
          <a:prstGeom prst="rect">
            <a:avLst/>
          </a:prstGeom>
        </p:spPr>
        <p:txBody>
          <a:bodyPr/>
          <a:lstStyle>
            <a:lvl1pPr>
              <a:lnSpc>
                <a:spcPct val="90000"/>
              </a:lnSpc>
              <a:defRPr sz="2000">
                <a:solidFill>
                  <a:srgbClr val="C0C0C0"/>
                </a:solidFill>
              </a:defRPr>
            </a:lvl1pPr>
            <a:lvl2pPr>
              <a:lnSpc>
                <a:spcPct val="90000"/>
              </a:lnSpc>
              <a:defRPr sz="2000">
                <a:solidFill>
                  <a:srgbClr val="C0C0C0"/>
                </a:solidFill>
              </a:defRPr>
            </a:lvl2pPr>
            <a:lvl3pPr>
              <a:lnSpc>
                <a:spcPct val="90000"/>
              </a:lnSpc>
              <a:defRPr sz="2000">
                <a:solidFill>
                  <a:srgbClr val="C0C0C0"/>
                </a:solidFill>
              </a:defRPr>
            </a:lvl3pPr>
            <a:lvl4pPr>
              <a:lnSpc>
                <a:spcPct val="90000"/>
              </a:lnSpc>
              <a:defRPr sz="2000">
                <a:solidFill>
                  <a:srgbClr val="C0C0C0"/>
                </a:solidFill>
              </a:defRPr>
            </a:lvl4pPr>
            <a:lvl5pPr>
              <a:lnSpc>
                <a:spcPct val="90000"/>
              </a:lnSpc>
              <a:defRPr sz="2000">
                <a:solidFill>
                  <a:srgbClr val="C0C0C0"/>
                </a:solidFill>
              </a:defRPr>
            </a:lvl5pPr>
          </a:lstStyle>
          <a:p>
            <a:pPr/>
            <a:r>
              <a:t>Logo in-situ</a:t>
            </a:r>
          </a:p>
          <a:p>
            <a:pPr lvl="1"/>
            <a:r>
              <a:t/>
            </a:r>
          </a:p>
          <a:p>
            <a:pPr lvl="2"/>
            <a:r>
              <a:t/>
            </a:r>
          </a:p>
          <a:p>
            <a:pPr lvl="3"/>
            <a:r>
              <a:t/>
            </a:r>
          </a:p>
          <a:p>
            <a:pPr lvl="4"/>
            <a:r>
              <a:t/>
            </a:r>
          </a:p>
        </p:txBody>
      </p:sp>
      <p:sp>
        <p:nvSpPr>
          <p:cNvPr id="807" name="Picture Placeholder 4"/>
          <p:cNvSpPr/>
          <p:nvPr>
            <p:ph type="pic" sz="quarter" idx="21"/>
          </p:nvPr>
        </p:nvSpPr>
        <p:spPr>
          <a:xfrm>
            <a:off x="17366795" y="5402429"/>
            <a:ext cx="2911081" cy="2911081"/>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5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in-situ 6 – Grey">
    <p:bg>
      <p:bgPr>
        <a:solidFill>
          <a:srgbClr val="CCCDD1"/>
        </a:solidFill>
      </p:bgPr>
    </p:bg>
    <p:spTree>
      <p:nvGrpSpPr>
        <p:cNvPr id="1" name=""/>
        <p:cNvGrpSpPr/>
        <p:nvPr/>
      </p:nvGrpSpPr>
      <p:grpSpPr>
        <a:xfrm>
          <a:off x="0" y="0"/>
          <a:ext cx="0" cy="0"/>
          <a:chOff x="0" y="0"/>
          <a:chExt cx="0" cy="0"/>
        </a:xfrm>
      </p:grpSpPr>
      <p:sp>
        <p:nvSpPr>
          <p:cNvPr id="814" name="Rounded Rectangle"/>
          <p:cNvSpPr/>
          <p:nvPr/>
        </p:nvSpPr>
        <p:spPr>
          <a:xfrm>
            <a:off x="3110489" y="4487671"/>
            <a:ext cx="18163022" cy="4740658"/>
          </a:xfrm>
          <a:prstGeom prst="roundRect">
            <a:avLst>
              <a:gd name="adj" fmla="val 38170"/>
            </a:avLst>
          </a:prstGeom>
          <a:solidFill>
            <a:srgbClr val="000000">
              <a:alpha val="5000"/>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pic>
        <p:nvPicPr>
          <p:cNvPr id="815" name="2013-08-26_09-38-25__Phone_iOS7_App_Icon_Rounded.png" descr="2013-08-26_09-38-25__Phone_iOS7_App_Icon_Rounded.png"/>
          <p:cNvPicPr>
            <a:picLocks noChangeAspect="1"/>
          </p:cNvPicPr>
          <p:nvPr/>
        </p:nvPicPr>
        <p:blipFill>
          <a:blip r:embed="rId2">
            <a:extLst/>
          </a:blip>
          <a:srcRect l="0" t="0" r="2" b="2"/>
          <a:stretch>
            <a:fillRect/>
          </a:stretch>
        </p:blipFill>
        <p:spPr>
          <a:xfrm>
            <a:off x="4074481" y="5402429"/>
            <a:ext cx="2911079" cy="291107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7014" y="0"/>
                </a:moveTo>
                <a:cubicBezTo>
                  <a:pt x="4956" y="0"/>
                  <a:pt x="3721" y="1"/>
                  <a:pt x="2898" y="345"/>
                </a:cubicBezTo>
                <a:cubicBezTo>
                  <a:pt x="1711" y="776"/>
                  <a:pt x="776" y="1711"/>
                  <a:pt x="345" y="2898"/>
                </a:cubicBezTo>
                <a:cubicBezTo>
                  <a:pt x="1" y="3721"/>
                  <a:pt x="0" y="4956"/>
                  <a:pt x="0" y="7014"/>
                </a:cubicBezTo>
                <a:lnTo>
                  <a:pt x="0" y="14588"/>
                </a:lnTo>
                <a:cubicBezTo>
                  <a:pt x="0" y="16646"/>
                  <a:pt x="1" y="17879"/>
                  <a:pt x="345" y="18702"/>
                </a:cubicBezTo>
                <a:cubicBezTo>
                  <a:pt x="776" y="19889"/>
                  <a:pt x="1711" y="20824"/>
                  <a:pt x="2898" y="21255"/>
                </a:cubicBezTo>
                <a:cubicBezTo>
                  <a:pt x="3721" y="21599"/>
                  <a:pt x="4956" y="21600"/>
                  <a:pt x="7014" y="21600"/>
                </a:cubicBezTo>
                <a:lnTo>
                  <a:pt x="14588" y="21600"/>
                </a:lnTo>
                <a:cubicBezTo>
                  <a:pt x="16646" y="21600"/>
                  <a:pt x="17879" y="21599"/>
                  <a:pt x="18702" y="21255"/>
                </a:cubicBezTo>
                <a:cubicBezTo>
                  <a:pt x="19889" y="20824"/>
                  <a:pt x="20824" y="19889"/>
                  <a:pt x="21255" y="18702"/>
                </a:cubicBezTo>
                <a:cubicBezTo>
                  <a:pt x="21599" y="17879"/>
                  <a:pt x="21600" y="16646"/>
                  <a:pt x="21600" y="14588"/>
                </a:cubicBezTo>
                <a:lnTo>
                  <a:pt x="21600" y="7014"/>
                </a:lnTo>
                <a:cubicBezTo>
                  <a:pt x="21600" y="4956"/>
                  <a:pt x="21599" y="3721"/>
                  <a:pt x="21255" y="2898"/>
                </a:cubicBezTo>
                <a:cubicBezTo>
                  <a:pt x="20824" y="1711"/>
                  <a:pt x="19889" y="776"/>
                  <a:pt x="18702" y="345"/>
                </a:cubicBezTo>
                <a:cubicBezTo>
                  <a:pt x="17879" y="1"/>
                  <a:pt x="16646" y="0"/>
                  <a:pt x="14588" y="0"/>
                </a:cubicBezTo>
                <a:lnTo>
                  <a:pt x="7014" y="0"/>
                </a:lnTo>
                <a:close/>
              </a:path>
            </a:pathLst>
          </a:custGeom>
          <a:ln w="12700">
            <a:miter lim="400000"/>
          </a:ln>
        </p:spPr>
      </p:pic>
      <p:pic>
        <p:nvPicPr>
          <p:cNvPr id="816" name="Figma.png" descr="Figma.png"/>
          <p:cNvPicPr>
            <a:picLocks noChangeAspect="1"/>
          </p:cNvPicPr>
          <p:nvPr/>
        </p:nvPicPr>
        <p:blipFill>
          <a:blip r:embed="rId3">
            <a:extLst/>
          </a:blip>
          <a:srcRect l="7168" t="7168" r="7170" b="7170"/>
          <a:stretch>
            <a:fillRect/>
          </a:stretch>
        </p:blipFill>
        <p:spPr>
          <a:xfrm>
            <a:off x="8505253" y="5402429"/>
            <a:ext cx="2911079" cy="291107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7014" y="0"/>
                </a:moveTo>
                <a:cubicBezTo>
                  <a:pt x="4956" y="0"/>
                  <a:pt x="3721" y="1"/>
                  <a:pt x="2898" y="345"/>
                </a:cubicBezTo>
                <a:cubicBezTo>
                  <a:pt x="1711" y="776"/>
                  <a:pt x="776" y="1711"/>
                  <a:pt x="345" y="2898"/>
                </a:cubicBezTo>
                <a:cubicBezTo>
                  <a:pt x="1" y="3721"/>
                  <a:pt x="0" y="4956"/>
                  <a:pt x="0" y="7014"/>
                </a:cubicBezTo>
                <a:lnTo>
                  <a:pt x="0" y="14588"/>
                </a:lnTo>
                <a:cubicBezTo>
                  <a:pt x="0" y="16646"/>
                  <a:pt x="1" y="17879"/>
                  <a:pt x="345" y="18702"/>
                </a:cubicBezTo>
                <a:cubicBezTo>
                  <a:pt x="776" y="19889"/>
                  <a:pt x="1711" y="20824"/>
                  <a:pt x="2898" y="21255"/>
                </a:cubicBezTo>
                <a:cubicBezTo>
                  <a:pt x="3721" y="21599"/>
                  <a:pt x="4956" y="21600"/>
                  <a:pt x="7014" y="21600"/>
                </a:cubicBezTo>
                <a:lnTo>
                  <a:pt x="14588" y="21600"/>
                </a:lnTo>
                <a:cubicBezTo>
                  <a:pt x="16646" y="21600"/>
                  <a:pt x="17879" y="21599"/>
                  <a:pt x="18702" y="21255"/>
                </a:cubicBezTo>
                <a:cubicBezTo>
                  <a:pt x="19889" y="20824"/>
                  <a:pt x="20824" y="19889"/>
                  <a:pt x="21255" y="18702"/>
                </a:cubicBezTo>
                <a:cubicBezTo>
                  <a:pt x="21599" y="17879"/>
                  <a:pt x="21600" y="16646"/>
                  <a:pt x="21600" y="14588"/>
                </a:cubicBezTo>
                <a:lnTo>
                  <a:pt x="21600" y="7014"/>
                </a:lnTo>
                <a:cubicBezTo>
                  <a:pt x="21600" y="4956"/>
                  <a:pt x="21599" y="3721"/>
                  <a:pt x="21255" y="2898"/>
                </a:cubicBezTo>
                <a:cubicBezTo>
                  <a:pt x="20824" y="1711"/>
                  <a:pt x="19889" y="776"/>
                  <a:pt x="18702" y="345"/>
                </a:cubicBezTo>
                <a:cubicBezTo>
                  <a:pt x="17879" y="1"/>
                  <a:pt x="16646" y="0"/>
                  <a:pt x="14588" y="0"/>
                </a:cubicBezTo>
                <a:lnTo>
                  <a:pt x="7014" y="0"/>
                </a:lnTo>
                <a:close/>
              </a:path>
            </a:pathLst>
          </a:custGeom>
          <a:ln w="12700">
            <a:miter lim="400000"/>
          </a:ln>
        </p:spPr>
      </p:pic>
      <p:pic>
        <p:nvPicPr>
          <p:cNvPr id="817" name="Icon_512x512_Normalspreferences.png" descr="Icon_512x512_Normalspreferences.png"/>
          <p:cNvPicPr>
            <a:picLocks noChangeAspect="1"/>
          </p:cNvPicPr>
          <p:nvPr/>
        </p:nvPicPr>
        <p:blipFill>
          <a:blip r:embed="rId4">
            <a:extLst/>
          </a:blip>
          <a:srcRect l="10186" t="10186" r="10187" b="10187"/>
          <a:stretch>
            <a:fillRect/>
          </a:stretch>
        </p:blipFill>
        <p:spPr>
          <a:xfrm>
            <a:off x="12936024" y="5402429"/>
            <a:ext cx="2911080" cy="291107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7014" y="0"/>
                </a:moveTo>
                <a:cubicBezTo>
                  <a:pt x="4956" y="0"/>
                  <a:pt x="3721" y="1"/>
                  <a:pt x="2898" y="345"/>
                </a:cubicBezTo>
                <a:cubicBezTo>
                  <a:pt x="1711" y="776"/>
                  <a:pt x="776" y="1711"/>
                  <a:pt x="345" y="2898"/>
                </a:cubicBezTo>
                <a:cubicBezTo>
                  <a:pt x="1" y="3721"/>
                  <a:pt x="0" y="4956"/>
                  <a:pt x="0" y="7014"/>
                </a:cubicBezTo>
                <a:lnTo>
                  <a:pt x="0" y="14588"/>
                </a:lnTo>
                <a:cubicBezTo>
                  <a:pt x="0" y="16646"/>
                  <a:pt x="1" y="17879"/>
                  <a:pt x="345" y="18702"/>
                </a:cubicBezTo>
                <a:cubicBezTo>
                  <a:pt x="776" y="19889"/>
                  <a:pt x="1711" y="20824"/>
                  <a:pt x="2898" y="21255"/>
                </a:cubicBezTo>
                <a:cubicBezTo>
                  <a:pt x="3721" y="21599"/>
                  <a:pt x="4956" y="21600"/>
                  <a:pt x="7014" y="21600"/>
                </a:cubicBezTo>
                <a:lnTo>
                  <a:pt x="14588" y="21600"/>
                </a:lnTo>
                <a:cubicBezTo>
                  <a:pt x="16646" y="21600"/>
                  <a:pt x="17879" y="21599"/>
                  <a:pt x="18702" y="21255"/>
                </a:cubicBezTo>
                <a:cubicBezTo>
                  <a:pt x="19889" y="20824"/>
                  <a:pt x="20824" y="19889"/>
                  <a:pt x="21255" y="18702"/>
                </a:cubicBezTo>
                <a:cubicBezTo>
                  <a:pt x="21599" y="17879"/>
                  <a:pt x="21600" y="16646"/>
                  <a:pt x="21600" y="14588"/>
                </a:cubicBezTo>
                <a:lnTo>
                  <a:pt x="21600" y="7014"/>
                </a:lnTo>
                <a:cubicBezTo>
                  <a:pt x="21600" y="4956"/>
                  <a:pt x="21599" y="3721"/>
                  <a:pt x="21255" y="2898"/>
                </a:cubicBezTo>
                <a:cubicBezTo>
                  <a:pt x="20824" y="1711"/>
                  <a:pt x="19889" y="776"/>
                  <a:pt x="18702" y="345"/>
                </a:cubicBezTo>
                <a:cubicBezTo>
                  <a:pt x="17879" y="1"/>
                  <a:pt x="16646" y="0"/>
                  <a:pt x="14588" y="0"/>
                </a:cubicBezTo>
                <a:lnTo>
                  <a:pt x="7014" y="0"/>
                </a:lnTo>
                <a:close/>
              </a:path>
            </a:pathLst>
          </a:custGeom>
          <a:ln w="12700">
            <a:miter lim="400000"/>
          </a:ln>
        </p:spPr>
      </p:pic>
      <p:sp>
        <p:nvSpPr>
          <p:cNvPr id="818"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819" name="Body Level One…"/>
          <p:cNvSpPr txBox="1"/>
          <p:nvPr>
            <p:ph type="body" sz="quarter" idx="1" hasCustomPrompt="1"/>
          </p:nvPr>
        </p:nvSpPr>
        <p:spPr>
          <a:xfrm>
            <a:off x="537005" y="508753"/>
            <a:ext cx="5194801" cy="369333"/>
          </a:xfrm>
          <a:prstGeom prst="rect">
            <a:avLst/>
          </a:prstGeom>
        </p:spPr>
        <p:txBody>
          <a:bodyPr/>
          <a:lstStyle>
            <a:lvl1pPr>
              <a:lnSpc>
                <a:spcPct val="90000"/>
              </a:lnSpc>
              <a:defRPr sz="2000">
                <a:solidFill>
                  <a:srgbClr val="F2F2F2"/>
                </a:solidFill>
              </a:defRPr>
            </a:lvl1pPr>
            <a:lvl2pPr>
              <a:lnSpc>
                <a:spcPct val="90000"/>
              </a:lnSpc>
              <a:defRPr sz="2000">
                <a:solidFill>
                  <a:srgbClr val="F2F2F2"/>
                </a:solidFill>
              </a:defRPr>
            </a:lvl2pPr>
            <a:lvl3pPr>
              <a:lnSpc>
                <a:spcPct val="90000"/>
              </a:lnSpc>
              <a:defRPr sz="2000">
                <a:solidFill>
                  <a:srgbClr val="F2F2F2"/>
                </a:solidFill>
              </a:defRPr>
            </a:lvl3pPr>
            <a:lvl4pPr>
              <a:lnSpc>
                <a:spcPct val="90000"/>
              </a:lnSpc>
              <a:defRPr sz="2000">
                <a:solidFill>
                  <a:srgbClr val="F2F2F2"/>
                </a:solidFill>
              </a:defRPr>
            </a:lvl4pPr>
            <a:lvl5pPr>
              <a:lnSpc>
                <a:spcPct val="90000"/>
              </a:lnSpc>
              <a:defRPr sz="2000">
                <a:solidFill>
                  <a:srgbClr val="F2F2F2"/>
                </a:solidFill>
              </a:defRPr>
            </a:lvl5pPr>
          </a:lstStyle>
          <a:p>
            <a:pPr/>
            <a:r>
              <a:t>Logo in-situ</a:t>
            </a:r>
          </a:p>
          <a:p>
            <a:pPr lvl="1"/>
            <a:r>
              <a:t/>
            </a:r>
          </a:p>
          <a:p>
            <a:pPr lvl="2"/>
            <a:r>
              <a:t/>
            </a:r>
          </a:p>
          <a:p>
            <a:pPr lvl="3"/>
            <a:r>
              <a:t/>
            </a:r>
          </a:p>
          <a:p>
            <a:pPr lvl="4"/>
            <a:r>
              <a:t/>
            </a:r>
          </a:p>
        </p:txBody>
      </p:sp>
      <p:sp>
        <p:nvSpPr>
          <p:cNvPr id="820" name="Picture Placeholder 4"/>
          <p:cNvSpPr/>
          <p:nvPr>
            <p:ph type="pic" sz="quarter" idx="21"/>
          </p:nvPr>
        </p:nvSpPr>
        <p:spPr>
          <a:xfrm>
            <a:off x="17366795" y="5402429"/>
            <a:ext cx="2911081" cy="2911081"/>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tion header 1 – Dark">
    <p:bg>
      <p:bgPr>
        <a:solidFill>
          <a:srgbClr val="000000"/>
        </a:solidFill>
      </p:bgPr>
    </p:bg>
    <p:spTree>
      <p:nvGrpSpPr>
        <p:cNvPr id="1" name=""/>
        <p:cNvGrpSpPr/>
        <p:nvPr/>
      </p:nvGrpSpPr>
      <p:grpSpPr>
        <a:xfrm>
          <a:off x="0" y="0"/>
          <a:ext cx="0" cy="0"/>
          <a:chOff x="0" y="0"/>
          <a:chExt cx="0" cy="0"/>
        </a:xfrm>
      </p:grpSpPr>
      <p:sp>
        <p:nvSpPr>
          <p:cNvPr id="54" name="01 Introduction"/>
          <p:cNvSpPr txBox="1"/>
          <p:nvPr>
            <p:ph type="title" hasCustomPrompt="1"/>
          </p:nvPr>
        </p:nvSpPr>
        <p:spPr>
          <a:xfrm>
            <a:off x="537006" y="584953"/>
            <a:ext cx="14338937" cy="1938992"/>
          </a:xfrm>
          <a:prstGeom prst="rect">
            <a:avLst/>
          </a:prstGeom>
        </p:spPr>
        <p:txBody>
          <a:bodyPr anchor="t"/>
          <a:lstStyle>
            <a:lvl1pPr>
              <a:defRPr spc="-450" sz="15000">
                <a:solidFill>
                  <a:srgbClr val="FFFFFF"/>
                </a:solidFill>
              </a:defRPr>
            </a:lvl1pPr>
          </a:lstStyle>
          <a:p>
            <a:pPr/>
            <a:r>
              <a:t>01 Introduction</a:t>
            </a:r>
          </a:p>
        </p:txBody>
      </p:sp>
      <p:sp>
        <p:nvSpPr>
          <p:cNvPr id="55"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6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in-situ 6 – Dark">
    <p:bg>
      <p:bgPr>
        <a:solidFill>
          <a:srgbClr val="000000"/>
        </a:solidFill>
      </p:bgPr>
    </p:bg>
    <p:spTree>
      <p:nvGrpSpPr>
        <p:cNvPr id="1" name=""/>
        <p:cNvGrpSpPr/>
        <p:nvPr/>
      </p:nvGrpSpPr>
      <p:grpSpPr>
        <a:xfrm>
          <a:off x="0" y="0"/>
          <a:ext cx="0" cy="0"/>
          <a:chOff x="0" y="0"/>
          <a:chExt cx="0" cy="0"/>
        </a:xfrm>
      </p:grpSpPr>
      <p:sp>
        <p:nvSpPr>
          <p:cNvPr id="827" name="Rounded Rectangle"/>
          <p:cNvSpPr/>
          <p:nvPr/>
        </p:nvSpPr>
        <p:spPr>
          <a:xfrm>
            <a:off x="3110489" y="4487671"/>
            <a:ext cx="18163022" cy="4740658"/>
          </a:xfrm>
          <a:prstGeom prst="roundRect">
            <a:avLst>
              <a:gd name="adj" fmla="val 38170"/>
            </a:avLst>
          </a:prstGeom>
          <a:solidFill>
            <a:srgbClr val="FFFFFF">
              <a:alpha val="8000"/>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pic>
        <p:nvPicPr>
          <p:cNvPr id="828" name="2013-08-26_09-38-25__Phone_iOS7_App_Icon_Rounded.png" descr="2013-08-26_09-38-25__Phone_iOS7_App_Icon_Rounded.png"/>
          <p:cNvPicPr>
            <a:picLocks noChangeAspect="1"/>
          </p:cNvPicPr>
          <p:nvPr/>
        </p:nvPicPr>
        <p:blipFill>
          <a:blip r:embed="rId2">
            <a:extLst/>
          </a:blip>
          <a:srcRect l="0" t="0" r="2" b="2"/>
          <a:stretch>
            <a:fillRect/>
          </a:stretch>
        </p:blipFill>
        <p:spPr>
          <a:xfrm>
            <a:off x="4074481" y="5402429"/>
            <a:ext cx="2911079" cy="291107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7014" y="0"/>
                </a:moveTo>
                <a:cubicBezTo>
                  <a:pt x="4956" y="0"/>
                  <a:pt x="3721" y="1"/>
                  <a:pt x="2898" y="345"/>
                </a:cubicBezTo>
                <a:cubicBezTo>
                  <a:pt x="1711" y="776"/>
                  <a:pt x="776" y="1711"/>
                  <a:pt x="345" y="2898"/>
                </a:cubicBezTo>
                <a:cubicBezTo>
                  <a:pt x="1" y="3721"/>
                  <a:pt x="0" y="4956"/>
                  <a:pt x="0" y="7014"/>
                </a:cubicBezTo>
                <a:lnTo>
                  <a:pt x="0" y="14588"/>
                </a:lnTo>
                <a:cubicBezTo>
                  <a:pt x="0" y="16646"/>
                  <a:pt x="1" y="17879"/>
                  <a:pt x="345" y="18702"/>
                </a:cubicBezTo>
                <a:cubicBezTo>
                  <a:pt x="776" y="19889"/>
                  <a:pt x="1711" y="20824"/>
                  <a:pt x="2898" y="21255"/>
                </a:cubicBezTo>
                <a:cubicBezTo>
                  <a:pt x="3721" y="21599"/>
                  <a:pt x="4956" y="21600"/>
                  <a:pt x="7014" y="21600"/>
                </a:cubicBezTo>
                <a:lnTo>
                  <a:pt x="14588" y="21600"/>
                </a:lnTo>
                <a:cubicBezTo>
                  <a:pt x="16646" y="21600"/>
                  <a:pt x="17879" y="21599"/>
                  <a:pt x="18702" y="21255"/>
                </a:cubicBezTo>
                <a:cubicBezTo>
                  <a:pt x="19889" y="20824"/>
                  <a:pt x="20824" y="19889"/>
                  <a:pt x="21255" y="18702"/>
                </a:cubicBezTo>
                <a:cubicBezTo>
                  <a:pt x="21599" y="17879"/>
                  <a:pt x="21600" y="16646"/>
                  <a:pt x="21600" y="14588"/>
                </a:cubicBezTo>
                <a:lnTo>
                  <a:pt x="21600" y="7014"/>
                </a:lnTo>
                <a:cubicBezTo>
                  <a:pt x="21600" y="4956"/>
                  <a:pt x="21599" y="3721"/>
                  <a:pt x="21255" y="2898"/>
                </a:cubicBezTo>
                <a:cubicBezTo>
                  <a:pt x="20824" y="1711"/>
                  <a:pt x="19889" y="776"/>
                  <a:pt x="18702" y="345"/>
                </a:cubicBezTo>
                <a:cubicBezTo>
                  <a:pt x="17879" y="1"/>
                  <a:pt x="16646" y="0"/>
                  <a:pt x="14588" y="0"/>
                </a:cubicBezTo>
                <a:lnTo>
                  <a:pt x="7014" y="0"/>
                </a:lnTo>
                <a:close/>
              </a:path>
            </a:pathLst>
          </a:custGeom>
          <a:ln w="12700">
            <a:miter lim="400000"/>
          </a:ln>
        </p:spPr>
      </p:pic>
      <p:pic>
        <p:nvPicPr>
          <p:cNvPr id="829" name="Figma.png" descr="Figma.png"/>
          <p:cNvPicPr>
            <a:picLocks noChangeAspect="1"/>
          </p:cNvPicPr>
          <p:nvPr/>
        </p:nvPicPr>
        <p:blipFill>
          <a:blip r:embed="rId3">
            <a:extLst/>
          </a:blip>
          <a:srcRect l="7168" t="7168" r="7170" b="7170"/>
          <a:stretch>
            <a:fillRect/>
          </a:stretch>
        </p:blipFill>
        <p:spPr>
          <a:xfrm>
            <a:off x="8505253" y="5402429"/>
            <a:ext cx="2911079" cy="291107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7014" y="0"/>
                </a:moveTo>
                <a:cubicBezTo>
                  <a:pt x="4956" y="0"/>
                  <a:pt x="3721" y="1"/>
                  <a:pt x="2898" y="345"/>
                </a:cubicBezTo>
                <a:cubicBezTo>
                  <a:pt x="1711" y="776"/>
                  <a:pt x="776" y="1711"/>
                  <a:pt x="345" y="2898"/>
                </a:cubicBezTo>
                <a:cubicBezTo>
                  <a:pt x="1" y="3721"/>
                  <a:pt x="0" y="4956"/>
                  <a:pt x="0" y="7014"/>
                </a:cubicBezTo>
                <a:lnTo>
                  <a:pt x="0" y="14588"/>
                </a:lnTo>
                <a:cubicBezTo>
                  <a:pt x="0" y="16646"/>
                  <a:pt x="1" y="17879"/>
                  <a:pt x="345" y="18702"/>
                </a:cubicBezTo>
                <a:cubicBezTo>
                  <a:pt x="776" y="19889"/>
                  <a:pt x="1711" y="20824"/>
                  <a:pt x="2898" y="21255"/>
                </a:cubicBezTo>
                <a:cubicBezTo>
                  <a:pt x="3721" y="21599"/>
                  <a:pt x="4956" y="21600"/>
                  <a:pt x="7014" y="21600"/>
                </a:cubicBezTo>
                <a:lnTo>
                  <a:pt x="14588" y="21600"/>
                </a:lnTo>
                <a:cubicBezTo>
                  <a:pt x="16646" y="21600"/>
                  <a:pt x="17879" y="21599"/>
                  <a:pt x="18702" y="21255"/>
                </a:cubicBezTo>
                <a:cubicBezTo>
                  <a:pt x="19889" y="20824"/>
                  <a:pt x="20824" y="19889"/>
                  <a:pt x="21255" y="18702"/>
                </a:cubicBezTo>
                <a:cubicBezTo>
                  <a:pt x="21599" y="17879"/>
                  <a:pt x="21600" y="16646"/>
                  <a:pt x="21600" y="14588"/>
                </a:cubicBezTo>
                <a:lnTo>
                  <a:pt x="21600" y="7014"/>
                </a:lnTo>
                <a:cubicBezTo>
                  <a:pt x="21600" y="4956"/>
                  <a:pt x="21599" y="3721"/>
                  <a:pt x="21255" y="2898"/>
                </a:cubicBezTo>
                <a:cubicBezTo>
                  <a:pt x="20824" y="1711"/>
                  <a:pt x="19889" y="776"/>
                  <a:pt x="18702" y="345"/>
                </a:cubicBezTo>
                <a:cubicBezTo>
                  <a:pt x="17879" y="1"/>
                  <a:pt x="16646" y="0"/>
                  <a:pt x="14588" y="0"/>
                </a:cubicBezTo>
                <a:lnTo>
                  <a:pt x="7014" y="0"/>
                </a:lnTo>
                <a:close/>
              </a:path>
            </a:pathLst>
          </a:custGeom>
          <a:ln w="12700">
            <a:miter lim="400000"/>
          </a:ln>
        </p:spPr>
      </p:pic>
      <p:pic>
        <p:nvPicPr>
          <p:cNvPr id="830" name="Icon_512x512_Normalspreferences.png" descr="Icon_512x512_Normalspreferences.png"/>
          <p:cNvPicPr>
            <a:picLocks noChangeAspect="1"/>
          </p:cNvPicPr>
          <p:nvPr/>
        </p:nvPicPr>
        <p:blipFill>
          <a:blip r:embed="rId4">
            <a:extLst/>
          </a:blip>
          <a:srcRect l="10186" t="10186" r="10187" b="10187"/>
          <a:stretch>
            <a:fillRect/>
          </a:stretch>
        </p:blipFill>
        <p:spPr>
          <a:xfrm>
            <a:off x="12936024" y="5402429"/>
            <a:ext cx="2911080" cy="291107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7014" y="0"/>
                </a:moveTo>
                <a:cubicBezTo>
                  <a:pt x="4956" y="0"/>
                  <a:pt x="3721" y="1"/>
                  <a:pt x="2898" y="345"/>
                </a:cubicBezTo>
                <a:cubicBezTo>
                  <a:pt x="1711" y="776"/>
                  <a:pt x="776" y="1711"/>
                  <a:pt x="345" y="2898"/>
                </a:cubicBezTo>
                <a:cubicBezTo>
                  <a:pt x="1" y="3721"/>
                  <a:pt x="0" y="4956"/>
                  <a:pt x="0" y="7014"/>
                </a:cubicBezTo>
                <a:lnTo>
                  <a:pt x="0" y="14588"/>
                </a:lnTo>
                <a:cubicBezTo>
                  <a:pt x="0" y="16646"/>
                  <a:pt x="1" y="17879"/>
                  <a:pt x="345" y="18702"/>
                </a:cubicBezTo>
                <a:cubicBezTo>
                  <a:pt x="776" y="19889"/>
                  <a:pt x="1711" y="20824"/>
                  <a:pt x="2898" y="21255"/>
                </a:cubicBezTo>
                <a:cubicBezTo>
                  <a:pt x="3721" y="21599"/>
                  <a:pt x="4956" y="21600"/>
                  <a:pt x="7014" y="21600"/>
                </a:cubicBezTo>
                <a:lnTo>
                  <a:pt x="14588" y="21600"/>
                </a:lnTo>
                <a:cubicBezTo>
                  <a:pt x="16646" y="21600"/>
                  <a:pt x="17879" y="21599"/>
                  <a:pt x="18702" y="21255"/>
                </a:cubicBezTo>
                <a:cubicBezTo>
                  <a:pt x="19889" y="20824"/>
                  <a:pt x="20824" y="19889"/>
                  <a:pt x="21255" y="18702"/>
                </a:cubicBezTo>
                <a:cubicBezTo>
                  <a:pt x="21599" y="17879"/>
                  <a:pt x="21600" y="16646"/>
                  <a:pt x="21600" y="14588"/>
                </a:cubicBezTo>
                <a:lnTo>
                  <a:pt x="21600" y="7014"/>
                </a:lnTo>
                <a:cubicBezTo>
                  <a:pt x="21600" y="4956"/>
                  <a:pt x="21599" y="3721"/>
                  <a:pt x="21255" y="2898"/>
                </a:cubicBezTo>
                <a:cubicBezTo>
                  <a:pt x="20824" y="1711"/>
                  <a:pt x="19889" y="776"/>
                  <a:pt x="18702" y="345"/>
                </a:cubicBezTo>
                <a:cubicBezTo>
                  <a:pt x="17879" y="1"/>
                  <a:pt x="16646" y="0"/>
                  <a:pt x="14588" y="0"/>
                </a:cubicBezTo>
                <a:lnTo>
                  <a:pt x="7014" y="0"/>
                </a:lnTo>
                <a:close/>
              </a:path>
            </a:pathLst>
          </a:custGeom>
          <a:ln w="12700">
            <a:miter lim="400000"/>
          </a:ln>
        </p:spPr>
      </p:pic>
      <p:sp>
        <p:nvSpPr>
          <p:cNvPr id="831"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832" name="Body Level One…"/>
          <p:cNvSpPr txBox="1"/>
          <p:nvPr>
            <p:ph type="body" sz="quarter" idx="1" hasCustomPrompt="1"/>
          </p:nvPr>
        </p:nvSpPr>
        <p:spPr>
          <a:xfrm>
            <a:off x="537005" y="508753"/>
            <a:ext cx="5194801" cy="369333"/>
          </a:xfrm>
          <a:prstGeom prst="rect">
            <a:avLst/>
          </a:prstGeom>
        </p:spPr>
        <p:txBody>
          <a:bodyPr/>
          <a:lstStyle>
            <a:lvl1pPr>
              <a:lnSpc>
                <a:spcPct val="90000"/>
              </a:lnSpc>
              <a:defRPr sz="2000">
                <a:solidFill>
                  <a:srgbClr val="808080"/>
                </a:solidFill>
              </a:defRPr>
            </a:lvl1pPr>
            <a:lvl2pPr>
              <a:lnSpc>
                <a:spcPct val="90000"/>
              </a:lnSpc>
              <a:defRPr sz="2000">
                <a:solidFill>
                  <a:srgbClr val="808080"/>
                </a:solidFill>
              </a:defRPr>
            </a:lvl2pPr>
            <a:lvl3pPr>
              <a:lnSpc>
                <a:spcPct val="90000"/>
              </a:lnSpc>
              <a:defRPr sz="2000">
                <a:solidFill>
                  <a:srgbClr val="808080"/>
                </a:solidFill>
              </a:defRPr>
            </a:lvl3pPr>
            <a:lvl4pPr>
              <a:lnSpc>
                <a:spcPct val="90000"/>
              </a:lnSpc>
              <a:defRPr sz="2000">
                <a:solidFill>
                  <a:srgbClr val="808080"/>
                </a:solidFill>
              </a:defRPr>
            </a:lvl4pPr>
            <a:lvl5pPr>
              <a:lnSpc>
                <a:spcPct val="90000"/>
              </a:lnSpc>
              <a:defRPr sz="2000">
                <a:solidFill>
                  <a:srgbClr val="808080"/>
                </a:solidFill>
              </a:defRPr>
            </a:lvl5pPr>
          </a:lstStyle>
          <a:p>
            <a:pPr/>
            <a:r>
              <a:t>Logo in-situ</a:t>
            </a:r>
          </a:p>
          <a:p>
            <a:pPr lvl="1"/>
            <a:r>
              <a:t/>
            </a:r>
          </a:p>
          <a:p>
            <a:pPr lvl="2"/>
            <a:r>
              <a:t/>
            </a:r>
          </a:p>
          <a:p>
            <a:pPr lvl="3"/>
            <a:r>
              <a:t/>
            </a:r>
          </a:p>
          <a:p>
            <a:pPr lvl="4"/>
            <a:r>
              <a:t/>
            </a:r>
          </a:p>
        </p:txBody>
      </p:sp>
      <p:sp>
        <p:nvSpPr>
          <p:cNvPr id="833" name="Picture Placeholder 4"/>
          <p:cNvSpPr/>
          <p:nvPr>
            <p:ph type="pic" sz="quarter" idx="21"/>
          </p:nvPr>
        </p:nvSpPr>
        <p:spPr>
          <a:xfrm>
            <a:off x="17366795" y="5402429"/>
            <a:ext cx="2911081" cy="2911081"/>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6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 Positioning">
    <p:spTree>
      <p:nvGrpSpPr>
        <p:cNvPr id="1" name=""/>
        <p:cNvGrpSpPr/>
        <p:nvPr/>
      </p:nvGrpSpPr>
      <p:grpSpPr>
        <a:xfrm>
          <a:off x="0" y="0"/>
          <a:ext cx="0" cy="0"/>
          <a:chOff x="0" y="0"/>
          <a:chExt cx="0" cy="0"/>
        </a:xfrm>
      </p:grpSpPr>
      <p:sp>
        <p:nvSpPr>
          <p:cNvPr id="840" name="Body Level One…"/>
          <p:cNvSpPr txBox="1"/>
          <p:nvPr>
            <p:ph type="body" sz="quarter" idx="1" hasCustomPrompt="1"/>
          </p:nvPr>
        </p:nvSpPr>
        <p:spPr>
          <a:xfrm>
            <a:off x="453123" y="4940667"/>
            <a:ext cx="6888299" cy="461666"/>
          </a:xfrm>
          <a:prstGeom prst="rect">
            <a:avLst/>
          </a:prstGeom>
        </p:spPr>
        <p:txBody>
          <a:bodyPr/>
          <a:lstStyle>
            <a:lvl1pPr>
              <a:defRPr spc="-50" sz="2400">
                <a:solidFill>
                  <a:srgbClr val="C0C0C0"/>
                </a:solidFill>
              </a:defRPr>
            </a:lvl1pPr>
            <a:lvl2pPr>
              <a:defRPr spc="-50" sz="2400">
                <a:solidFill>
                  <a:srgbClr val="C0C0C0"/>
                </a:solidFill>
              </a:defRPr>
            </a:lvl2pPr>
            <a:lvl3pPr>
              <a:defRPr spc="-50" sz="2400">
                <a:solidFill>
                  <a:srgbClr val="C0C0C0"/>
                </a:solidFill>
              </a:defRPr>
            </a:lvl3pPr>
            <a:lvl4pPr>
              <a:defRPr spc="-50" sz="2400">
                <a:solidFill>
                  <a:srgbClr val="C0C0C0"/>
                </a:solidFill>
              </a:defRPr>
            </a:lvl4pPr>
            <a:lvl5pPr>
              <a:defRPr spc="-50" sz="2400">
                <a:solidFill>
                  <a:srgbClr val="C0C0C0"/>
                </a:solidFill>
              </a:defRPr>
            </a:lvl5pPr>
          </a:lstStyle>
          <a:p>
            <a:pPr/>
            <a:r>
              <a:t>The logo can appear in the corners</a:t>
            </a:r>
          </a:p>
          <a:p>
            <a:pPr lvl="1"/>
            <a:r>
              <a:t/>
            </a:r>
          </a:p>
          <a:p>
            <a:pPr lvl="2"/>
            <a:r>
              <a:t/>
            </a:r>
          </a:p>
          <a:p>
            <a:pPr lvl="3"/>
            <a:r>
              <a:t/>
            </a:r>
          </a:p>
          <a:p>
            <a:pPr lvl="4"/>
            <a:r>
              <a:t/>
            </a:r>
          </a:p>
        </p:txBody>
      </p:sp>
      <p:sp>
        <p:nvSpPr>
          <p:cNvPr id="841" name="Text Placeholder 14"/>
          <p:cNvSpPr/>
          <p:nvPr>
            <p:ph type="body" sz="quarter" idx="21" hasCustomPrompt="1"/>
          </p:nvPr>
        </p:nvSpPr>
        <p:spPr>
          <a:xfrm>
            <a:off x="12382135" y="4940667"/>
            <a:ext cx="6888299" cy="461666"/>
          </a:xfrm>
          <a:prstGeom prst="rect">
            <a:avLst/>
          </a:prstGeom>
        </p:spPr>
        <p:txBody>
          <a:bodyPr/>
          <a:lstStyle>
            <a:lvl1pPr>
              <a:defRPr spc="-100" sz="2400">
                <a:solidFill>
                  <a:srgbClr val="C0C0C0"/>
                </a:solidFill>
              </a:defRPr>
            </a:lvl1pPr>
          </a:lstStyle>
          <a:p>
            <a:pPr/>
            <a:r>
              <a:t>or central to the page</a:t>
            </a:r>
          </a:p>
        </p:txBody>
      </p:sp>
      <p:sp>
        <p:nvSpPr>
          <p:cNvPr id="842" name="Rounded Rectangle"/>
          <p:cNvSpPr/>
          <p:nvPr/>
        </p:nvSpPr>
        <p:spPr>
          <a:xfrm>
            <a:off x="12383678" y="5634001"/>
            <a:ext cx="11463402" cy="7573999"/>
          </a:xfrm>
          <a:prstGeom prst="roundRect">
            <a:avLst>
              <a:gd name="adj" fmla="val 2556"/>
            </a:avLst>
          </a:prstGeom>
          <a:solidFill>
            <a:srgbClr val="000000">
              <a:alpha val="2000"/>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843" name="Line"/>
          <p:cNvSpPr/>
          <p:nvPr/>
        </p:nvSpPr>
        <p:spPr>
          <a:xfrm flipV="1">
            <a:off x="18192296" y="5639021"/>
            <a:ext cx="2" cy="7563958"/>
          </a:xfrm>
          <a:prstGeom prst="line">
            <a:avLst/>
          </a:prstGeom>
          <a:ln w="12700">
            <a:solidFill>
              <a:srgbClr val="000000">
                <a:alpha val="15000"/>
              </a:srgbClr>
            </a:solidFill>
            <a:miter lim="400000"/>
          </a:ln>
        </p:spPr>
        <p:txBody>
          <a:bodyPr lIns="45718" tIns="45718" rIns="45718" bIns="45718"/>
          <a:lstStyle/>
          <a:p>
            <a:pPr/>
          </a:p>
        </p:txBody>
      </p:sp>
      <p:sp>
        <p:nvSpPr>
          <p:cNvPr id="844" name="Line"/>
          <p:cNvSpPr/>
          <p:nvPr/>
        </p:nvSpPr>
        <p:spPr>
          <a:xfrm flipV="1">
            <a:off x="20917153" y="5639021"/>
            <a:ext cx="2" cy="7563958"/>
          </a:xfrm>
          <a:prstGeom prst="line">
            <a:avLst/>
          </a:prstGeom>
          <a:ln w="12700">
            <a:solidFill>
              <a:srgbClr val="000000">
                <a:alpha val="15000"/>
              </a:srgbClr>
            </a:solidFill>
            <a:miter lim="400000"/>
          </a:ln>
        </p:spPr>
        <p:txBody>
          <a:bodyPr lIns="45718" tIns="45718" rIns="45718" bIns="45718"/>
          <a:lstStyle/>
          <a:p>
            <a:pPr/>
          </a:p>
        </p:txBody>
      </p:sp>
      <p:sp>
        <p:nvSpPr>
          <p:cNvPr id="845" name="Line"/>
          <p:cNvSpPr/>
          <p:nvPr/>
        </p:nvSpPr>
        <p:spPr>
          <a:xfrm flipV="1">
            <a:off x="15467443" y="5639021"/>
            <a:ext cx="2" cy="7563958"/>
          </a:xfrm>
          <a:prstGeom prst="line">
            <a:avLst/>
          </a:prstGeom>
          <a:ln w="12700">
            <a:solidFill>
              <a:srgbClr val="000000">
                <a:alpha val="15000"/>
              </a:srgbClr>
            </a:solidFill>
            <a:miter lim="400000"/>
          </a:ln>
        </p:spPr>
        <p:txBody>
          <a:bodyPr lIns="45718" tIns="45718" rIns="45718" bIns="45718"/>
          <a:lstStyle/>
          <a:p>
            <a:pPr/>
          </a:p>
        </p:txBody>
      </p:sp>
      <p:sp>
        <p:nvSpPr>
          <p:cNvPr id="846" name="Line"/>
          <p:cNvSpPr/>
          <p:nvPr/>
        </p:nvSpPr>
        <p:spPr>
          <a:xfrm flipV="1">
            <a:off x="23488168" y="5639021"/>
            <a:ext cx="2" cy="7563958"/>
          </a:xfrm>
          <a:prstGeom prst="line">
            <a:avLst/>
          </a:prstGeom>
          <a:ln w="12700">
            <a:solidFill>
              <a:srgbClr val="000000">
                <a:alpha val="15000"/>
              </a:srgbClr>
            </a:solidFill>
            <a:miter lim="400000"/>
          </a:ln>
        </p:spPr>
        <p:txBody>
          <a:bodyPr lIns="45718" tIns="45718" rIns="45718" bIns="45718"/>
          <a:lstStyle/>
          <a:p>
            <a:pPr/>
          </a:p>
        </p:txBody>
      </p:sp>
      <p:sp>
        <p:nvSpPr>
          <p:cNvPr id="847" name="Line"/>
          <p:cNvSpPr/>
          <p:nvPr/>
        </p:nvSpPr>
        <p:spPr>
          <a:xfrm flipV="1">
            <a:off x="12742588" y="5639021"/>
            <a:ext cx="2" cy="7563958"/>
          </a:xfrm>
          <a:prstGeom prst="line">
            <a:avLst/>
          </a:prstGeom>
          <a:ln w="12700">
            <a:solidFill>
              <a:srgbClr val="000000">
                <a:alpha val="15000"/>
              </a:srgbClr>
            </a:solidFill>
            <a:miter lim="400000"/>
          </a:ln>
        </p:spPr>
        <p:txBody>
          <a:bodyPr lIns="45718" tIns="45718" rIns="45718" bIns="45718"/>
          <a:lstStyle/>
          <a:p>
            <a:pPr/>
          </a:p>
        </p:txBody>
      </p:sp>
      <p:sp>
        <p:nvSpPr>
          <p:cNvPr id="848" name="Line"/>
          <p:cNvSpPr/>
          <p:nvPr/>
        </p:nvSpPr>
        <p:spPr>
          <a:xfrm>
            <a:off x="12382134" y="5970694"/>
            <a:ext cx="11466490" cy="1"/>
          </a:xfrm>
          <a:prstGeom prst="line">
            <a:avLst/>
          </a:prstGeom>
          <a:ln w="12700">
            <a:solidFill>
              <a:srgbClr val="000000">
                <a:alpha val="15000"/>
              </a:srgbClr>
            </a:solidFill>
            <a:miter lim="400000"/>
          </a:ln>
        </p:spPr>
        <p:txBody>
          <a:bodyPr lIns="45718" tIns="45718" rIns="45718" bIns="45718"/>
          <a:lstStyle/>
          <a:p>
            <a:pPr/>
          </a:p>
        </p:txBody>
      </p:sp>
      <p:sp>
        <p:nvSpPr>
          <p:cNvPr id="849" name="Line"/>
          <p:cNvSpPr/>
          <p:nvPr/>
        </p:nvSpPr>
        <p:spPr>
          <a:xfrm>
            <a:off x="12382134" y="12919111"/>
            <a:ext cx="11466490" cy="1"/>
          </a:xfrm>
          <a:prstGeom prst="line">
            <a:avLst/>
          </a:prstGeom>
          <a:ln w="12700">
            <a:solidFill>
              <a:srgbClr val="000000">
                <a:alpha val="25000"/>
              </a:srgbClr>
            </a:solidFill>
            <a:miter lim="400000"/>
          </a:ln>
        </p:spPr>
        <p:txBody>
          <a:bodyPr lIns="45718" tIns="45718" rIns="45718" bIns="45718"/>
          <a:lstStyle/>
          <a:p>
            <a:pPr/>
          </a:p>
        </p:txBody>
      </p:sp>
      <p:sp>
        <p:nvSpPr>
          <p:cNvPr id="850" name="Rounded Rectangle"/>
          <p:cNvSpPr/>
          <p:nvPr/>
        </p:nvSpPr>
        <p:spPr>
          <a:xfrm>
            <a:off x="454665" y="5634001"/>
            <a:ext cx="11463402" cy="7573999"/>
          </a:xfrm>
          <a:prstGeom prst="roundRect">
            <a:avLst>
              <a:gd name="adj" fmla="val 2556"/>
            </a:avLst>
          </a:prstGeom>
          <a:solidFill>
            <a:srgbClr val="000000">
              <a:alpha val="2000"/>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851" name="Line"/>
          <p:cNvSpPr/>
          <p:nvPr/>
        </p:nvSpPr>
        <p:spPr>
          <a:xfrm flipV="1">
            <a:off x="6186364" y="5639021"/>
            <a:ext cx="2" cy="7563958"/>
          </a:xfrm>
          <a:prstGeom prst="line">
            <a:avLst/>
          </a:prstGeom>
          <a:ln w="12700">
            <a:solidFill>
              <a:srgbClr val="000000">
                <a:alpha val="15000"/>
              </a:srgbClr>
            </a:solidFill>
            <a:miter lim="400000"/>
          </a:ln>
        </p:spPr>
        <p:txBody>
          <a:bodyPr lIns="45718" tIns="45718" rIns="45718" bIns="45718"/>
          <a:lstStyle/>
          <a:p>
            <a:pPr/>
          </a:p>
        </p:txBody>
      </p:sp>
      <p:sp>
        <p:nvSpPr>
          <p:cNvPr id="852" name="Line"/>
          <p:cNvSpPr/>
          <p:nvPr/>
        </p:nvSpPr>
        <p:spPr>
          <a:xfrm flipV="1">
            <a:off x="8872759" y="5639021"/>
            <a:ext cx="2" cy="7563958"/>
          </a:xfrm>
          <a:prstGeom prst="line">
            <a:avLst/>
          </a:prstGeom>
          <a:ln w="12700">
            <a:solidFill>
              <a:srgbClr val="000000">
                <a:alpha val="15000"/>
              </a:srgbClr>
            </a:solidFill>
            <a:miter lim="400000"/>
          </a:ln>
        </p:spPr>
        <p:txBody>
          <a:bodyPr lIns="45718" tIns="45718" rIns="45718" bIns="45718"/>
          <a:lstStyle/>
          <a:p>
            <a:pPr/>
          </a:p>
        </p:txBody>
      </p:sp>
      <p:sp>
        <p:nvSpPr>
          <p:cNvPr id="853" name="Line"/>
          <p:cNvSpPr/>
          <p:nvPr/>
        </p:nvSpPr>
        <p:spPr>
          <a:xfrm flipV="1">
            <a:off x="3499970" y="5639021"/>
            <a:ext cx="2" cy="7563958"/>
          </a:xfrm>
          <a:prstGeom prst="line">
            <a:avLst/>
          </a:prstGeom>
          <a:ln w="12700">
            <a:solidFill>
              <a:srgbClr val="000000">
                <a:alpha val="15000"/>
              </a:srgbClr>
            </a:solidFill>
            <a:miter lim="400000"/>
          </a:ln>
        </p:spPr>
        <p:txBody>
          <a:bodyPr lIns="45718" tIns="45718" rIns="45718" bIns="45718"/>
          <a:lstStyle/>
          <a:p>
            <a:pPr/>
          </a:p>
        </p:txBody>
      </p:sp>
      <p:sp>
        <p:nvSpPr>
          <p:cNvPr id="854" name="Line"/>
          <p:cNvSpPr/>
          <p:nvPr/>
        </p:nvSpPr>
        <p:spPr>
          <a:xfrm flipV="1">
            <a:off x="11559155" y="5639021"/>
            <a:ext cx="2" cy="7563958"/>
          </a:xfrm>
          <a:prstGeom prst="line">
            <a:avLst/>
          </a:prstGeom>
          <a:ln w="12700">
            <a:solidFill>
              <a:srgbClr val="000000">
                <a:alpha val="15000"/>
              </a:srgbClr>
            </a:solidFill>
            <a:miter lim="400000"/>
          </a:ln>
        </p:spPr>
        <p:txBody>
          <a:bodyPr lIns="45718" tIns="45718" rIns="45718" bIns="45718"/>
          <a:lstStyle/>
          <a:p>
            <a:pPr/>
          </a:p>
        </p:txBody>
      </p:sp>
      <p:sp>
        <p:nvSpPr>
          <p:cNvPr id="855" name="Line"/>
          <p:cNvSpPr/>
          <p:nvPr/>
        </p:nvSpPr>
        <p:spPr>
          <a:xfrm flipV="1">
            <a:off x="813575" y="5639021"/>
            <a:ext cx="3" cy="7563958"/>
          </a:xfrm>
          <a:prstGeom prst="line">
            <a:avLst/>
          </a:prstGeom>
          <a:ln w="12700">
            <a:solidFill>
              <a:srgbClr val="000000">
                <a:alpha val="15000"/>
              </a:srgbClr>
            </a:solidFill>
            <a:miter lim="400000"/>
          </a:ln>
        </p:spPr>
        <p:txBody>
          <a:bodyPr lIns="45718" tIns="45718" rIns="45718" bIns="45718"/>
          <a:lstStyle/>
          <a:p>
            <a:pPr/>
          </a:p>
        </p:txBody>
      </p:sp>
      <p:sp>
        <p:nvSpPr>
          <p:cNvPr id="856" name="Line"/>
          <p:cNvSpPr/>
          <p:nvPr/>
        </p:nvSpPr>
        <p:spPr>
          <a:xfrm>
            <a:off x="453121" y="5970694"/>
            <a:ext cx="11466490" cy="1"/>
          </a:xfrm>
          <a:prstGeom prst="line">
            <a:avLst/>
          </a:prstGeom>
          <a:ln w="12700">
            <a:solidFill>
              <a:srgbClr val="000000">
                <a:alpha val="15000"/>
              </a:srgbClr>
            </a:solidFill>
            <a:miter lim="400000"/>
          </a:ln>
        </p:spPr>
        <p:txBody>
          <a:bodyPr lIns="45718" tIns="45718" rIns="45718" bIns="45718"/>
          <a:lstStyle/>
          <a:p>
            <a:pPr/>
          </a:p>
        </p:txBody>
      </p:sp>
      <p:sp>
        <p:nvSpPr>
          <p:cNvPr id="857" name="Line"/>
          <p:cNvSpPr/>
          <p:nvPr/>
        </p:nvSpPr>
        <p:spPr>
          <a:xfrm>
            <a:off x="453121" y="12919111"/>
            <a:ext cx="11466490" cy="1"/>
          </a:xfrm>
          <a:prstGeom prst="line">
            <a:avLst/>
          </a:prstGeom>
          <a:ln w="12700">
            <a:solidFill>
              <a:srgbClr val="000000">
                <a:alpha val="25000"/>
              </a:srgbClr>
            </a:solidFill>
            <a:miter lim="400000"/>
          </a:ln>
        </p:spPr>
        <p:txBody>
          <a:bodyPr lIns="45718" tIns="45718" rIns="45718" bIns="45718"/>
          <a:lstStyle/>
          <a:p>
            <a:pPr/>
          </a:p>
        </p:txBody>
      </p:sp>
      <p:sp>
        <p:nvSpPr>
          <p:cNvPr id="858" name="Line"/>
          <p:cNvSpPr/>
          <p:nvPr/>
        </p:nvSpPr>
        <p:spPr>
          <a:xfrm>
            <a:off x="12382134" y="9421000"/>
            <a:ext cx="11466490" cy="1"/>
          </a:xfrm>
          <a:prstGeom prst="line">
            <a:avLst/>
          </a:prstGeom>
          <a:ln w="12700">
            <a:solidFill>
              <a:srgbClr val="000000">
                <a:alpha val="15000"/>
              </a:srgbClr>
            </a:solidFill>
            <a:miter lim="400000"/>
          </a:ln>
        </p:spPr>
        <p:txBody>
          <a:bodyPr lIns="45718" tIns="45718" rIns="45718" bIns="45718"/>
          <a:lstStyle/>
          <a:p>
            <a:pPr/>
          </a:p>
        </p:txBody>
      </p:sp>
      <p:sp>
        <p:nvSpPr>
          <p:cNvPr id="859" name="Image"/>
          <p:cNvSpPr/>
          <p:nvPr>
            <p:ph type="pic" sz="quarter" idx="22"/>
          </p:nvPr>
        </p:nvSpPr>
        <p:spPr>
          <a:xfrm>
            <a:off x="549184" y="12038510"/>
            <a:ext cx="1930521" cy="1021726"/>
          </a:xfrm>
          <a:prstGeom prst="rect">
            <a:avLst/>
          </a:prstGeom>
        </p:spPr>
        <p:txBody>
          <a:bodyPr lIns="91439" rIns="91439">
            <a:noAutofit/>
          </a:bodyPr>
          <a:lstStyle/>
          <a:p>
            <a:pPr/>
          </a:p>
        </p:txBody>
      </p:sp>
      <p:sp>
        <p:nvSpPr>
          <p:cNvPr id="860" name="Image"/>
          <p:cNvSpPr/>
          <p:nvPr>
            <p:ph type="pic" sz="quarter" idx="23"/>
          </p:nvPr>
        </p:nvSpPr>
        <p:spPr>
          <a:xfrm>
            <a:off x="601459" y="5841072"/>
            <a:ext cx="3842908" cy="2033854"/>
          </a:xfrm>
          <a:prstGeom prst="rect">
            <a:avLst/>
          </a:prstGeom>
        </p:spPr>
        <p:txBody>
          <a:bodyPr lIns="91439" rIns="91439">
            <a:noAutofit/>
          </a:bodyPr>
          <a:lstStyle/>
          <a:p>
            <a:pPr/>
          </a:p>
        </p:txBody>
      </p:sp>
      <p:sp>
        <p:nvSpPr>
          <p:cNvPr id="861" name="Image"/>
          <p:cNvSpPr/>
          <p:nvPr>
            <p:ph type="pic" sz="quarter" idx="24"/>
          </p:nvPr>
        </p:nvSpPr>
        <p:spPr>
          <a:xfrm>
            <a:off x="7900075" y="11026381"/>
            <a:ext cx="3842908" cy="2033854"/>
          </a:xfrm>
          <a:prstGeom prst="rect">
            <a:avLst/>
          </a:prstGeom>
        </p:spPr>
        <p:txBody>
          <a:bodyPr lIns="91439" rIns="91439">
            <a:noAutofit/>
          </a:bodyPr>
          <a:lstStyle/>
          <a:p>
            <a:pPr/>
          </a:p>
        </p:txBody>
      </p:sp>
      <p:sp>
        <p:nvSpPr>
          <p:cNvPr id="862" name="Image"/>
          <p:cNvSpPr/>
          <p:nvPr>
            <p:ph type="pic" sz="quarter" idx="25"/>
          </p:nvPr>
        </p:nvSpPr>
        <p:spPr>
          <a:xfrm>
            <a:off x="9821529" y="5744800"/>
            <a:ext cx="1930521" cy="1021726"/>
          </a:xfrm>
          <a:prstGeom prst="rect">
            <a:avLst/>
          </a:prstGeom>
        </p:spPr>
        <p:txBody>
          <a:bodyPr lIns="91439" rIns="91439">
            <a:noAutofit/>
          </a:bodyPr>
          <a:lstStyle/>
          <a:p>
            <a:pPr/>
          </a:p>
        </p:txBody>
      </p:sp>
      <p:sp>
        <p:nvSpPr>
          <p:cNvPr id="863" name="Image"/>
          <p:cNvSpPr/>
          <p:nvPr>
            <p:ph type="pic" sz="quarter" idx="26"/>
          </p:nvPr>
        </p:nvSpPr>
        <p:spPr>
          <a:xfrm>
            <a:off x="17337972" y="12038509"/>
            <a:ext cx="1930521" cy="1021726"/>
          </a:xfrm>
          <a:prstGeom prst="rect">
            <a:avLst/>
          </a:prstGeom>
        </p:spPr>
        <p:txBody>
          <a:bodyPr lIns="91439" rIns="91439">
            <a:noAutofit/>
          </a:bodyPr>
          <a:lstStyle/>
          <a:p>
            <a:pPr/>
          </a:p>
        </p:txBody>
      </p:sp>
      <p:sp>
        <p:nvSpPr>
          <p:cNvPr id="864" name="Image"/>
          <p:cNvSpPr/>
          <p:nvPr>
            <p:ph type="pic" sz="quarter" idx="27"/>
          </p:nvPr>
        </p:nvSpPr>
        <p:spPr>
          <a:xfrm>
            <a:off x="17337972" y="5744800"/>
            <a:ext cx="1930521" cy="1021726"/>
          </a:xfrm>
          <a:prstGeom prst="rect">
            <a:avLst/>
          </a:prstGeom>
        </p:spPr>
        <p:txBody>
          <a:bodyPr lIns="91439" rIns="91439">
            <a:noAutofit/>
          </a:bodyPr>
          <a:lstStyle/>
          <a:p>
            <a:pPr/>
          </a:p>
        </p:txBody>
      </p:sp>
      <p:sp>
        <p:nvSpPr>
          <p:cNvPr id="865" name="Line"/>
          <p:cNvSpPr/>
          <p:nvPr/>
        </p:nvSpPr>
        <p:spPr>
          <a:xfrm flipV="1">
            <a:off x="2150422" y="5639021"/>
            <a:ext cx="2" cy="7563958"/>
          </a:xfrm>
          <a:prstGeom prst="line">
            <a:avLst/>
          </a:prstGeom>
          <a:ln w="12700">
            <a:solidFill>
              <a:srgbClr val="000000">
                <a:alpha val="15000"/>
              </a:srgbClr>
            </a:solidFill>
            <a:miter lim="400000"/>
          </a:ln>
        </p:spPr>
        <p:txBody>
          <a:bodyPr lIns="45718" tIns="45718" rIns="45718" bIns="45718"/>
          <a:lstStyle/>
          <a:p>
            <a:pPr/>
          </a:p>
        </p:txBody>
      </p:sp>
      <p:sp>
        <p:nvSpPr>
          <p:cNvPr id="866" name="Line"/>
          <p:cNvSpPr/>
          <p:nvPr/>
        </p:nvSpPr>
        <p:spPr>
          <a:xfrm flipV="1">
            <a:off x="10222332" y="5639021"/>
            <a:ext cx="2" cy="7563958"/>
          </a:xfrm>
          <a:prstGeom prst="line">
            <a:avLst/>
          </a:prstGeom>
          <a:ln w="12700">
            <a:solidFill>
              <a:srgbClr val="000000">
                <a:alpha val="15000"/>
              </a:srgbClr>
            </a:solidFill>
            <a:miter lim="400000"/>
          </a:ln>
        </p:spPr>
        <p:txBody>
          <a:bodyPr lIns="45718" tIns="45718" rIns="45718" bIns="45718"/>
          <a:lstStyle/>
          <a:p>
            <a:pPr/>
          </a:p>
        </p:txBody>
      </p:sp>
      <p:sp>
        <p:nvSpPr>
          <p:cNvPr id="867" name="Image"/>
          <p:cNvSpPr/>
          <p:nvPr>
            <p:ph type="pic" sz="quarter" idx="28"/>
          </p:nvPr>
        </p:nvSpPr>
        <p:spPr>
          <a:xfrm>
            <a:off x="16491494" y="8454384"/>
            <a:ext cx="3842909" cy="2033854"/>
          </a:xfrm>
          <a:prstGeom prst="rect">
            <a:avLst/>
          </a:prstGeom>
        </p:spPr>
        <p:txBody>
          <a:bodyPr lIns="91439" rIns="91439">
            <a:noAutofit/>
          </a:bodyPr>
          <a:lstStyle/>
          <a:p>
            <a:pPr/>
          </a:p>
        </p:txBody>
      </p:sp>
      <p:sp>
        <p:nvSpPr>
          <p:cNvPr id="868"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869" name="Text Placeholder 14"/>
          <p:cNvSpPr/>
          <p:nvPr>
            <p:ph type="body" sz="quarter" idx="29" hasCustomPrompt="1"/>
          </p:nvPr>
        </p:nvSpPr>
        <p:spPr>
          <a:xfrm>
            <a:off x="537005" y="508753"/>
            <a:ext cx="5194801" cy="369333"/>
          </a:xfrm>
          <a:prstGeom prst="rect">
            <a:avLst/>
          </a:prstGeom>
        </p:spPr>
        <p:txBody>
          <a:bodyPr/>
          <a:lstStyle>
            <a:lvl1pPr defTabSz="734694">
              <a:lnSpc>
                <a:spcPct val="90000"/>
              </a:lnSpc>
              <a:defRPr sz="1779">
                <a:solidFill>
                  <a:srgbClr val="C0C0C0"/>
                </a:solidFill>
              </a:defRPr>
            </a:lvl1pPr>
          </a:lstStyle>
          <a:p>
            <a:pPr/>
            <a:r>
              <a:t>Logo</a:t>
            </a:r>
          </a:p>
        </p:txBody>
      </p:sp>
      <p:sp>
        <p:nvSpPr>
          <p:cNvPr id="870" name="Positioning"/>
          <p:cNvSpPr txBox="1"/>
          <p:nvPr>
            <p:ph type="title" hasCustomPrompt="1"/>
          </p:nvPr>
        </p:nvSpPr>
        <p:spPr>
          <a:xfrm>
            <a:off x="537005" y="936381"/>
            <a:ext cx="5470683" cy="923331"/>
          </a:xfrm>
          <a:prstGeom prst="rect">
            <a:avLst/>
          </a:prstGeom>
        </p:spPr>
        <p:txBody>
          <a:bodyPr anchor="t"/>
          <a:lstStyle>
            <a:lvl1pPr>
              <a:lnSpc>
                <a:spcPct val="90000"/>
              </a:lnSpc>
              <a:defRPr spc="-180" sz="6000"/>
            </a:lvl1pPr>
          </a:lstStyle>
          <a:p>
            <a:pPr/>
            <a:r>
              <a:t>Positioning</a:t>
            </a:r>
          </a:p>
        </p:txBody>
      </p:sp>
    </p:spTree>
  </p:cSld>
  <p:clrMapOvr>
    <a:masterClrMapping/>
  </p:clrMapOvr>
  <p:transition xmlns:p14="http://schemas.microsoft.com/office/powerpoint/2010/main" spd="med" advClick="1"/>
</p:sldLayout>
</file>

<file path=ppt/slideLayouts/slideLayout6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 Positioning – Grey">
    <p:bg>
      <p:bgPr>
        <a:solidFill>
          <a:srgbClr val="CCCDD1"/>
        </a:solidFill>
      </p:bgPr>
    </p:bg>
    <p:spTree>
      <p:nvGrpSpPr>
        <p:cNvPr id="1" name=""/>
        <p:cNvGrpSpPr/>
        <p:nvPr/>
      </p:nvGrpSpPr>
      <p:grpSpPr>
        <a:xfrm>
          <a:off x="0" y="0"/>
          <a:ext cx="0" cy="0"/>
          <a:chOff x="0" y="0"/>
          <a:chExt cx="0" cy="0"/>
        </a:xfrm>
      </p:grpSpPr>
      <p:sp>
        <p:nvSpPr>
          <p:cNvPr id="877" name="Rounded Rectangle"/>
          <p:cNvSpPr/>
          <p:nvPr/>
        </p:nvSpPr>
        <p:spPr>
          <a:xfrm>
            <a:off x="12383678" y="5634001"/>
            <a:ext cx="11463402" cy="7573999"/>
          </a:xfrm>
          <a:prstGeom prst="roundRect">
            <a:avLst>
              <a:gd name="adj" fmla="val 2556"/>
            </a:avLst>
          </a:prstGeom>
          <a:solidFill>
            <a:srgbClr val="000000">
              <a:alpha val="2000"/>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878" name="Rounded Rectangle"/>
          <p:cNvSpPr/>
          <p:nvPr/>
        </p:nvSpPr>
        <p:spPr>
          <a:xfrm>
            <a:off x="454665" y="5634001"/>
            <a:ext cx="11463402" cy="7573999"/>
          </a:xfrm>
          <a:prstGeom prst="roundRect">
            <a:avLst>
              <a:gd name="adj" fmla="val 2556"/>
            </a:avLst>
          </a:prstGeom>
          <a:solidFill>
            <a:srgbClr val="000000">
              <a:alpha val="2000"/>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879" name="Line"/>
          <p:cNvSpPr/>
          <p:nvPr/>
        </p:nvSpPr>
        <p:spPr>
          <a:xfrm flipV="1">
            <a:off x="18192296" y="5639021"/>
            <a:ext cx="2" cy="7563958"/>
          </a:xfrm>
          <a:prstGeom prst="line">
            <a:avLst/>
          </a:prstGeom>
          <a:ln w="12700">
            <a:solidFill>
              <a:srgbClr val="000000">
                <a:alpha val="15000"/>
              </a:srgbClr>
            </a:solidFill>
            <a:miter lim="400000"/>
          </a:ln>
        </p:spPr>
        <p:txBody>
          <a:bodyPr lIns="45718" tIns="45718" rIns="45718" bIns="45718"/>
          <a:lstStyle/>
          <a:p>
            <a:pPr/>
          </a:p>
        </p:txBody>
      </p:sp>
      <p:sp>
        <p:nvSpPr>
          <p:cNvPr id="880" name="Line"/>
          <p:cNvSpPr/>
          <p:nvPr/>
        </p:nvSpPr>
        <p:spPr>
          <a:xfrm flipV="1">
            <a:off x="20917153" y="5639021"/>
            <a:ext cx="2" cy="7563958"/>
          </a:xfrm>
          <a:prstGeom prst="line">
            <a:avLst/>
          </a:prstGeom>
          <a:ln w="12700">
            <a:solidFill>
              <a:srgbClr val="000000">
                <a:alpha val="15000"/>
              </a:srgbClr>
            </a:solidFill>
            <a:miter lim="400000"/>
          </a:ln>
        </p:spPr>
        <p:txBody>
          <a:bodyPr lIns="45718" tIns="45718" rIns="45718" bIns="45718"/>
          <a:lstStyle/>
          <a:p>
            <a:pPr/>
          </a:p>
        </p:txBody>
      </p:sp>
      <p:sp>
        <p:nvSpPr>
          <p:cNvPr id="881" name="Line"/>
          <p:cNvSpPr/>
          <p:nvPr/>
        </p:nvSpPr>
        <p:spPr>
          <a:xfrm flipV="1">
            <a:off x="15467443" y="5639021"/>
            <a:ext cx="2" cy="7563958"/>
          </a:xfrm>
          <a:prstGeom prst="line">
            <a:avLst/>
          </a:prstGeom>
          <a:ln w="12700">
            <a:solidFill>
              <a:srgbClr val="000000">
                <a:alpha val="15000"/>
              </a:srgbClr>
            </a:solidFill>
            <a:miter lim="400000"/>
          </a:ln>
        </p:spPr>
        <p:txBody>
          <a:bodyPr lIns="45718" tIns="45718" rIns="45718" bIns="45718"/>
          <a:lstStyle/>
          <a:p>
            <a:pPr/>
          </a:p>
        </p:txBody>
      </p:sp>
      <p:sp>
        <p:nvSpPr>
          <p:cNvPr id="882" name="Line"/>
          <p:cNvSpPr/>
          <p:nvPr/>
        </p:nvSpPr>
        <p:spPr>
          <a:xfrm flipV="1">
            <a:off x="23488168" y="5639021"/>
            <a:ext cx="2" cy="7563958"/>
          </a:xfrm>
          <a:prstGeom prst="line">
            <a:avLst/>
          </a:prstGeom>
          <a:ln w="12700">
            <a:solidFill>
              <a:srgbClr val="000000">
                <a:alpha val="15000"/>
              </a:srgbClr>
            </a:solidFill>
            <a:miter lim="400000"/>
          </a:ln>
        </p:spPr>
        <p:txBody>
          <a:bodyPr lIns="45718" tIns="45718" rIns="45718" bIns="45718"/>
          <a:lstStyle/>
          <a:p>
            <a:pPr/>
          </a:p>
        </p:txBody>
      </p:sp>
      <p:sp>
        <p:nvSpPr>
          <p:cNvPr id="883" name="Line"/>
          <p:cNvSpPr/>
          <p:nvPr/>
        </p:nvSpPr>
        <p:spPr>
          <a:xfrm flipV="1">
            <a:off x="12742588" y="5639021"/>
            <a:ext cx="2" cy="7563958"/>
          </a:xfrm>
          <a:prstGeom prst="line">
            <a:avLst/>
          </a:prstGeom>
          <a:ln w="12700">
            <a:solidFill>
              <a:srgbClr val="000000">
                <a:alpha val="15000"/>
              </a:srgbClr>
            </a:solidFill>
            <a:miter lim="400000"/>
          </a:ln>
        </p:spPr>
        <p:txBody>
          <a:bodyPr lIns="45718" tIns="45718" rIns="45718" bIns="45718"/>
          <a:lstStyle/>
          <a:p>
            <a:pPr/>
          </a:p>
        </p:txBody>
      </p:sp>
      <p:sp>
        <p:nvSpPr>
          <p:cNvPr id="884" name="Line"/>
          <p:cNvSpPr/>
          <p:nvPr/>
        </p:nvSpPr>
        <p:spPr>
          <a:xfrm>
            <a:off x="12382134" y="5970694"/>
            <a:ext cx="11466490" cy="1"/>
          </a:xfrm>
          <a:prstGeom prst="line">
            <a:avLst/>
          </a:prstGeom>
          <a:ln w="12700">
            <a:solidFill>
              <a:srgbClr val="000000">
                <a:alpha val="15000"/>
              </a:srgbClr>
            </a:solidFill>
            <a:miter lim="400000"/>
          </a:ln>
        </p:spPr>
        <p:txBody>
          <a:bodyPr lIns="45718" tIns="45718" rIns="45718" bIns="45718"/>
          <a:lstStyle/>
          <a:p>
            <a:pPr/>
          </a:p>
        </p:txBody>
      </p:sp>
      <p:sp>
        <p:nvSpPr>
          <p:cNvPr id="885" name="Line"/>
          <p:cNvSpPr/>
          <p:nvPr/>
        </p:nvSpPr>
        <p:spPr>
          <a:xfrm>
            <a:off x="12382134" y="12919111"/>
            <a:ext cx="11466490" cy="1"/>
          </a:xfrm>
          <a:prstGeom prst="line">
            <a:avLst/>
          </a:prstGeom>
          <a:ln w="12700">
            <a:solidFill>
              <a:srgbClr val="000000">
                <a:alpha val="25000"/>
              </a:srgbClr>
            </a:solidFill>
            <a:miter lim="400000"/>
          </a:ln>
        </p:spPr>
        <p:txBody>
          <a:bodyPr lIns="45718" tIns="45718" rIns="45718" bIns="45718"/>
          <a:lstStyle/>
          <a:p>
            <a:pPr/>
          </a:p>
        </p:txBody>
      </p:sp>
      <p:sp>
        <p:nvSpPr>
          <p:cNvPr id="886" name="Line"/>
          <p:cNvSpPr/>
          <p:nvPr/>
        </p:nvSpPr>
        <p:spPr>
          <a:xfrm flipV="1">
            <a:off x="6186364" y="5639021"/>
            <a:ext cx="2" cy="7563958"/>
          </a:xfrm>
          <a:prstGeom prst="line">
            <a:avLst/>
          </a:prstGeom>
          <a:ln w="12700">
            <a:solidFill>
              <a:srgbClr val="000000">
                <a:alpha val="15000"/>
              </a:srgbClr>
            </a:solidFill>
            <a:miter lim="400000"/>
          </a:ln>
        </p:spPr>
        <p:txBody>
          <a:bodyPr lIns="45718" tIns="45718" rIns="45718" bIns="45718"/>
          <a:lstStyle/>
          <a:p>
            <a:pPr/>
          </a:p>
        </p:txBody>
      </p:sp>
      <p:sp>
        <p:nvSpPr>
          <p:cNvPr id="887" name="Line"/>
          <p:cNvSpPr/>
          <p:nvPr/>
        </p:nvSpPr>
        <p:spPr>
          <a:xfrm flipV="1">
            <a:off x="8872759" y="5639021"/>
            <a:ext cx="2" cy="7563958"/>
          </a:xfrm>
          <a:prstGeom prst="line">
            <a:avLst/>
          </a:prstGeom>
          <a:ln w="12700">
            <a:solidFill>
              <a:srgbClr val="000000">
                <a:alpha val="15000"/>
              </a:srgbClr>
            </a:solidFill>
            <a:miter lim="400000"/>
          </a:ln>
        </p:spPr>
        <p:txBody>
          <a:bodyPr lIns="45718" tIns="45718" rIns="45718" bIns="45718"/>
          <a:lstStyle/>
          <a:p>
            <a:pPr/>
          </a:p>
        </p:txBody>
      </p:sp>
      <p:sp>
        <p:nvSpPr>
          <p:cNvPr id="888" name="Line"/>
          <p:cNvSpPr/>
          <p:nvPr/>
        </p:nvSpPr>
        <p:spPr>
          <a:xfrm flipV="1">
            <a:off x="3499970" y="5639021"/>
            <a:ext cx="2" cy="7563958"/>
          </a:xfrm>
          <a:prstGeom prst="line">
            <a:avLst/>
          </a:prstGeom>
          <a:ln w="12700">
            <a:solidFill>
              <a:srgbClr val="000000">
                <a:alpha val="15000"/>
              </a:srgbClr>
            </a:solidFill>
            <a:miter lim="400000"/>
          </a:ln>
        </p:spPr>
        <p:txBody>
          <a:bodyPr lIns="45718" tIns="45718" rIns="45718" bIns="45718"/>
          <a:lstStyle/>
          <a:p>
            <a:pPr/>
          </a:p>
        </p:txBody>
      </p:sp>
      <p:sp>
        <p:nvSpPr>
          <p:cNvPr id="889" name="Line"/>
          <p:cNvSpPr/>
          <p:nvPr/>
        </p:nvSpPr>
        <p:spPr>
          <a:xfrm flipV="1">
            <a:off x="11559155" y="5639021"/>
            <a:ext cx="2" cy="7563958"/>
          </a:xfrm>
          <a:prstGeom prst="line">
            <a:avLst/>
          </a:prstGeom>
          <a:ln w="12700">
            <a:solidFill>
              <a:srgbClr val="000000">
                <a:alpha val="15000"/>
              </a:srgbClr>
            </a:solidFill>
            <a:miter lim="400000"/>
          </a:ln>
        </p:spPr>
        <p:txBody>
          <a:bodyPr lIns="45718" tIns="45718" rIns="45718" bIns="45718"/>
          <a:lstStyle/>
          <a:p>
            <a:pPr/>
          </a:p>
        </p:txBody>
      </p:sp>
      <p:sp>
        <p:nvSpPr>
          <p:cNvPr id="890" name="Line"/>
          <p:cNvSpPr/>
          <p:nvPr/>
        </p:nvSpPr>
        <p:spPr>
          <a:xfrm flipV="1">
            <a:off x="813575" y="5639021"/>
            <a:ext cx="3" cy="7563958"/>
          </a:xfrm>
          <a:prstGeom prst="line">
            <a:avLst/>
          </a:prstGeom>
          <a:ln w="12700">
            <a:solidFill>
              <a:srgbClr val="000000">
                <a:alpha val="15000"/>
              </a:srgbClr>
            </a:solidFill>
            <a:miter lim="400000"/>
          </a:ln>
        </p:spPr>
        <p:txBody>
          <a:bodyPr lIns="45718" tIns="45718" rIns="45718" bIns="45718"/>
          <a:lstStyle/>
          <a:p>
            <a:pPr/>
          </a:p>
        </p:txBody>
      </p:sp>
      <p:sp>
        <p:nvSpPr>
          <p:cNvPr id="891" name="Line"/>
          <p:cNvSpPr/>
          <p:nvPr/>
        </p:nvSpPr>
        <p:spPr>
          <a:xfrm>
            <a:off x="453121" y="5970694"/>
            <a:ext cx="11466490" cy="1"/>
          </a:xfrm>
          <a:prstGeom prst="line">
            <a:avLst/>
          </a:prstGeom>
          <a:ln w="12700">
            <a:solidFill>
              <a:srgbClr val="000000">
                <a:alpha val="15000"/>
              </a:srgbClr>
            </a:solidFill>
            <a:miter lim="400000"/>
          </a:ln>
        </p:spPr>
        <p:txBody>
          <a:bodyPr lIns="45718" tIns="45718" rIns="45718" bIns="45718"/>
          <a:lstStyle/>
          <a:p>
            <a:pPr/>
          </a:p>
        </p:txBody>
      </p:sp>
      <p:sp>
        <p:nvSpPr>
          <p:cNvPr id="892" name="Line"/>
          <p:cNvSpPr/>
          <p:nvPr/>
        </p:nvSpPr>
        <p:spPr>
          <a:xfrm>
            <a:off x="12382134" y="9421000"/>
            <a:ext cx="11466490" cy="1"/>
          </a:xfrm>
          <a:prstGeom prst="line">
            <a:avLst/>
          </a:prstGeom>
          <a:ln w="12700">
            <a:solidFill>
              <a:srgbClr val="000000">
                <a:alpha val="15000"/>
              </a:srgbClr>
            </a:solidFill>
            <a:miter lim="400000"/>
          </a:ln>
        </p:spPr>
        <p:txBody>
          <a:bodyPr lIns="45718" tIns="45718" rIns="45718" bIns="45718"/>
          <a:lstStyle/>
          <a:p>
            <a:pPr/>
          </a:p>
        </p:txBody>
      </p:sp>
      <p:sp>
        <p:nvSpPr>
          <p:cNvPr id="893" name="Line"/>
          <p:cNvSpPr/>
          <p:nvPr/>
        </p:nvSpPr>
        <p:spPr>
          <a:xfrm flipV="1">
            <a:off x="2150422" y="5639021"/>
            <a:ext cx="2" cy="7563958"/>
          </a:xfrm>
          <a:prstGeom prst="line">
            <a:avLst/>
          </a:prstGeom>
          <a:ln w="12700">
            <a:solidFill>
              <a:srgbClr val="000000">
                <a:alpha val="15000"/>
              </a:srgbClr>
            </a:solidFill>
            <a:miter lim="400000"/>
          </a:ln>
        </p:spPr>
        <p:txBody>
          <a:bodyPr lIns="45718" tIns="45718" rIns="45718" bIns="45718"/>
          <a:lstStyle/>
          <a:p>
            <a:pPr/>
          </a:p>
        </p:txBody>
      </p:sp>
      <p:sp>
        <p:nvSpPr>
          <p:cNvPr id="894" name="Line"/>
          <p:cNvSpPr/>
          <p:nvPr/>
        </p:nvSpPr>
        <p:spPr>
          <a:xfrm flipV="1">
            <a:off x="10222332" y="5639021"/>
            <a:ext cx="2" cy="7563958"/>
          </a:xfrm>
          <a:prstGeom prst="line">
            <a:avLst/>
          </a:prstGeom>
          <a:ln w="12700">
            <a:solidFill>
              <a:srgbClr val="000000">
                <a:alpha val="15000"/>
              </a:srgbClr>
            </a:solidFill>
            <a:miter lim="400000"/>
          </a:ln>
        </p:spPr>
        <p:txBody>
          <a:bodyPr lIns="45718" tIns="45718" rIns="45718" bIns="45718"/>
          <a:lstStyle/>
          <a:p>
            <a:pPr/>
          </a:p>
        </p:txBody>
      </p:sp>
      <p:sp>
        <p:nvSpPr>
          <p:cNvPr id="895" name="Body Level One…"/>
          <p:cNvSpPr txBox="1"/>
          <p:nvPr>
            <p:ph type="body" sz="quarter" idx="1" hasCustomPrompt="1"/>
          </p:nvPr>
        </p:nvSpPr>
        <p:spPr>
          <a:xfrm>
            <a:off x="453123" y="4940667"/>
            <a:ext cx="6888299" cy="461666"/>
          </a:xfrm>
          <a:prstGeom prst="rect">
            <a:avLst/>
          </a:prstGeom>
        </p:spPr>
        <p:txBody>
          <a:bodyPr/>
          <a:lstStyle>
            <a:lvl1pPr>
              <a:defRPr spc="-50" sz="2400">
                <a:solidFill>
                  <a:srgbClr val="FFFFFF"/>
                </a:solidFill>
              </a:defRPr>
            </a:lvl1pPr>
            <a:lvl2pPr>
              <a:defRPr spc="-50" sz="2400">
                <a:solidFill>
                  <a:srgbClr val="FFFFFF"/>
                </a:solidFill>
              </a:defRPr>
            </a:lvl2pPr>
            <a:lvl3pPr>
              <a:defRPr spc="-50" sz="2400">
                <a:solidFill>
                  <a:srgbClr val="FFFFFF"/>
                </a:solidFill>
              </a:defRPr>
            </a:lvl3pPr>
            <a:lvl4pPr>
              <a:defRPr spc="-50" sz="2400">
                <a:solidFill>
                  <a:srgbClr val="FFFFFF"/>
                </a:solidFill>
              </a:defRPr>
            </a:lvl4pPr>
            <a:lvl5pPr>
              <a:defRPr spc="-50" sz="2400">
                <a:solidFill>
                  <a:srgbClr val="FFFFFF"/>
                </a:solidFill>
              </a:defRPr>
            </a:lvl5pPr>
          </a:lstStyle>
          <a:p>
            <a:pPr/>
            <a:r>
              <a:t>The logo can appear in the corners</a:t>
            </a:r>
          </a:p>
          <a:p>
            <a:pPr lvl="1"/>
            <a:r>
              <a:t/>
            </a:r>
          </a:p>
          <a:p>
            <a:pPr lvl="2"/>
            <a:r>
              <a:t/>
            </a:r>
          </a:p>
          <a:p>
            <a:pPr lvl="3"/>
            <a:r>
              <a:t/>
            </a:r>
          </a:p>
          <a:p>
            <a:pPr lvl="4"/>
            <a:r>
              <a:t/>
            </a:r>
          </a:p>
        </p:txBody>
      </p:sp>
      <p:sp>
        <p:nvSpPr>
          <p:cNvPr id="896" name="Text Placeholder 14"/>
          <p:cNvSpPr/>
          <p:nvPr>
            <p:ph type="body" sz="quarter" idx="21" hasCustomPrompt="1"/>
          </p:nvPr>
        </p:nvSpPr>
        <p:spPr>
          <a:xfrm>
            <a:off x="12382135" y="4940667"/>
            <a:ext cx="6888299" cy="461666"/>
          </a:xfrm>
          <a:prstGeom prst="rect">
            <a:avLst/>
          </a:prstGeom>
        </p:spPr>
        <p:txBody>
          <a:bodyPr/>
          <a:lstStyle>
            <a:lvl1pPr>
              <a:defRPr spc="-100" sz="2400">
                <a:solidFill>
                  <a:srgbClr val="FFFFFF"/>
                </a:solidFill>
              </a:defRPr>
            </a:lvl1pPr>
          </a:lstStyle>
          <a:p>
            <a:pPr/>
            <a:r>
              <a:t>or central to the page</a:t>
            </a:r>
          </a:p>
        </p:txBody>
      </p:sp>
      <p:sp>
        <p:nvSpPr>
          <p:cNvPr id="897" name="Image"/>
          <p:cNvSpPr/>
          <p:nvPr>
            <p:ph type="pic" sz="quarter" idx="22"/>
          </p:nvPr>
        </p:nvSpPr>
        <p:spPr>
          <a:xfrm>
            <a:off x="549184" y="12038510"/>
            <a:ext cx="1930521" cy="1021726"/>
          </a:xfrm>
          <a:prstGeom prst="rect">
            <a:avLst/>
          </a:prstGeom>
        </p:spPr>
        <p:txBody>
          <a:bodyPr lIns="91439" rIns="91439">
            <a:noAutofit/>
          </a:bodyPr>
          <a:lstStyle/>
          <a:p>
            <a:pPr/>
          </a:p>
        </p:txBody>
      </p:sp>
      <p:sp>
        <p:nvSpPr>
          <p:cNvPr id="898" name="Image"/>
          <p:cNvSpPr/>
          <p:nvPr>
            <p:ph type="pic" sz="quarter" idx="23"/>
          </p:nvPr>
        </p:nvSpPr>
        <p:spPr>
          <a:xfrm>
            <a:off x="601459" y="5841072"/>
            <a:ext cx="3842908" cy="2033854"/>
          </a:xfrm>
          <a:prstGeom prst="rect">
            <a:avLst/>
          </a:prstGeom>
        </p:spPr>
        <p:txBody>
          <a:bodyPr lIns="91439" rIns="91439">
            <a:noAutofit/>
          </a:bodyPr>
          <a:lstStyle/>
          <a:p>
            <a:pPr/>
          </a:p>
        </p:txBody>
      </p:sp>
      <p:sp>
        <p:nvSpPr>
          <p:cNvPr id="899" name="Image"/>
          <p:cNvSpPr/>
          <p:nvPr>
            <p:ph type="pic" sz="quarter" idx="24"/>
          </p:nvPr>
        </p:nvSpPr>
        <p:spPr>
          <a:xfrm>
            <a:off x="7900075" y="11026381"/>
            <a:ext cx="3842908" cy="2033854"/>
          </a:xfrm>
          <a:prstGeom prst="rect">
            <a:avLst/>
          </a:prstGeom>
        </p:spPr>
        <p:txBody>
          <a:bodyPr lIns="91439" rIns="91439">
            <a:noAutofit/>
          </a:bodyPr>
          <a:lstStyle/>
          <a:p>
            <a:pPr/>
          </a:p>
        </p:txBody>
      </p:sp>
      <p:sp>
        <p:nvSpPr>
          <p:cNvPr id="900" name="Image"/>
          <p:cNvSpPr/>
          <p:nvPr>
            <p:ph type="pic" sz="quarter" idx="25"/>
          </p:nvPr>
        </p:nvSpPr>
        <p:spPr>
          <a:xfrm>
            <a:off x="9821529" y="5744800"/>
            <a:ext cx="1930521" cy="1021726"/>
          </a:xfrm>
          <a:prstGeom prst="rect">
            <a:avLst/>
          </a:prstGeom>
        </p:spPr>
        <p:txBody>
          <a:bodyPr lIns="91439" rIns="91439">
            <a:noAutofit/>
          </a:bodyPr>
          <a:lstStyle/>
          <a:p>
            <a:pPr/>
          </a:p>
        </p:txBody>
      </p:sp>
      <p:sp>
        <p:nvSpPr>
          <p:cNvPr id="901" name="Image"/>
          <p:cNvSpPr/>
          <p:nvPr>
            <p:ph type="pic" sz="quarter" idx="26"/>
          </p:nvPr>
        </p:nvSpPr>
        <p:spPr>
          <a:xfrm>
            <a:off x="17337972" y="12038509"/>
            <a:ext cx="1930521" cy="1021726"/>
          </a:xfrm>
          <a:prstGeom prst="rect">
            <a:avLst/>
          </a:prstGeom>
        </p:spPr>
        <p:txBody>
          <a:bodyPr lIns="91439" rIns="91439">
            <a:noAutofit/>
          </a:bodyPr>
          <a:lstStyle/>
          <a:p>
            <a:pPr/>
          </a:p>
        </p:txBody>
      </p:sp>
      <p:sp>
        <p:nvSpPr>
          <p:cNvPr id="902" name="Image"/>
          <p:cNvSpPr/>
          <p:nvPr>
            <p:ph type="pic" sz="quarter" idx="27"/>
          </p:nvPr>
        </p:nvSpPr>
        <p:spPr>
          <a:xfrm>
            <a:off x="17337972" y="5744800"/>
            <a:ext cx="1930521" cy="1021726"/>
          </a:xfrm>
          <a:prstGeom prst="rect">
            <a:avLst/>
          </a:prstGeom>
        </p:spPr>
        <p:txBody>
          <a:bodyPr lIns="91439" rIns="91439">
            <a:noAutofit/>
          </a:bodyPr>
          <a:lstStyle/>
          <a:p>
            <a:pPr/>
          </a:p>
        </p:txBody>
      </p:sp>
      <p:sp>
        <p:nvSpPr>
          <p:cNvPr id="903" name="Image"/>
          <p:cNvSpPr/>
          <p:nvPr>
            <p:ph type="pic" sz="quarter" idx="28"/>
          </p:nvPr>
        </p:nvSpPr>
        <p:spPr>
          <a:xfrm>
            <a:off x="16491494" y="8454384"/>
            <a:ext cx="3842909" cy="2033854"/>
          </a:xfrm>
          <a:prstGeom prst="rect">
            <a:avLst/>
          </a:prstGeom>
        </p:spPr>
        <p:txBody>
          <a:bodyPr lIns="91439" rIns="91439">
            <a:noAutofit/>
          </a:bodyPr>
          <a:lstStyle/>
          <a:p>
            <a:pPr/>
          </a:p>
        </p:txBody>
      </p:sp>
      <p:sp>
        <p:nvSpPr>
          <p:cNvPr id="904"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905" name="Text Placeholder 14"/>
          <p:cNvSpPr/>
          <p:nvPr>
            <p:ph type="body" sz="quarter" idx="29" hasCustomPrompt="1"/>
          </p:nvPr>
        </p:nvSpPr>
        <p:spPr>
          <a:xfrm>
            <a:off x="537005" y="508753"/>
            <a:ext cx="5194801" cy="369333"/>
          </a:xfrm>
          <a:prstGeom prst="rect">
            <a:avLst/>
          </a:prstGeom>
        </p:spPr>
        <p:txBody>
          <a:bodyPr/>
          <a:lstStyle>
            <a:lvl1pPr defTabSz="734694">
              <a:lnSpc>
                <a:spcPct val="90000"/>
              </a:lnSpc>
              <a:defRPr sz="1779">
                <a:solidFill>
                  <a:srgbClr val="F2F2F2"/>
                </a:solidFill>
              </a:defRPr>
            </a:lvl1pPr>
          </a:lstStyle>
          <a:p>
            <a:pPr/>
            <a:r>
              <a:t>Logo</a:t>
            </a:r>
          </a:p>
        </p:txBody>
      </p:sp>
      <p:sp>
        <p:nvSpPr>
          <p:cNvPr id="906" name="Positioning"/>
          <p:cNvSpPr txBox="1"/>
          <p:nvPr>
            <p:ph type="title" hasCustomPrompt="1"/>
          </p:nvPr>
        </p:nvSpPr>
        <p:spPr>
          <a:xfrm>
            <a:off x="537005" y="936381"/>
            <a:ext cx="5470683" cy="923331"/>
          </a:xfrm>
          <a:prstGeom prst="rect">
            <a:avLst/>
          </a:prstGeom>
        </p:spPr>
        <p:txBody>
          <a:bodyPr anchor="t"/>
          <a:lstStyle>
            <a:lvl1pPr>
              <a:lnSpc>
                <a:spcPct val="90000"/>
              </a:lnSpc>
              <a:defRPr spc="-180" sz="6000">
                <a:solidFill>
                  <a:srgbClr val="FFFFFF"/>
                </a:solidFill>
              </a:defRPr>
            </a:lvl1pPr>
          </a:lstStyle>
          <a:p>
            <a:pPr/>
            <a:r>
              <a:t>Positioning</a:t>
            </a:r>
          </a:p>
        </p:txBody>
      </p:sp>
    </p:spTree>
  </p:cSld>
  <p:clrMapOvr>
    <a:masterClrMapping/>
  </p:clrMapOvr>
  <p:transition xmlns:p14="http://schemas.microsoft.com/office/powerpoint/2010/main" spd="med" advClick="1"/>
</p:sldLayout>
</file>

<file path=ppt/slideLayouts/slideLayout6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 Positioning – Dark">
    <p:bg>
      <p:bgPr>
        <a:solidFill>
          <a:srgbClr val="000000"/>
        </a:solidFill>
      </p:bgPr>
    </p:bg>
    <p:spTree>
      <p:nvGrpSpPr>
        <p:cNvPr id="1" name=""/>
        <p:cNvGrpSpPr/>
        <p:nvPr/>
      </p:nvGrpSpPr>
      <p:grpSpPr>
        <a:xfrm>
          <a:off x="0" y="0"/>
          <a:ext cx="0" cy="0"/>
          <a:chOff x="0" y="0"/>
          <a:chExt cx="0" cy="0"/>
        </a:xfrm>
      </p:grpSpPr>
      <p:sp>
        <p:nvSpPr>
          <p:cNvPr id="913" name="Rounded Rectangle"/>
          <p:cNvSpPr/>
          <p:nvPr/>
        </p:nvSpPr>
        <p:spPr>
          <a:xfrm>
            <a:off x="12383678" y="5634001"/>
            <a:ext cx="11463402" cy="7573999"/>
          </a:xfrm>
          <a:prstGeom prst="roundRect">
            <a:avLst>
              <a:gd name="adj" fmla="val 2556"/>
            </a:avLst>
          </a:prstGeom>
          <a:solidFill>
            <a:srgbClr val="FFFFFF">
              <a:alpha val="10000"/>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914" name="Rounded Rectangle"/>
          <p:cNvSpPr/>
          <p:nvPr/>
        </p:nvSpPr>
        <p:spPr>
          <a:xfrm>
            <a:off x="454665" y="5634001"/>
            <a:ext cx="11463402" cy="7573999"/>
          </a:xfrm>
          <a:prstGeom prst="roundRect">
            <a:avLst>
              <a:gd name="adj" fmla="val 2556"/>
            </a:avLst>
          </a:prstGeom>
          <a:solidFill>
            <a:srgbClr val="FFFFFF">
              <a:alpha val="10000"/>
            </a:srgbClr>
          </a:solidFill>
          <a:ln w="12700">
            <a:solidFill>
              <a:srgbClr val="FFFFFF">
                <a:alpha val="10000"/>
              </a:srgbClr>
            </a:solidFill>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915" name="Line"/>
          <p:cNvSpPr/>
          <p:nvPr/>
        </p:nvSpPr>
        <p:spPr>
          <a:xfrm>
            <a:off x="12382134" y="5970694"/>
            <a:ext cx="11466490" cy="1"/>
          </a:xfrm>
          <a:prstGeom prst="line">
            <a:avLst/>
          </a:prstGeom>
          <a:ln w="12700">
            <a:solidFill>
              <a:srgbClr val="FFFFFF">
                <a:alpha val="15000"/>
              </a:srgbClr>
            </a:solidFill>
            <a:miter lim="400000"/>
          </a:ln>
        </p:spPr>
        <p:txBody>
          <a:bodyPr lIns="45718" tIns="45718" rIns="45718" bIns="45718"/>
          <a:lstStyle/>
          <a:p>
            <a:pPr/>
          </a:p>
        </p:txBody>
      </p:sp>
      <p:sp>
        <p:nvSpPr>
          <p:cNvPr id="916" name="Line"/>
          <p:cNvSpPr/>
          <p:nvPr/>
        </p:nvSpPr>
        <p:spPr>
          <a:xfrm>
            <a:off x="12382134" y="12919111"/>
            <a:ext cx="11466490" cy="1"/>
          </a:xfrm>
          <a:prstGeom prst="line">
            <a:avLst/>
          </a:prstGeom>
          <a:ln w="12700">
            <a:solidFill>
              <a:srgbClr val="FFFFFF">
                <a:alpha val="15000"/>
              </a:srgbClr>
            </a:solidFill>
            <a:miter lim="400000"/>
          </a:ln>
        </p:spPr>
        <p:txBody>
          <a:bodyPr lIns="45718" tIns="45718" rIns="45718" bIns="45718"/>
          <a:lstStyle/>
          <a:p>
            <a:pPr/>
          </a:p>
        </p:txBody>
      </p:sp>
      <p:sp>
        <p:nvSpPr>
          <p:cNvPr id="917" name="Line"/>
          <p:cNvSpPr/>
          <p:nvPr/>
        </p:nvSpPr>
        <p:spPr>
          <a:xfrm>
            <a:off x="453121" y="5970694"/>
            <a:ext cx="11466490" cy="1"/>
          </a:xfrm>
          <a:prstGeom prst="line">
            <a:avLst/>
          </a:prstGeom>
          <a:ln w="12700">
            <a:solidFill>
              <a:srgbClr val="FFFFFF">
                <a:alpha val="15000"/>
              </a:srgbClr>
            </a:solidFill>
            <a:miter lim="400000"/>
          </a:ln>
        </p:spPr>
        <p:txBody>
          <a:bodyPr lIns="45718" tIns="45718" rIns="45718" bIns="45718"/>
          <a:lstStyle/>
          <a:p>
            <a:pPr/>
          </a:p>
        </p:txBody>
      </p:sp>
      <p:sp>
        <p:nvSpPr>
          <p:cNvPr id="918" name="Line"/>
          <p:cNvSpPr/>
          <p:nvPr/>
        </p:nvSpPr>
        <p:spPr>
          <a:xfrm>
            <a:off x="453121" y="12919111"/>
            <a:ext cx="11466490" cy="1"/>
          </a:xfrm>
          <a:prstGeom prst="line">
            <a:avLst/>
          </a:prstGeom>
          <a:ln w="12700">
            <a:solidFill>
              <a:srgbClr val="FFFFFF">
                <a:alpha val="15000"/>
              </a:srgbClr>
            </a:solidFill>
            <a:miter lim="400000"/>
          </a:ln>
        </p:spPr>
        <p:txBody>
          <a:bodyPr lIns="45718" tIns="45718" rIns="45718" bIns="45718"/>
          <a:lstStyle/>
          <a:p>
            <a:pPr/>
          </a:p>
        </p:txBody>
      </p:sp>
      <p:sp>
        <p:nvSpPr>
          <p:cNvPr id="919" name="Line"/>
          <p:cNvSpPr/>
          <p:nvPr/>
        </p:nvSpPr>
        <p:spPr>
          <a:xfrm flipV="1">
            <a:off x="18192296" y="5639021"/>
            <a:ext cx="2" cy="7563958"/>
          </a:xfrm>
          <a:prstGeom prst="line">
            <a:avLst/>
          </a:prstGeom>
          <a:ln w="12700">
            <a:solidFill>
              <a:srgbClr val="FFFFFF">
                <a:alpha val="15000"/>
              </a:srgbClr>
            </a:solidFill>
            <a:miter lim="400000"/>
          </a:ln>
        </p:spPr>
        <p:txBody>
          <a:bodyPr lIns="45718" tIns="45718" rIns="45718" bIns="45718"/>
          <a:lstStyle/>
          <a:p>
            <a:pPr/>
          </a:p>
        </p:txBody>
      </p:sp>
      <p:sp>
        <p:nvSpPr>
          <p:cNvPr id="920" name="Line"/>
          <p:cNvSpPr/>
          <p:nvPr/>
        </p:nvSpPr>
        <p:spPr>
          <a:xfrm flipV="1">
            <a:off x="20917153" y="5639021"/>
            <a:ext cx="2" cy="7563958"/>
          </a:xfrm>
          <a:prstGeom prst="line">
            <a:avLst/>
          </a:prstGeom>
          <a:ln w="12700">
            <a:solidFill>
              <a:srgbClr val="FFFFFF">
                <a:alpha val="15000"/>
              </a:srgbClr>
            </a:solidFill>
            <a:miter lim="400000"/>
          </a:ln>
        </p:spPr>
        <p:txBody>
          <a:bodyPr lIns="45718" tIns="45718" rIns="45718" bIns="45718"/>
          <a:lstStyle/>
          <a:p>
            <a:pPr/>
          </a:p>
        </p:txBody>
      </p:sp>
      <p:sp>
        <p:nvSpPr>
          <p:cNvPr id="921" name="Line"/>
          <p:cNvSpPr/>
          <p:nvPr/>
        </p:nvSpPr>
        <p:spPr>
          <a:xfrm flipV="1">
            <a:off x="15467443" y="5639021"/>
            <a:ext cx="2" cy="7563958"/>
          </a:xfrm>
          <a:prstGeom prst="line">
            <a:avLst/>
          </a:prstGeom>
          <a:ln w="12700">
            <a:solidFill>
              <a:srgbClr val="FFFFFF">
                <a:alpha val="15000"/>
              </a:srgbClr>
            </a:solidFill>
            <a:miter lim="400000"/>
          </a:ln>
        </p:spPr>
        <p:txBody>
          <a:bodyPr lIns="45718" tIns="45718" rIns="45718" bIns="45718"/>
          <a:lstStyle/>
          <a:p>
            <a:pPr/>
          </a:p>
        </p:txBody>
      </p:sp>
      <p:sp>
        <p:nvSpPr>
          <p:cNvPr id="922" name="Line"/>
          <p:cNvSpPr/>
          <p:nvPr/>
        </p:nvSpPr>
        <p:spPr>
          <a:xfrm flipV="1">
            <a:off x="23488168" y="5639021"/>
            <a:ext cx="2" cy="7563958"/>
          </a:xfrm>
          <a:prstGeom prst="line">
            <a:avLst/>
          </a:prstGeom>
          <a:ln w="12700">
            <a:solidFill>
              <a:srgbClr val="FFFFFF">
                <a:alpha val="15000"/>
              </a:srgbClr>
            </a:solidFill>
            <a:miter lim="400000"/>
          </a:ln>
        </p:spPr>
        <p:txBody>
          <a:bodyPr lIns="45718" tIns="45718" rIns="45718" bIns="45718"/>
          <a:lstStyle/>
          <a:p>
            <a:pPr/>
          </a:p>
        </p:txBody>
      </p:sp>
      <p:sp>
        <p:nvSpPr>
          <p:cNvPr id="923" name="Line"/>
          <p:cNvSpPr/>
          <p:nvPr/>
        </p:nvSpPr>
        <p:spPr>
          <a:xfrm flipV="1">
            <a:off x="12742588" y="5639021"/>
            <a:ext cx="2" cy="7563958"/>
          </a:xfrm>
          <a:prstGeom prst="line">
            <a:avLst/>
          </a:prstGeom>
          <a:ln w="12700">
            <a:solidFill>
              <a:srgbClr val="FFFFFF">
                <a:alpha val="15000"/>
              </a:srgbClr>
            </a:solidFill>
            <a:miter lim="400000"/>
          </a:ln>
        </p:spPr>
        <p:txBody>
          <a:bodyPr lIns="45718" tIns="45718" rIns="45718" bIns="45718"/>
          <a:lstStyle/>
          <a:p>
            <a:pPr/>
          </a:p>
        </p:txBody>
      </p:sp>
      <p:sp>
        <p:nvSpPr>
          <p:cNvPr id="924" name="Line"/>
          <p:cNvSpPr/>
          <p:nvPr/>
        </p:nvSpPr>
        <p:spPr>
          <a:xfrm flipV="1">
            <a:off x="6186364" y="5639021"/>
            <a:ext cx="2" cy="7563958"/>
          </a:xfrm>
          <a:prstGeom prst="line">
            <a:avLst/>
          </a:prstGeom>
          <a:ln w="12700">
            <a:solidFill>
              <a:srgbClr val="FFFFFF">
                <a:alpha val="15000"/>
              </a:srgbClr>
            </a:solidFill>
            <a:miter lim="400000"/>
          </a:ln>
        </p:spPr>
        <p:txBody>
          <a:bodyPr lIns="45718" tIns="45718" rIns="45718" bIns="45718"/>
          <a:lstStyle/>
          <a:p>
            <a:pPr/>
          </a:p>
        </p:txBody>
      </p:sp>
      <p:sp>
        <p:nvSpPr>
          <p:cNvPr id="925" name="Line"/>
          <p:cNvSpPr/>
          <p:nvPr/>
        </p:nvSpPr>
        <p:spPr>
          <a:xfrm flipV="1">
            <a:off x="8872759" y="5639021"/>
            <a:ext cx="2" cy="7563958"/>
          </a:xfrm>
          <a:prstGeom prst="line">
            <a:avLst/>
          </a:prstGeom>
          <a:ln w="12700">
            <a:solidFill>
              <a:srgbClr val="FFFFFF">
                <a:alpha val="15000"/>
              </a:srgbClr>
            </a:solidFill>
            <a:miter lim="400000"/>
          </a:ln>
        </p:spPr>
        <p:txBody>
          <a:bodyPr lIns="45718" tIns="45718" rIns="45718" bIns="45718"/>
          <a:lstStyle/>
          <a:p>
            <a:pPr/>
          </a:p>
        </p:txBody>
      </p:sp>
      <p:sp>
        <p:nvSpPr>
          <p:cNvPr id="926" name="Line"/>
          <p:cNvSpPr/>
          <p:nvPr/>
        </p:nvSpPr>
        <p:spPr>
          <a:xfrm flipV="1">
            <a:off x="3499970" y="5639021"/>
            <a:ext cx="2" cy="7563958"/>
          </a:xfrm>
          <a:prstGeom prst="line">
            <a:avLst/>
          </a:prstGeom>
          <a:ln w="12700">
            <a:solidFill>
              <a:srgbClr val="FFFFFF">
                <a:alpha val="15000"/>
              </a:srgbClr>
            </a:solidFill>
            <a:miter lim="400000"/>
          </a:ln>
        </p:spPr>
        <p:txBody>
          <a:bodyPr lIns="45718" tIns="45718" rIns="45718" bIns="45718"/>
          <a:lstStyle/>
          <a:p>
            <a:pPr/>
          </a:p>
        </p:txBody>
      </p:sp>
      <p:sp>
        <p:nvSpPr>
          <p:cNvPr id="927" name="Line"/>
          <p:cNvSpPr/>
          <p:nvPr/>
        </p:nvSpPr>
        <p:spPr>
          <a:xfrm flipV="1">
            <a:off x="11559155" y="5639021"/>
            <a:ext cx="2" cy="7563958"/>
          </a:xfrm>
          <a:prstGeom prst="line">
            <a:avLst/>
          </a:prstGeom>
          <a:ln w="12700">
            <a:solidFill>
              <a:srgbClr val="FFFFFF">
                <a:alpha val="15000"/>
              </a:srgbClr>
            </a:solidFill>
            <a:miter lim="400000"/>
          </a:ln>
        </p:spPr>
        <p:txBody>
          <a:bodyPr lIns="45718" tIns="45718" rIns="45718" bIns="45718"/>
          <a:lstStyle/>
          <a:p>
            <a:pPr/>
          </a:p>
        </p:txBody>
      </p:sp>
      <p:sp>
        <p:nvSpPr>
          <p:cNvPr id="928" name="Line"/>
          <p:cNvSpPr/>
          <p:nvPr/>
        </p:nvSpPr>
        <p:spPr>
          <a:xfrm flipV="1">
            <a:off x="813575" y="5639021"/>
            <a:ext cx="3" cy="7563958"/>
          </a:xfrm>
          <a:prstGeom prst="line">
            <a:avLst/>
          </a:prstGeom>
          <a:ln w="12700">
            <a:solidFill>
              <a:srgbClr val="FFFFFF">
                <a:alpha val="15000"/>
              </a:srgbClr>
            </a:solidFill>
            <a:miter lim="400000"/>
          </a:ln>
        </p:spPr>
        <p:txBody>
          <a:bodyPr lIns="45718" tIns="45718" rIns="45718" bIns="45718"/>
          <a:lstStyle/>
          <a:p>
            <a:pPr/>
          </a:p>
        </p:txBody>
      </p:sp>
      <p:sp>
        <p:nvSpPr>
          <p:cNvPr id="929" name="Line"/>
          <p:cNvSpPr/>
          <p:nvPr/>
        </p:nvSpPr>
        <p:spPr>
          <a:xfrm>
            <a:off x="12382134" y="9421000"/>
            <a:ext cx="11466490" cy="1"/>
          </a:xfrm>
          <a:prstGeom prst="line">
            <a:avLst/>
          </a:prstGeom>
          <a:ln w="12700">
            <a:solidFill>
              <a:srgbClr val="FFFFFF">
                <a:alpha val="15000"/>
              </a:srgbClr>
            </a:solidFill>
            <a:miter lim="400000"/>
          </a:ln>
        </p:spPr>
        <p:txBody>
          <a:bodyPr lIns="45718" tIns="45718" rIns="45718" bIns="45718"/>
          <a:lstStyle/>
          <a:p>
            <a:pPr/>
          </a:p>
        </p:txBody>
      </p:sp>
      <p:sp>
        <p:nvSpPr>
          <p:cNvPr id="930" name="Line"/>
          <p:cNvSpPr/>
          <p:nvPr/>
        </p:nvSpPr>
        <p:spPr>
          <a:xfrm flipV="1">
            <a:off x="2150422" y="5639021"/>
            <a:ext cx="2" cy="7563958"/>
          </a:xfrm>
          <a:prstGeom prst="line">
            <a:avLst/>
          </a:prstGeom>
          <a:ln w="12700">
            <a:solidFill>
              <a:srgbClr val="FFFFFF">
                <a:alpha val="15000"/>
              </a:srgbClr>
            </a:solidFill>
            <a:miter lim="400000"/>
          </a:ln>
        </p:spPr>
        <p:txBody>
          <a:bodyPr lIns="45718" tIns="45718" rIns="45718" bIns="45718"/>
          <a:lstStyle/>
          <a:p>
            <a:pPr/>
          </a:p>
        </p:txBody>
      </p:sp>
      <p:sp>
        <p:nvSpPr>
          <p:cNvPr id="931" name="Line"/>
          <p:cNvSpPr/>
          <p:nvPr/>
        </p:nvSpPr>
        <p:spPr>
          <a:xfrm flipV="1">
            <a:off x="10222332" y="5639021"/>
            <a:ext cx="2" cy="7563958"/>
          </a:xfrm>
          <a:prstGeom prst="line">
            <a:avLst/>
          </a:prstGeom>
          <a:ln w="12700">
            <a:solidFill>
              <a:srgbClr val="FFFFFF">
                <a:alpha val="15000"/>
              </a:srgbClr>
            </a:solidFill>
            <a:miter lim="400000"/>
          </a:ln>
        </p:spPr>
        <p:txBody>
          <a:bodyPr lIns="45718" tIns="45718" rIns="45718" bIns="45718"/>
          <a:lstStyle/>
          <a:p>
            <a:pPr/>
          </a:p>
        </p:txBody>
      </p:sp>
      <p:sp>
        <p:nvSpPr>
          <p:cNvPr id="932" name="Body Level One…"/>
          <p:cNvSpPr txBox="1"/>
          <p:nvPr>
            <p:ph type="body" sz="quarter" idx="1" hasCustomPrompt="1"/>
          </p:nvPr>
        </p:nvSpPr>
        <p:spPr>
          <a:xfrm>
            <a:off x="453123" y="4940667"/>
            <a:ext cx="6888299" cy="461666"/>
          </a:xfrm>
          <a:prstGeom prst="rect">
            <a:avLst/>
          </a:prstGeom>
        </p:spPr>
        <p:txBody>
          <a:bodyPr/>
          <a:lstStyle>
            <a:lvl1pPr>
              <a:defRPr spc="-50" sz="2400">
                <a:solidFill>
                  <a:srgbClr val="808080"/>
                </a:solidFill>
              </a:defRPr>
            </a:lvl1pPr>
            <a:lvl2pPr>
              <a:defRPr spc="-50" sz="2400">
                <a:solidFill>
                  <a:srgbClr val="808080"/>
                </a:solidFill>
              </a:defRPr>
            </a:lvl2pPr>
            <a:lvl3pPr>
              <a:defRPr spc="-50" sz="2400">
                <a:solidFill>
                  <a:srgbClr val="808080"/>
                </a:solidFill>
              </a:defRPr>
            </a:lvl3pPr>
            <a:lvl4pPr>
              <a:defRPr spc="-50" sz="2400">
                <a:solidFill>
                  <a:srgbClr val="808080"/>
                </a:solidFill>
              </a:defRPr>
            </a:lvl4pPr>
            <a:lvl5pPr>
              <a:defRPr spc="-50" sz="2400">
                <a:solidFill>
                  <a:srgbClr val="808080"/>
                </a:solidFill>
              </a:defRPr>
            </a:lvl5pPr>
          </a:lstStyle>
          <a:p>
            <a:pPr/>
            <a:r>
              <a:t>The logo can appear in the corners</a:t>
            </a:r>
          </a:p>
          <a:p>
            <a:pPr lvl="1"/>
            <a:r>
              <a:t/>
            </a:r>
          </a:p>
          <a:p>
            <a:pPr lvl="2"/>
            <a:r>
              <a:t/>
            </a:r>
          </a:p>
          <a:p>
            <a:pPr lvl="3"/>
            <a:r>
              <a:t/>
            </a:r>
          </a:p>
          <a:p>
            <a:pPr lvl="4"/>
            <a:r>
              <a:t/>
            </a:r>
          </a:p>
        </p:txBody>
      </p:sp>
      <p:sp>
        <p:nvSpPr>
          <p:cNvPr id="933" name="Text Placeholder 14"/>
          <p:cNvSpPr/>
          <p:nvPr>
            <p:ph type="body" sz="quarter" idx="21" hasCustomPrompt="1"/>
          </p:nvPr>
        </p:nvSpPr>
        <p:spPr>
          <a:xfrm>
            <a:off x="12382135" y="4940667"/>
            <a:ext cx="6888299" cy="461666"/>
          </a:xfrm>
          <a:prstGeom prst="rect">
            <a:avLst/>
          </a:prstGeom>
        </p:spPr>
        <p:txBody>
          <a:bodyPr/>
          <a:lstStyle>
            <a:lvl1pPr>
              <a:defRPr spc="-100" sz="2400">
                <a:solidFill>
                  <a:srgbClr val="808080"/>
                </a:solidFill>
              </a:defRPr>
            </a:lvl1pPr>
          </a:lstStyle>
          <a:p>
            <a:pPr/>
            <a:r>
              <a:t>or central to the page</a:t>
            </a:r>
          </a:p>
        </p:txBody>
      </p:sp>
      <p:sp>
        <p:nvSpPr>
          <p:cNvPr id="934" name="Image"/>
          <p:cNvSpPr/>
          <p:nvPr>
            <p:ph type="pic" sz="quarter" idx="22"/>
          </p:nvPr>
        </p:nvSpPr>
        <p:spPr>
          <a:xfrm>
            <a:off x="549184" y="12038510"/>
            <a:ext cx="1930521" cy="1021726"/>
          </a:xfrm>
          <a:prstGeom prst="rect">
            <a:avLst/>
          </a:prstGeom>
        </p:spPr>
        <p:txBody>
          <a:bodyPr lIns="91439" rIns="91439">
            <a:noAutofit/>
          </a:bodyPr>
          <a:lstStyle/>
          <a:p>
            <a:pPr/>
          </a:p>
        </p:txBody>
      </p:sp>
      <p:sp>
        <p:nvSpPr>
          <p:cNvPr id="935" name="Image"/>
          <p:cNvSpPr/>
          <p:nvPr>
            <p:ph type="pic" sz="quarter" idx="23"/>
          </p:nvPr>
        </p:nvSpPr>
        <p:spPr>
          <a:xfrm>
            <a:off x="601459" y="5841072"/>
            <a:ext cx="3842908" cy="2033854"/>
          </a:xfrm>
          <a:prstGeom prst="rect">
            <a:avLst/>
          </a:prstGeom>
        </p:spPr>
        <p:txBody>
          <a:bodyPr lIns="91439" rIns="91439">
            <a:noAutofit/>
          </a:bodyPr>
          <a:lstStyle/>
          <a:p>
            <a:pPr/>
          </a:p>
        </p:txBody>
      </p:sp>
      <p:sp>
        <p:nvSpPr>
          <p:cNvPr id="936" name="Image"/>
          <p:cNvSpPr/>
          <p:nvPr>
            <p:ph type="pic" sz="quarter" idx="24"/>
          </p:nvPr>
        </p:nvSpPr>
        <p:spPr>
          <a:xfrm>
            <a:off x="7900075" y="11026381"/>
            <a:ext cx="3842908" cy="2033854"/>
          </a:xfrm>
          <a:prstGeom prst="rect">
            <a:avLst/>
          </a:prstGeom>
        </p:spPr>
        <p:txBody>
          <a:bodyPr lIns="91439" rIns="91439">
            <a:noAutofit/>
          </a:bodyPr>
          <a:lstStyle/>
          <a:p>
            <a:pPr/>
          </a:p>
        </p:txBody>
      </p:sp>
      <p:sp>
        <p:nvSpPr>
          <p:cNvPr id="937" name="Image"/>
          <p:cNvSpPr/>
          <p:nvPr>
            <p:ph type="pic" sz="quarter" idx="25"/>
          </p:nvPr>
        </p:nvSpPr>
        <p:spPr>
          <a:xfrm>
            <a:off x="9821529" y="5744800"/>
            <a:ext cx="1930521" cy="1021726"/>
          </a:xfrm>
          <a:prstGeom prst="rect">
            <a:avLst/>
          </a:prstGeom>
        </p:spPr>
        <p:txBody>
          <a:bodyPr lIns="91439" rIns="91439">
            <a:noAutofit/>
          </a:bodyPr>
          <a:lstStyle/>
          <a:p>
            <a:pPr/>
          </a:p>
        </p:txBody>
      </p:sp>
      <p:sp>
        <p:nvSpPr>
          <p:cNvPr id="938" name="Image"/>
          <p:cNvSpPr/>
          <p:nvPr>
            <p:ph type="pic" sz="quarter" idx="26"/>
          </p:nvPr>
        </p:nvSpPr>
        <p:spPr>
          <a:xfrm>
            <a:off x="17337972" y="12038509"/>
            <a:ext cx="1930521" cy="1021726"/>
          </a:xfrm>
          <a:prstGeom prst="rect">
            <a:avLst/>
          </a:prstGeom>
        </p:spPr>
        <p:txBody>
          <a:bodyPr lIns="91439" rIns="91439">
            <a:noAutofit/>
          </a:bodyPr>
          <a:lstStyle/>
          <a:p>
            <a:pPr/>
          </a:p>
        </p:txBody>
      </p:sp>
      <p:sp>
        <p:nvSpPr>
          <p:cNvPr id="939" name="Image"/>
          <p:cNvSpPr/>
          <p:nvPr>
            <p:ph type="pic" sz="quarter" idx="27"/>
          </p:nvPr>
        </p:nvSpPr>
        <p:spPr>
          <a:xfrm>
            <a:off x="17337972" y="5744800"/>
            <a:ext cx="1930521" cy="1021726"/>
          </a:xfrm>
          <a:prstGeom prst="rect">
            <a:avLst/>
          </a:prstGeom>
        </p:spPr>
        <p:txBody>
          <a:bodyPr lIns="91439" rIns="91439">
            <a:noAutofit/>
          </a:bodyPr>
          <a:lstStyle/>
          <a:p>
            <a:pPr/>
          </a:p>
        </p:txBody>
      </p:sp>
      <p:sp>
        <p:nvSpPr>
          <p:cNvPr id="940" name="Image"/>
          <p:cNvSpPr/>
          <p:nvPr>
            <p:ph type="pic" sz="quarter" idx="28"/>
          </p:nvPr>
        </p:nvSpPr>
        <p:spPr>
          <a:xfrm>
            <a:off x="16491494" y="8454384"/>
            <a:ext cx="3842909" cy="2033854"/>
          </a:xfrm>
          <a:prstGeom prst="rect">
            <a:avLst/>
          </a:prstGeom>
        </p:spPr>
        <p:txBody>
          <a:bodyPr lIns="91439" rIns="91439">
            <a:noAutofit/>
          </a:bodyPr>
          <a:lstStyle/>
          <a:p>
            <a:pPr/>
          </a:p>
        </p:txBody>
      </p:sp>
      <p:sp>
        <p:nvSpPr>
          <p:cNvPr id="941"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942" name="Text Placeholder 14"/>
          <p:cNvSpPr/>
          <p:nvPr>
            <p:ph type="body" sz="quarter" idx="29" hasCustomPrompt="1"/>
          </p:nvPr>
        </p:nvSpPr>
        <p:spPr>
          <a:xfrm>
            <a:off x="537005" y="508753"/>
            <a:ext cx="5194801" cy="369333"/>
          </a:xfrm>
          <a:prstGeom prst="rect">
            <a:avLst/>
          </a:prstGeom>
        </p:spPr>
        <p:txBody>
          <a:bodyPr/>
          <a:lstStyle>
            <a:lvl1pPr defTabSz="734694">
              <a:lnSpc>
                <a:spcPct val="90000"/>
              </a:lnSpc>
              <a:defRPr sz="1779">
                <a:solidFill>
                  <a:srgbClr val="808080"/>
                </a:solidFill>
              </a:defRPr>
            </a:lvl1pPr>
          </a:lstStyle>
          <a:p>
            <a:pPr/>
            <a:r>
              <a:t>Logo</a:t>
            </a:r>
          </a:p>
        </p:txBody>
      </p:sp>
      <p:sp>
        <p:nvSpPr>
          <p:cNvPr id="943" name="Positioning"/>
          <p:cNvSpPr txBox="1"/>
          <p:nvPr>
            <p:ph type="title" hasCustomPrompt="1"/>
          </p:nvPr>
        </p:nvSpPr>
        <p:spPr>
          <a:xfrm>
            <a:off x="537005" y="936381"/>
            <a:ext cx="5470683" cy="923331"/>
          </a:xfrm>
          <a:prstGeom prst="rect">
            <a:avLst/>
          </a:prstGeom>
        </p:spPr>
        <p:txBody>
          <a:bodyPr anchor="t"/>
          <a:lstStyle>
            <a:lvl1pPr>
              <a:lnSpc>
                <a:spcPct val="90000"/>
              </a:lnSpc>
              <a:defRPr spc="-180" sz="6000">
                <a:solidFill>
                  <a:srgbClr val="FFFFFF"/>
                </a:solidFill>
              </a:defRPr>
            </a:lvl1pPr>
          </a:lstStyle>
          <a:p>
            <a:pPr/>
            <a:r>
              <a:t>Positioning</a:t>
            </a:r>
          </a:p>
        </p:txBody>
      </p:sp>
    </p:spTree>
  </p:cSld>
  <p:clrMapOvr>
    <a:masterClrMapping/>
  </p:clrMapOvr>
  <p:transition xmlns:p14="http://schemas.microsoft.com/office/powerpoint/2010/main" spd="med" advClick="1"/>
</p:sldLayout>
</file>

<file path=ppt/slideLayouts/slideLayout6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 Things to avoid">
    <p:spTree>
      <p:nvGrpSpPr>
        <p:cNvPr id="1" name=""/>
        <p:cNvGrpSpPr/>
        <p:nvPr/>
      </p:nvGrpSpPr>
      <p:grpSpPr>
        <a:xfrm>
          <a:off x="0" y="0"/>
          <a:ext cx="0" cy="0"/>
          <a:chOff x="0" y="0"/>
          <a:chExt cx="0" cy="0"/>
        </a:xfrm>
      </p:grpSpPr>
      <p:sp>
        <p:nvSpPr>
          <p:cNvPr id="950" name="Picture Placeholder 11"/>
          <p:cNvSpPr/>
          <p:nvPr>
            <p:ph type="pic" sz="quarter" idx="21"/>
          </p:nvPr>
        </p:nvSpPr>
        <p:spPr>
          <a:xfrm>
            <a:off x="537008" y="3359115"/>
            <a:ext cx="7565043" cy="4415634"/>
          </a:xfrm>
          <a:prstGeom prst="rect">
            <a:avLst/>
          </a:prstGeom>
          <a:ln w="9525">
            <a:solidFill>
              <a:srgbClr val="000000">
                <a:alpha val="25000"/>
              </a:srgbClr>
            </a:solidFill>
            <a:round/>
          </a:ln>
        </p:spPr>
        <p:txBody>
          <a:bodyPr lIns="91439" rIns="91439">
            <a:noAutofit/>
          </a:bodyPr>
          <a:lstStyle/>
          <a:p>
            <a:pPr/>
          </a:p>
        </p:txBody>
      </p:sp>
      <p:sp>
        <p:nvSpPr>
          <p:cNvPr id="951" name="Body Level One…"/>
          <p:cNvSpPr txBox="1"/>
          <p:nvPr>
            <p:ph type="body" sz="quarter" idx="1" hasCustomPrompt="1"/>
          </p:nvPr>
        </p:nvSpPr>
        <p:spPr>
          <a:xfrm>
            <a:off x="8855651" y="8144584"/>
            <a:ext cx="6888299" cy="427747"/>
          </a:xfrm>
          <a:prstGeom prst="rect">
            <a:avLst/>
          </a:prstGeom>
        </p:spPr>
        <p:txBody>
          <a:bodyPr/>
          <a:lstStyle>
            <a:lvl1pPr>
              <a:lnSpc>
                <a:spcPct val="120000"/>
              </a:lnSpc>
              <a:defRPr sz="2000">
                <a:solidFill>
                  <a:srgbClr val="C0C0C0"/>
                </a:solidFill>
              </a:defRPr>
            </a:lvl1pPr>
            <a:lvl2pPr>
              <a:lnSpc>
                <a:spcPct val="120000"/>
              </a:lnSpc>
              <a:defRPr sz="2000">
                <a:solidFill>
                  <a:srgbClr val="C0C0C0"/>
                </a:solidFill>
              </a:defRPr>
            </a:lvl2pPr>
            <a:lvl3pPr>
              <a:lnSpc>
                <a:spcPct val="120000"/>
              </a:lnSpc>
              <a:defRPr sz="2000">
                <a:solidFill>
                  <a:srgbClr val="C0C0C0"/>
                </a:solidFill>
              </a:defRPr>
            </a:lvl3pPr>
            <a:lvl4pPr>
              <a:lnSpc>
                <a:spcPct val="120000"/>
              </a:lnSpc>
              <a:defRPr sz="2000">
                <a:solidFill>
                  <a:srgbClr val="C0C0C0"/>
                </a:solidFill>
              </a:defRPr>
            </a:lvl4pPr>
            <a:lvl5pPr>
              <a:lnSpc>
                <a:spcPct val="120000"/>
              </a:lnSpc>
              <a:defRPr sz="2000">
                <a:solidFill>
                  <a:srgbClr val="C0C0C0"/>
                </a:solidFill>
              </a:defRPr>
            </a:lvl5pPr>
          </a:lstStyle>
          <a:p>
            <a:pPr/>
            <a:r>
              <a:t>Don’t rotate</a:t>
            </a:r>
          </a:p>
          <a:p>
            <a:pPr lvl="1"/>
            <a:r>
              <a:t/>
            </a:r>
          </a:p>
          <a:p>
            <a:pPr lvl="2"/>
            <a:r>
              <a:t/>
            </a:r>
          </a:p>
          <a:p>
            <a:pPr lvl="3"/>
            <a:r>
              <a:t/>
            </a:r>
          </a:p>
          <a:p>
            <a:pPr lvl="4"/>
            <a:r>
              <a:t/>
            </a:r>
          </a:p>
        </p:txBody>
      </p:sp>
      <p:sp>
        <p:nvSpPr>
          <p:cNvPr id="952" name="Text Placeholder 14"/>
          <p:cNvSpPr/>
          <p:nvPr>
            <p:ph type="body" sz="quarter" idx="22" hasCustomPrompt="1"/>
          </p:nvPr>
        </p:nvSpPr>
        <p:spPr>
          <a:xfrm>
            <a:off x="986037" y="8144584"/>
            <a:ext cx="6888300" cy="427746"/>
          </a:xfrm>
          <a:prstGeom prst="rect">
            <a:avLst/>
          </a:prstGeom>
        </p:spPr>
        <p:txBody>
          <a:bodyPr/>
          <a:lstStyle>
            <a:lvl1pPr>
              <a:lnSpc>
                <a:spcPct val="120000"/>
              </a:lnSpc>
              <a:defRPr sz="2000">
                <a:solidFill>
                  <a:srgbClr val="C0C0C0"/>
                </a:solidFill>
              </a:defRPr>
            </a:lvl1pPr>
          </a:lstStyle>
          <a:p>
            <a:pPr/>
            <a:r>
              <a:t>Don’t apply gradients</a:t>
            </a:r>
          </a:p>
        </p:txBody>
      </p:sp>
      <p:sp>
        <p:nvSpPr>
          <p:cNvPr id="953" name="Text Placeholder 14"/>
          <p:cNvSpPr/>
          <p:nvPr>
            <p:ph type="body" sz="quarter" idx="23" hasCustomPrompt="1"/>
          </p:nvPr>
        </p:nvSpPr>
        <p:spPr>
          <a:xfrm>
            <a:off x="16710265" y="8144584"/>
            <a:ext cx="6888299" cy="427746"/>
          </a:xfrm>
          <a:prstGeom prst="rect">
            <a:avLst/>
          </a:prstGeom>
        </p:spPr>
        <p:txBody>
          <a:bodyPr/>
          <a:lstStyle>
            <a:lvl1pPr>
              <a:lnSpc>
                <a:spcPct val="120000"/>
              </a:lnSpc>
              <a:defRPr sz="2000">
                <a:solidFill>
                  <a:srgbClr val="C0C0C0"/>
                </a:solidFill>
              </a:defRPr>
            </a:lvl1pPr>
          </a:lstStyle>
          <a:p>
            <a:pPr/>
            <a:r>
              <a:t>Don’t change the arrangement</a:t>
            </a:r>
          </a:p>
        </p:txBody>
      </p:sp>
      <p:sp>
        <p:nvSpPr>
          <p:cNvPr id="954" name="Text Placeholder 14"/>
          <p:cNvSpPr/>
          <p:nvPr>
            <p:ph type="body" sz="quarter" idx="24" hasCustomPrompt="1"/>
          </p:nvPr>
        </p:nvSpPr>
        <p:spPr>
          <a:xfrm>
            <a:off x="986037" y="2705573"/>
            <a:ext cx="6888300" cy="427746"/>
          </a:xfrm>
          <a:prstGeom prst="rect">
            <a:avLst/>
          </a:prstGeom>
        </p:spPr>
        <p:txBody>
          <a:bodyPr/>
          <a:lstStyle>
            <a:lvl1pPr>
              <a:lnSpc>
                <a:spcPct val="120000"/>
              </a:lnSpc>
              <a:defRPr sz="2000">
                <a:solidFill>
                  <a:srgbClr val="C0C0C0"/>
                </a:solidFill>
              </a:defRPr>
            </a:lvl1pPr>
          </a:lstStyle>
          <a:p>
            <a:pPr/>
            <a:r>
              <a:t>Don’t change opacity</a:t>
            </a:r>
          </a:p>
        </p:txBody>
      </p:sp>
      <p:sp>
        <p:nvSpPr>
          <p:cNvPr id="955" name="Text Placeholder 14"/>
          <p:cNvSpPr/>
          <p:nvPr>
            <p:ph type="body" sz="quarter" idx="25" hasCustomPrompt="1"/>
          </p:nvPr>
        </p:nvSpPr>
        <p:spPr>
          <a:xfrm>
            <a:off x="8855651" y="2705573"/>
            <a:ext cx="6888299" cy="427746"/>
          </a:xfrm>
          <a:prstGeom prst="rect">
            <a:avLst/>
          </a:prstGeom>
        </p:spPr>
        <p:txBody>
          <a:bodyPr/>
          <a:lstStyle>
            <a:lvl1pPr>
              <a:lnSpc>
                <a:spcPct val="120000"/>
              </a:lnSpc>
              <a:defRPr sz="2000">
                <a:solidFill>
                  <a:srgbClr val="C0C0C0"/>
                </a:solidFill>
              </a:defRPr>
            </a:lvl1pPr>
          </a:lstStyle>
          <a:p>
            <a:pPr/>
            <a:r>
              <a:t>Don’t apply colours</a:t>
            </a:r>
          </a:p>
        </p:txBody>
      </p:sp>
      <p:sp>
        <p:nvSpPr>
          <p:cNvPr id="956" name="Text Placeholder 14"/>
          <p:cNvSpPr/>
          <p:nvPr>
            <p:ph type="body" sz="quarter" idx="26" hasCustomPrompt="1"/>
          </p:nvPr>
        </p:nvSpPr>
        <p:spPr>
          <a:xfrm>
            <a:off x="16710265" y="2705573"/>
            <a:ext cx="6888299" cy="427746"/>
          </a:xfrm>
          <a:prstGeom prst="rect">
            <a:avLst/>
          </a:prstGeom>
        </p:spPr>
        <p:txBody>
          <a:bodyPr/>
          <a:lstStyle>
            <a:lvl1pPr>
              <a:lnSpc>
                <a:spcPct val="120000"/>
              </a:lnSpc>
              <a:defRPr sz="2000">
                <a:solidFill>
                  <a:srgbClr val="C0C0C0"/>
                </a:solidFill>
              </a:defRPr>
            </a:lvl1pPr>
          </a:lstStyle>
          <a:p>
            <a:pPr/>
            <a:r>
              <a:t>Don’t stretch or alter its proportions</a:t>
            </a:r>
          </a:p>
        </p:txBody>
      </p:sp>
      <p:sp>
        <p:nvSpPr>
          <p:cNvPr id="957" name="Picture Placeholder 14"/>
          <p:cNvSpPr/>
          <p:nvPr>
            <p:ph type="pic" sz="quarter" idx="27"/>
          </p:nvPr>
        </p:nvSpPr>
        <p:spPr>
          <a:xfrm>
            <a:off x="537008" y="8798125"/>
            <a:ext cx="7565043" cy="4415634"/>
          </a:xfrm>
          <a:prstGeom prst="rect">
            <a:avLst/>
          </a:prstGeom>
          <a:ln w="9525">
            <a:solidFill>
              <a:srgbClr val="000000">
                <a:alpha val="25000"/>
              </a:srgbClr>
            </a:solidFill>
            <a:round/>
          </a:ln>
        </p:spPr>
        <p:txBody>
          <a:bodyPr lIns="91439" rIns="91439">
            <a:noAutofit/>
          </a:bodyPr>
          <a:lstStyle/>
          <a:p>
            <a:pPr/>
          </a:p>
        </p:txBody>
      </p:sp>
      <p:sp>
        <p:nvSpPr>
          <p:cNvPr id="958" name="Line"/>
          <p:cNvSpPr/>
          <p:nvPr/>
        </p:nvSpPr>
        <p:spPr>
          <a:xfrm flipV="1">
            <a:off x="613742" y="8863790"/>
            <a:ext cx="7396765" cy="4284306"/>
          </a:xfrm>
          <a:prstGeom prst="line">
            <a:avLst/>
          </a:prstGeom>
          <a:ln w="12700">
            <a:solidFill>
              <a:srgbClr val="000000">
                <a:alpha val="25000"/>
              </a:srgbClr>
            </a:solidFill>
            <a:miter lim="400000"/>
          </a:ln>
        </p:spPr>
        <p:txBody>
          <a:bodyPr lIns="45718" tIns="45718" rIns="45718" bIns="45718"/>
          <a:lstStyle/>
          <a:p>
            <a:pPr/>
          </a:p>
        </p:txBody>
      </p:sp>
      <p:sp>
        <p:nvSpPr>
          <p:cNvPr id="959" name="Picture Placeholder 15"/>
          <p:cNvSpPr/>
          <p:nvPr>
            <p:ph type="pic" sz="quarter" idx="28"/>
          </p:nvPr>
        </p:nvSpPr>
        <p:spPr>
          <a:xfrm>
            <a:off x="8406620" y="8798125"/>
            <a:ext cx="7565047" cy="4415634"/>
          </a:xfrm>
          <a:prstGeom prst="rect">
            <a:avLst/>
          </a:prstGeom>
          <a:ln w="9525">
            <a:solidFill>
              <a:srgbClr val="000000">
                <a:alpha val="25000"/>
              </a:srgbClr>
            </a:solidFill>
            <a:round/>
          </a:ln>
        </p:spPr>
        <p:txBody>
          <a:bodyPr lIns="91439" rIns="91439">
            <a:noAutofit/>
          </a:bodyPr>
          <a:lstStyle/>
          <a:p>
            <a:pPr/>
          </a:p>
        </p:txBody>
      </p:sp>
      <p:sp>
        <p:nvSpPr>
          <p:cNvPr id="960" name="Line"/>
          <p:cNvSpPr/>
          <p:nvPr/>
        </p:nvSpPr>
        <p:spPr>
          <a:xfrm flipV="1">
            <a:off x="8483357" y="8863790"/>
            <a:ext cx="7396762" cy="4284306"/>
          </a:xfrm>
          <a:prstGeom prst="line">
            <a:avLst/>
          </a:prstGeom>
          <a:ln w="12700">
            <a:solidFill>
              <a:srgbClr val="000000">
                <a:alpha val="25000"/>
              </a:srgbClr>
            </a:solidFill>
            <a:miter lim="400000"/>
          </a:ln>
        </p:spPr>
        <p:txBody>
          <a:bodyPr lIns="45718" tIns="45718" rIns="45718" bIns="45718"/>
          <a:lstStyle/>
          <a:p>
            <a:pPr/>
          </a:p>
        </p:txBody>
      </p:sp>
      <p:sp>
        <p:nvSpPr>
          <p:cNvPr id="961" name="Picture Placeholder 16"/>
          <p:cNvSpPr/>
          <p:nvPr>
            <p:ph type="pic" sz="quarter" idx="29"/>
          </p:nvPr>
        </p:nvSpPr>
        <p:spPr>
          <a:xfrm>
            <a:off x="16261235" y="8798127"/>
            <a:ext cx="7565044" cy="4415838"/>
          </a:xfrm>
          <a:prstGeom prst="rect">
            <a:avLst/>
          </a:prstGeom>
          <a:ln w="9525">
            <a:solidFill>
              <a:srgbClr val="000000">
                <a:alpha val="25000"/>
              </a:srgbClr>
            </a:solidFill>
            <a:round/>
          </a:ln>
        </p:spPr>
        <p:txBody>
          <a:bodyPr lIns="91439" rIns="91439">
            <a:noAutofit/>
          </a:bodyPr>
          <a:lstStyle/>
          <a:p>
            <a:pPr/>
          </a:p>
        </p:txBody>
      </p:sp>
      <p:sp>
        <p:nvSpPr>
          <p:cNvPr id="962" name="Line"/>
          <p:cNvSpPr/>
          <p:nvPr/>
        </p:nvSpPr>
        <p:spPr>
          <a:xfrm flipV="1">
            <a:off x="16337971" y="8863790"/>
            <a:ext cx="7396763" cy="4284306"/>
          </a:xfrm>
          <a:prstGeom prst="line">
            <a:avLst/>
          </a:prstGeom>
          <a:ln w="12700">
            <a:solidFill>
              <a:srgbClr val="000000">
                <a:alpha val="25000"/>
              </a:srgbClr>
            </a:solidFill>
            <a:miter lim="400000"/>
          </a:ln>
        </p:spPr>
        <p:txBody>
          <a:bodyPr lIns="45718" tIns="45718" rIns="45718" bIns="45718"/>
          <a:lstStyle/>
          <a:p>
            <a:pPr/>
          </a:p>
        </p:txBody>
      </p:sp>
      <p:sp>
        <p:nvSpPr>
          <p:cNvPr id="963" name="Line"/>
          <p:cNvSpPr/>
          <p:nvPr/>
        </p:nvSpPr>
        <p:spPr>
          <a:xfrm flipV="1">
            <a:off x="613742" y="3424778"/>
            <a:ext cx="7396765" cy="4284307"/>
          </a:xfrm>
          <a:prstGeom prst="line">
            <a:avLst/>
          </a:prstGeom>
          <a:ln w="12700">
            <a:solidFill>
              <a:srgbClr val="000000">
                <a:alpha val="25000"/>
              </a:srgbClr>
            </a:solidFill>
            <a:miter lim="400000"/>
          </a:ln>
        </p:spPr>
        <p:txBody>
          <a:bodyPr lIns="45718" tIns="45718" rIns="45718" bIns="45718"/>
          <a:lstStyle/>
          <a:p>
            <a:pPr/>
          </a:p>
        </p:txBody>
      </p:sp>
      <p:sp>
        <p:nvSpPr>
          <p:cNvPr id="964" name="Picture Placeholder 12"/>
          <p:cNvSpPr/>
          <p:nvPr>
            <p:ph type="pic" sz="quarter" idx="30"/>
          </p:nvPr>
        </p:nvSpPr>
        <p:spPr>
          <a:xfrm>
            <a:off x="8406620" y="3359115"/>
            <a:ext cx="7565047" cy="4415634"/>
          </a:xfrm>
          <a:prstGeom prst="rect">
            <a:avLst/>
          </a:prstGeom>
          <a:ln w="9525">
            <a:solidFill>
              <a:srgbClr val="000000">
                <a:alpha val="25000"/>
              </a:srgbClr>
            </a:solidFill>
            <a:round/>
          </a:ln>
        </p:spPr>
        <p:txBody>
          <a:bodyPr lIns="91439" rIns="91439">
            <a:noAutofit/>
          </a:bodyPr>
          <a:lstStyle/>
          <a:p>
            <a:pPr/>
          </a:p>
        </p:txBody>
      </p:sp>
      <p:sp>
        <p:nvSpPr>
          <p:cNvPr id="965" name="Line"/>
          <p:cNvSpPr/>
          <p:nvPr/>
        </p:nvSpPr>
        <p:spPr>
          <a:xfrm flipV="1">
            <a:off x="8483357" y="3424778"/>
            <a:ext cx="7396762" cy="4284307"/>
          </a:xfrm>
          <a:prstGeom prst="line">
            <a:avLst/>
          </a:prstGeom>
          <a:ln w="12700">
            <a:solidFill>
              <a:srgbClr val="000000">
                <a:alpha val="25000"/>
              </a:srgbClr>
            </a:solidFill>
            <a:miter lim="400000"/>
          </a:ln>
        </p:spPr>
        <p:txBody>
          <a:bodyPr lIns="45718" tIns="45718" rIns="45718" bIns="45718"/>
          <a:lstStyle/>
          <a:p>
            <a:pPr/>
          </a:p>
        </p:txBody>
      </p:sp>
      <p:sp>
        <p:nvSpPr>
          <p:cNvPr id="966" name="Picture Placeholder 13"/>
          <p:cNvSpPr/>
          <p:nvPr>
            <p:ph type="pic" sz="quarter" idx="31"/>
          </p:nvPr>
        </p:nvSpPr>
        <p:spPr>
          <a:xfrm>
            <a:off x="16261235" y="3359115"/>
            <a:ext cx="7565044" cy="4415838"/>
          </a:xfrm>
          <a:prstGeom prst="rect">
            <a:avLst/>
          </a:prstGeom>
          <a:ln w="9525">
            <a:solidFill>
              <a:srgbClr val="000000">
                <a:alpha val="25000"/>
              </a:srgbClr>
            </a:solidFill>
            <a:round/>
          </a:ln>
        </p:spPr>
        <p:txBody>
          <a:bodyPr lIns="91439" rIns="91439">
            <a:noAutofit/>
          </a:bodyPr>
          <a:lstStyle/>
          <a:p>
            <a:pPr/>
          </a:p>
        </p:txBody>
      </p:sp>
      <p:sp>
        <p:nvSpPr>
          <p:cNvPr id="967" name="Line"/>
          <p:cNvSpPr/>
          <p:nvPr/>
        </p:nvSpPr>
        <p:spPr>
          <a:xfrm flipV="1">
            <a:off x="16337971" y="3424778"/>
            <a:ext cx="7396763" cy="4284307"/>
          </a:xfrm>
          <a:prstGeom prst="line">
            <a:avLst/>
          </a:prstGeom>
          <a:ln w="12700">
            <a:solidFill>
              <a:srgbClr val="000000">
                <a:alpha val="25000"/>
              </a:srgbClr>
            </a:solidFill>
            <a:miter lim="400000"/>
          </a:ln>
        </p:spPr>
        <p:txBody>
          <a:bodyPr lIns="45718" tIns="45718" rIns="45718" bIns="45718"/>
          <a:lstStyle/>
          <a:p>
            <a:pPr/>
          </a:p>
        </p:txBody>
      </p:sp>
      <p:sp>
        <p:nvSpPr>
          <p:cNvPr id="968"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969" name="Text Placeholder 14"/>
          <p:cNvSpPr/>
          <p:nvPr>
            <p:ph type="body" sz="quarter" idx="32" hasCustomPrompt="1"/>
          </p:nvPr>
        </p:nvSpPr>
        <p:spPr>
          <a:xfrm>
            <a:off x="537005" y="508753"/>
            <a:ext cx="5194801" cy="369333"/>
          </a:xfrm>
          <a:prstGeom prst="rect">
            <a:avLst/>
          </a:prstGeom>
        </p:spPr>
        <p:txBody>
          <a:bodyPr/>
          <a:lstStyle>
            <a:lvl1pPr defTabSz="734694">
              <a:lnSpc>
                <a:spcPct val="90000"/>
              </a:lnSpc>
              <a:defRPr sz="1779">
                <a:solidFill>
                  <a:srgbClr val="C0C0C0"/>
                </a:solidFill>
              </a:defRPr>
            </a:lvl1pPr>
          </a:lstStyle>
          <a:p>
            <a:pPr/>
            <a:r>
              <a:t>Logo</a:t>
            </a:r>
          </a:p>
        </p:txBody>
      </p:sp>
      <p:sp>
        <p:nvSpPr>
          <p:cNvPr id="970" name="Things to avoid"/>
          <p:cNvSpPr txBox="1"/>
          <p:nvPr>
            <p:ph type="title" hasCustomPrompt="1"/>
          </p:nvPr>
        </p:nvSpPr>
        <p:spPr>
          <a:xfrm>
            <a:off x="537005" y="936381"/>
            <a:ext cx="5470683" cy="923331"/>
          </a:xfrm>
          <a:prstGeom prst="rect">
            <a:avLst/>
          </a:prstGeom>
        </p:spPr>
        <p:txBody>
          <a:bodyPr anchor="t"/>
          <a:lstStyle>
            <a:lvl1pPr>
              <a:lnSpc>
                <a:spcPct val="90000"/>
              </a:lnSpc>
              <a:defRPr spc="-180" sz="6000"/>
            </a:lvl1pPr>
          </a:lstStyle>
          <a:p>
            <a:pPr/>
            <a:r>
              <a:t>Things to avoid</a:t>
            </a:r>
          </a:p>
        </p:txBody>
      </p:sp>
    </p:spTree>
  </p:cSld>
  <p:clrMapOvr>
    <a:masterClrMapping/>
  </p:clrMapOvr>
  <p:transition xmlns:p14="http://schemas.microsoft.com/office/powerpoint/2010/main" spd="med" advClick="1"/>
</p:sldLayout>
</file>

<file path=ppt/slideLayouts/slideLayout6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 Things to avoid – Grey">
    <p:bg>
      <p:bgPr>
        <a:solidFill>
          <a:srgbClr val="CCCDD1"/>
        </a:solidFill>
      </p:bgPr>
    </p:bg>
    <p:spTree>
      <p:nvGrpSpPr>
        <p:cNvPr id="1" name=""/>
        <p:cNvGrpSpPr/>
        <p:nvPr/>
      </p:nvGrpSpPr>
      <p:grpSpPr>
        <a:xfrm>
          <a:off x="0" y="0"/>
          <a:ext cx="0" cy="0"/>
          <a:chOff x="0" y="0"/>
          <a:chExt cx="0" cy="0"/>
        </a:xfrm>
      </p:grpSpPr>
      <p:sp>
        <p:nvSpPr>
          <p:cNvPr id="977" name="Body Level One…"/>
          <p:cNvSpPr txBox="1"/>
          <p:nvPr>
            <p:ph type="body" sz="quarter" idx="1" hasCustomPrompt="1"/>
          </p:nvPr>
        </p:nvSpPr>
        <p:spPr>
          <a:xfrm>
            <a:off x="8855651" y="8144584"/>
            <a:ext cx="6888299" cy="427747"/>
          </a:xfrm>
          <a:prstGeom prst="rect">
            <a:avLst/>
          </a:prstGeom>
        </p:spPr>
        <p:txBody>
          <a:bodyPr/>
          <a:lstStyle>
            <a:lvl1pPr>
              <a:lnSpc>
                <a:spcPct val="120000"/>
              </a:lnSpc>
              <a:defRPr sz="2000">
                <a:solidFill>
                  <a:srgbClr val="FFFFFF"/>
                </a:solidFill>
              </a:defRPr>
            </a:lvl1pPr>
            <a:lvl2pPr>
              <a:lnSpc>
                <a:spcPct val="120000"/>
              </a:lnSpc>
              <a:defRPr sz="2000">
                <a:solidFill>
                  <a:srgbClr val="FFFFFF"/>
                </a:solidFill>
              </a:defRPr>
            </a:lvl2pPr>
            <a:lvl3pPr>
              <a:lnSpc>
                <a:spcPct val="120000"/>
              </a:lnSpc>
              <a:defRPr sz="2000">
                <a:solidFill>
                  <a:srgbClr val="FFFFFF"/>
                </a:solidFill>
              </a:defRPr>
            </a:lvl3pPr>
            <a:lvl4pPr>
              <a:lnSpc>
                <a:spcPct val="120000"/>
              </a:lnSpc>
              <a:defRPr sz="2000">
                <a:solidFill>
                  <a:srgbClr val="FFFFFF"/>
                </a:solidFill>
              </a:defRPr>
            </a:lvl4pPr>
            <a:lvl5pPr>
              <a:lnSpc>
                <a:spcPct val="120000"/>
              </a:lnSpc>
              <a:defRPr sz="2000">
                <a:solidFill>
                  <a:srgbClr val="FFFFFF"/>
                </a:solidFill>
              </a:defRPr>
            </a:lvl5pPr>
          </a:lstStyle>
          <a:p>
            <a:pPr/>
            <a:r>
              <a:t>Don’t rotate</a:t>
            </a:r>
          </a:p>
          <a:p>
            <a:pPr lvl="1"/>
            <a:r>
              <a:t/>
            </a:r>
          </a:p>
          <a:p>
            <a:pPr lvl="2"/>
            <a:r>
              <a:t/>
            </a:r>
          </a:p>
          <a:p>
            <a:pPr lvl="3"/>
            <a:r>
              <a:t/>
            </a:r>
          </a:p>
          <a:p>
            <a:pPr lvl="4"/>
            <a:r>
              <a:t/>
            </a:r>
          </a:p>
        </p:txBody>
      </p:sp>
      <p:sp>
        <p:nvSpPr>
          <p:cNvPr id="978" name="Text Placeholder 14"/>
          <p:cNvSpPr/>
          <p:nvPr>
            <p:ph type="body" sz="quarter" idx="21" hasCustomPrompt="1"/>
          </p:nvPr>
        </p:nvSpPr>
        <p:spPr>
          <a:xfrm>
            <a:off x="986037" y="8144584"/>
            <a:ext cx="6888300" cy="427746"/>
          </a:xfrm>
          <a:prstGeom prst="rect">
            <a:avLst/>
          </a:prstGeom>
        </p:spPr>
        <p:txBody>
          <a:bodyPr/>
          <a:lstStyle>
            <a:lvl1pPr>
              <a:lnSpc>
                <a:spcPct val="120000"/>
              </a:lnSpc>
              <a:defRPr sz="2000">
                <a:solidFill>
                  <a:srgbClr val="FFFFFF"/>
                </a:solidFill>
              </a:defRPr>
            </a:lvl1pPr>
          </a:lstStyle>
          <a:p>
            <a:pPr/>
            <a:r>
              <a:t>Don’t apply gradients</a:t>
            </a:r>
          </a:p>
        </p:txBody>
      </p:sp>
      <p:sp>
        <p:nvSpPr>
          <p:cNvPr id="979" name="Text Placeholder 14"/>
          <p:cNvSpPr/>
          <p:nvPr>
            <p:ph type="body" sz="quarter" idx="22" hasCustomPrompt="1"/>
          </p:nvPr>
        </p:nvSpPr>
        <p:spPr>
          <a:xfrm>
            <a:off x="16710265" y="8144584"/>
            <a:ext cx="6888299" cy="427746"/>
          </a:xfrm>
          <a:prstGeom prst="rect">
            <a:avLst/>
          </a:prstGeom>
        </p:spPr>
        <p:txBody>
          <a:bodyPr/>
          <a:lstStyle>
            <a:lvl1pPr>
              <a:lnSpc>
                <a:spcPct val="120000"/>
              </a:lnSpc>
              <a:defRPr sz="2000">
                <a:solidFill>
                  <a:srgbClr val="FFFFFF"/>
                </a:solidFill>
              </a:defRPr>
            </a:lvl1pPr>
          </a:lstStyle>
          <a:p>
            <a:pPr/>
            <a:r>
              <a:t>Don’t change the arrangement</a:t>
            </a:r>
          </a:p>
        </p:txBody>
      </p:sp>
      <p:sp>
        <p:nvSpPr>
          <p:cNvPr id="980" name="Text Placeholder 14"/>
          <p:cNvSpPr/>
          <p:nvPr>
            <p:ph type="body" sz="quarter" idx="23" hasCustomPrompt="1"/>
          </p:nvPr>
        </p:nvSpPr>
        <p:spPr>
          <a:xfrm>
            <a:off x="986037" y="2705573"/>
            <a:ext cx="6888300" cy="427746"/>
          </a:xfrm>
          <a:prstGeom prst="rect">
            <a:avLst/>
          </a:prstGeom>
        </p:spPr>
        <p:txBody>
          <a:bodyPr/>
          <a:lstStyle>
            <a:lvl1pPr>
              <a:lnSpc>
                <a:spcPct val="120000"/>
              </a:lnSpc>
              <a:defRPr sz="2000">
                <a:solidFill>
                  <a:srgbClr val="FFFFFF"/>
                </a:solidFill>
              </a:defRPr>
            </a:lvl1pPr>
          </a:lstStyle>
          <a:p>
            <a:pPr/>
            <a:r>
              <a:t>Don’t change opacity</a:t>
            </a:r>
          </a:p>
        </p:txBody>
      </p:sp>
      <p:sp>
        <p:nvSpPr>
          <p:cNvPr id="981" name="Text Placeholder 14"/>
          <p:cNvSpPr/>
          <p:nvPr>
            <p:ph type="body" sz="quarter" idx="24" hasCustomPrompt="1"/>
          </p:nvPr>
        </p:nvSpPr>
        <p:spPr>
          <a:xfrm>
            <a:off x="8855651" y="2705573"/>
            <a:ext cx="6888299" cy="427746"/>
          </a:xfrm>
          <a:prstGeom prst="rect">
            <a:avLst/>
          </a:prstGeom>
        </p:spPr>
        <p:txBody>
          <a:bodyPr/>
          <a:lstStyle>
            <a:lvl1pPr>
              <a:lnSpc>
                <a:spcPct val="120000"/>
              </a:lnSpc>
              <a:defRPr sz="2000">
                <a:solidFill>
                  <a:srgbClr val="FFFFFF"/>
                </a:solidFill>
              </a:defRPr>
            </a:lvl1pPr>
          </a:lstStyle>
          <a:p>
            <a:pPr/>
            <a:r>
              <a:t>Don’t apply colours</a:t>
            </a:r>
          </a:p>
        </p:txBody>
      </p:sp>
      <p:sp>
        <p:nvSpPr>
          <p:cNvPr id="982" name="Text Placeholder 14"/>
          <p:cNvSpPr/>
          <p:nvPr>
            <p:ph type="body" sz="quarter" idx="25" hasCustomPrompt="1"/>
          </p:nvPr>
        </p:nvSpPr>
        <p:spPr>
          <a:xfrm>
            <a:off x="16710265" y="2705573"/>
            <a:ext cx="6888299" cy="427746"/>
          </a:xfrm>
          <a:prstGeom prst="rect">
            <a:avLst/>
          </a:prstGeom>
        </p:spPr>
        <p:txBody>
          <a:bodyPr/>
          <a:lstStyle>
            <a:lvl1pPr>
              <a:lnSpc>
                <a:spcPct val="120000"/>
              </a:lnSpc>
              <a:defRPr sz="2000">
                <a:solidFill>
                  <a:srgbClr val="FFFFFF"/>
                </a:solidFill>
              </a:defRPr>
            </a:lvl1pPr>
          </a:lstStyle>
          <a:p>
            <a:pPr/>
            <a:r>
              <a:t>Don’t stretch or alter its proportions</a:t>
            </a:r>
          </a:p>
        </p:txBody>
      </p:sp>
      <p:sp>
        <p:nvSpPr>
          <p:cNvPr id="983" name="Picture Placeholder 7"/>
          <p:cNvSpPr/>
          <p:nvPr>
            <p:ph type="pic" sz="quarter" idx="26"/>
          </p:nvPr>
        </p:nvSpPr>
        <p:spPr>
          <a:xfrm>
            <a:off x="537007" y="8798126"/>
            <a:ext cx="7565045" cy="4415633"/>
          </a:xfrm>
          <a:prstGeom prst="rect">
            <a:avLst/>
          </a:prstGeom>
          <a:ln w="9525">
            <a:solidFill>
              <a:srgbClr val="000000">
                <a:alpha val="25000"/>
              </a:srgbClr>
            </a:solidFill>
            <a:round/>
          </a:ln>
        </p:spPr>
        <p:txBody>
          <a:bodyPr lIns="91439" rIns="91439">
            <a:noAutofit/>
          </a:bodyPr>
          <a:lstStyle/>
          <a:p>
            <a:pPr/>
          </a:p>
        </p:txBody>
      </p:sp>
      <p:sp>
        <p:nvSpPr>
          <p:cNvPr id="984" name="Line"/>
          <p:cNvSpPr/>
          <p:nvPr/>
        </p:nvSpPr>
        <p:spPr>
          <a:xfrm flipV="1">
            <a:off x="613742" y="8863790"/>
            <a:ext cx="7396765" cy="4284306"/>
          </a:xfrm>
          <a:prstGeom prst="line">
            <a:avLst/>
          </a:prstGeom>
          <a:ln w="12700">
            <a:solidFill>
              <a:srgbClr val="000000">
                <a:alpha val="25000"/>
              </a:srgbClr>
            </a:solidFill>
            <a:miter lim="400000"/>
          </a:ln>
        </p:spPr>
        <p:txBody>
          <a:bodyPr lIns="45718" tIns="45718" rIns="45718" bIns="45718"/>
          <a:lstStyle/>
          <a:p>
            <a:pPr/>
          </a:p>
        </p:txBody>
      </p:sp>
      <p:sp>
        <p:nvSpPr>
          <p:cNvPr id="985" name="Picture Placeholder 9"/>
          <p:cNvSpPr/>
          <p:nvPr>
            <p:ph type="pic" sz="quarter" idx="27"/>
          </p:nvPr>
        </p:nvSpPr>
        <p:spPr>
          <a:xfrm>
            <a:off x="8406620" y="8798126"/>
            <a:ext cx="7565047" cy="4415633"/>
          </a:xfrm>
          <a:prstGeom prst="rect">
            <a:avLst/>
          </a:prstGeom>
          <a:ln w="9525">
            <a:solidFill>
              <a:srgbClr val="000000">
                <a:alpha val="25000"/>
              </a:srgbClr>
            </a:solidFill>
            <a:round/>
          </a:ln>
        </p:spPr>
        <p:txBody>
          <a:bodyPr lIns="91439" rIns="91439">
            <a:noAutofit/>
          </a:bodyPr>
          <a:lstStyle/>
          <a:p>
            <a:pPr/>
          </a:p>
        </p:txBody>
      </p:sp>
      <p:sp>
        <p:nvSpPr>
          <p:cNvPr id="986" name="Line"/>
          <p:cNvSpPr/>
          <p:nvPr/>
        </p:nvSpPr>
        <p:spPr>
          <a:xfrm flipV="1">
            <a:off x="8483357" y="8863790"/>
            <a:ext cx="7396762" cy="4284306"/>
          </a:xfrm>
          <a:prstGeom prst="line">
            <a:avLst/>
          </a:prstGeom>
          <a:ln w="12700">
            <a:solidFill>
              <a:srgbClr val="000000">
                <a:alpha val="25000"/>
              </a:srgbClr>
            </a:solidFill>
            <a:miter lim="400000"/>
          </a:ln>
        </p:spPr>
        <p:txBody>
          <a:bodyPr lIns="45718" tIns="45718" rIns="45718" bIns="45718"/>
          <a:lstStyle/>
          <a:p>
            <a:pPr/>
          </a:p>
        </p:txBody>
      </p:sp>
      <p:sp>
        <p:nvSpPr>
          <p:cNvPr id="987" name="Picture Placeholder 11"/>
          <p:cNvSpPr/>
          <p:nvPr>
            <p:ph type="pic" sz="quarter" idx="28"/>
          </p:nvPr>
        </p:nvSpPr>
        <p:spPr>
          <a:xfrm>
            <a:off x="16261235" y="8798127"/>
            <a:ext cx="7565045" cy="4415838"/>
          </a:xfrm>
          <a:prstGeom prst="rect">
            <a:avLst/>
          </a:prstGeom>
          <a:ln w="9525">
            <a:solidFill>
              <a:srgbClr val="000000">
                <a:alpha val="25000"/>
              </a:srgbClr>
            </a:solidFill>
            <a:round/>
          </a:ln>
        </p:spPr>
        <p:txBody>
          <a:bodyPr lIns="91439" rIns="91439">
            <a:noAutofit/>
          </a:bodyPr>
          <a:lstStyle/>
          <a:p>
            <a:pPr/>
          </a:p>
        </p:txBody>
      </p:sp>
      <p:sp>
        <p:nvSpPr>
          <p:cNvPr id="988" name="Line"/>
          <p:cNvSpPr/>
          <p:nvPr/>
        </p:nvSpPr>
        <p:spPr>
          <a:xfrm flipV="1">
            <a:off x="16337971" y="8863790"/>
            <a:ext cx="7396763" cy="4284306"/>
          </a:xfrm>
          <a:prstGeom prst="line">
            <a:avLst/>
          </a:prstGeom>
          <a:ln w="12700">
            <a:solidFill>
              <a:srgbClr val="000000">
                <a:alpha val="25000"/>
              </a:srgbClr>
            </a:solidFill>
            <a:miter lim="400000"/>
          </a:ln>
        </p:spPr>
        <p:txBody>
          <a:bodyPr lIns="45718" tIns="45718" rIns="45718" bIns="45718"/>
          <a:lstStyle/>
          <a:p>
            <a:pPr/>
          </a:p>
        </p:txBody>
      </p:sp>
      <p:grpSp>
        <p:nvGrpSpPr>
          <p:cNvPr id="992" name="Group"/>
          <p:cNvGrpSpPr/>
          <p:nvPr/>
        </p:nvGrpSpPr>
        <p:grpSpPr>
          <a:xfrm>
            <a:off x="530658" y="8195875"/>
            <a:ext cx="335041" cy="335043"/>
            <a:chOff x="0" y="0"/>
            <a:chExt cx="335040" cy="335042"/>
          </a:xfrm>
        </p:grpSpPr>
        <p:sp>
          <p:nvSpPr>
            <p:cNvPr id="989" name="Circle"/>
            <p:cNvSpPr/>
            <p:nvPr/>
          </p:nvSpPr>
          <p:spPr>
            <a:xfrm>
              <a:off x="-1" y="-1"/>
              <a:ext cx="335042"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990" name="Rounded Rectangle"/>
            <p:cNvSpPr/>
            <p:nvPr/>
          </p:nvSpPr>
          <p:spPr>
            <a:xfrm rot="18900000">
              <a:off x="58937" y="149323"/>
              <a:ext cx="217167"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991" name="Rounded Rectangle"/>
            <p:cNvSpPr/>
            <p:nvPr/>
          </p:nvSpPr>
          <p:spPr>
            <a:xfrm rot="2700000">
              <a:off x="58936" y="149323"/>
              <a:ext cx="217169"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grpSp>
        <p:nvGrpSpPr>
          <p:cNvPr id="996" name="Group"/>
          <p:cNvGrpSpPr/>
          <p:nvPr/>
        </p:nvGrpSpPr>
        <p:grpSpPr>
          <a:xfrm>
            <a:off x="8400270" y="8195875"/>
            <a:ext cx="335043" cy="335043"/>
            <a:chOff x="0" y="0"/>
            <a:chExt cx="335042" cy="335042"/>
          </a:xfrm>
        </p:grpSpPr>
        <p:sp>
          <p:nvSpPr>
            <p:cNvPr id="993"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994"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995"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grpSp>
        <p:nvGrpSpPr>
          <p:cNvPr id="1000" name="Group"/>
          <p:cNvGrpSpPr/>
          <p:nvPr/>
        </p:nvGrpSpPr>
        <p:grpSpPr>
          <a:xfrm>
            <a:off x="16254885" y="8195875"/>
            <a:ext cx="335043" cy="335043"/>
            <a:chOff x="0" y="0"/>
            <a:chExt cx="335042" cy="335042"/>
          </a:xfrm>
        </p:grpSpPr>
        <p:sp>
          <p:nvSpPr>
            <p:cNvPr id="997"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998"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999"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grpSp>
        <p:nvGrpSpPr>
          <p:cNvPr id="1004" name="Group"/>
          <p:cNvGrpSpPr/>
          <p:nvPr/>
        </p:nvGrpSpPr>
        <p:grpSpPr>
          <a:xfrm>
            <a:off x="530658" y="2756865"/>
            <a:ext cx="335041" cy="335043"/>
            <a:chOff x="0" y="0"/>
            <a:chExt cx="335040" cy="335042"/>
          </a:xfrm>
        </p:grpSpPr>
        <p:sp>
          <p:nvSpPr>
            <p:cNvPr id="1001" name="Circle"/>
            <p:cNvSpPr/>
            <p:nvPr/>
          </p:nvSpPr>
          <p:spPr>
            <a:xfrm>
              <a:off x="-1" y="-1"/>
              <a:ext cx="335042"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002" name="Rounded Rectangle"/>
            <p:cNvSpPr/>
            <p:nvPr/>
          </p:nvSpPr>
          <p:spPr>
            <a:xfrm rot="18900000">
              <a:off x="58937" y="149323"/>
              <a:ext cx="217167"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003" name="Rounded Rectangle"/>
            <p:cNvSpPr/>
            <p:nvPr/>
          </p:nvSpPr>
          <p:spPr>
            <a:xfrm rot="2700000">
              <a:off x="58936" y="149323"/>
              <a:ext cx="217169"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grpSp>
        <p:nvGrpSpPr>
          <p:cNvPr id="1008" name="Group"/>
          <p:cNvGrpSpPr/>
          <p:nvPr/>
        </p:nvGrpSpPr>
        <p:grpSpPr>
          <a:xfrm>
            <a:off x="8400270" y="2756865"/>
            <a:ext cx="335043" cy="335043"/>
            <a:chOff x="0" y="0"/>
            <a:chExt cx="335042" cy="335042"/>
          </a:xfrm>
        </p:grpSpPr>
        <p:sp>
          <p:nvSpPr>
            <p:cNvPr id="1005"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006"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007"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grpSp>
        <p:nvGrpSpPr>
          <p:cNvPr id="1012" name="Group"/>
          <p:cNvGrpSpPr/>
          <p:nvPr/>
        </p:nvGrpSpPr>
        <p:grpSpPr>
          <a:xfrm>
            <a:off x="16254885" y="2756865"/>
            <a:ext cx="335043" cy="335043"/>
            <a:chOff x="0" y="0"/>
            <a:chExt cx="335042" cy="335042"/>
          </a:xfrm>
        </p:grpSpPr>
        <p:sp>
          <p:nvSpPr>
            <p:cNvPr id="1009"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010"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011"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sp>
        <p:nvSpPr>
          <p:cNvPr id="1013"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014" name="Text Placeholder 14"/>
          <p:cNvSpPr/>
          <p:nvPr>
            <p:ph type="body" sz="quarter" idx="29" hasCustomPrompt="1"/>
          </p:nvPr>
        </p:nvSpPr>
        <p:spPr>
          <a:xfrm>
            <a:off x="537005" y="508753"/>
            <a:ext cx="5194801" cy="369333"/>
          </a:xfrm>
          <a:prstGeom prst="rect">
            <a:avLst/>
          </a:prstGeom>
        </p:spPr>
        <p:txBody>
          <a:bodyPr/>
          <a:lstStyle>
            <a:lvl1pPr defTabSz="734694">
              <a:lnSpc>
                <a:spcPct val="90000"/>
              </a:lnSpc>
              <a:defRPr sz="1779">
                <a:solidFill>
                  <a:srgbClr val="F2F2F2"/>
                </a:solidFill>
              </a:defRPr>
            </a:lvl1pPr>
          </a:lstStyle>
          <a:p>
            <a:pPr/>
            <a:r>
              <a:t>Logo</a:t>
            </a:r>
          </a:p>
        </p:txBody>
      </p:sp>
      <p:sp>
        <p:nvSpPr>
          <p:cNvPr id="1015" name="Things to avoid"/>
          <p:cNvSpPr txBox="1"/>
          <p:nvPr>
            <p:ph type="title" hasCustomPrompt="1"/>
          </p:nvPr>
        </p:nvSpPr>
        <p:spPr>
          <a:xfrm>
            <a:off x="537005" y="936381"/>
            <a:ext cx="5470683" cy="923331"/>
          </a:xfrm>
          <a:prstGeom prst="rect">
            <a:avLst/>
          </a:prstGeom>
        </p:spPr>
        <p:txBody>
          <a:bodyPr anchor="t"/>
          <a:lstStyle>
            <a:lvl1pPr>
              <a:lnSpc>
                <a:spcPct val="90000"/>
              </a:lnSpc>
              <a:defRPr spc="-180" sz="6000">
                <a:solidFill>
                  <a:srgbClr val="FFFFFF"/>
                </a:solidFill>
              </a:defRPr>
            </a:lvl1pPr>
          </a:lstStyle>
          <a:p>
            <a:pPr/>
            <a:r>
              <a:t>Things to avoid</a:t>
            </a:r>
          </a:p>
        </p:txBody>
      </p:sp>
      <p:sp>
        <p:nvSpPr>
          <p:cNvPr id="1016" name="Picture Placeholder 11"/>
          <p:cNvSpPr/>
          <p:nvPr>
            <p:ph type="pic" sz="quarter" idx="30"/>
          </p:nvPr>
        </p:nvSpPr>
        <p:spPr>
          <a:xfrm>
            <a:off x="537008" y="3359115"/>
            <a:ext cx="7565043" cy="4415634"/>
          </a:xfrm>
          <a:prstGeom prst="rect">
            <a:avLst/>
          </a:prstGeom>
          <a:ln w="9525">
            <a:solidFill>
              <a:srgbClr val="000000">
                <a:alpha val="25000"/>
              </a:srgbClr>
            </a:solidFill>
            <a:round/>
          </a:ln>
        </p:spPr>
        <p:txBody>
          <a:bodyPr lIns="91439" rIns="91439">
            <a:noAutofit/>
          </a:bodyPr>
          <a:lstStyle/>
          <a:p>
            <a:pPr/>
          </a:p>
        </p:txBody>
      </p:sp>
      <p:sp>
        <p:nvSpPr>
          <p:cNvPr id="1017" name="Picture Placeholder 14"/>
          <p:cNvSpPr/>
          <p:nvPr>
            <p:ph type="pic" sz="quarter" idx="31"/>
          </p:nvPr>
        </p:nvSpPr>
        <p:spPr>
          <a:xfrm>
            <a:off x="537008" y="8798125"/>
            <a:ext cx="7565043" cy="4415634"/>
          </a:xfrm>
          <a:prstGeom prst="rect">
            <a:avLst/>
          </a:prstGeom>
          <a:ln w="9525">
            <a:solidFill>
              <a:srgbClr val="000000">
                <a:alpha val="25000"/>
              </a:srgbClr>
            </a:solidFill>
            <a:round/>
          </a:ln>
        </p:spPr>
        <p:txBody>
          <a:bodyPr lIns="91439" rIns="91439">
            <a:noAutofit/>
          </a:bodyPr>
          <a:lstStyle/>
          <a:p>
            <a:pPr/>
          </a:p>
        </p:txBody>
      </p:sp>
      <p:sp>
        <p:nvSpPr>
          <p:cNvPr id="1018" name="Line"/>
          <p:cNvSpPr/>
          <p:nvPr/>
        </p:nvSpPr>
        <p:spPr>
          <a:xfrm flipV="1">
            <a:off x="613742" y="8863790"/>
            <a:ext cx="7396765" cy="4284306"/>
          </a:xfrm>
          <a:prstGeom prst="line">
            <a:avLst/>
          </a:prstGeom>
          <a:ln w="12700">
            <a:solidFill>
              <a:srgbClr val="000000">
                <a:alpha val="25000"/>
              </a:srgbClr>
            </a:solidFill>
            <a:miter lim="400000"/>
          </a:ln>
        </p:spPr>
        <p:txBody>
          <a:bodyPr lIns="45718" tIns="45718" rIns="45718" bIns="45718"/>
          <a:lstStyle/>
          <a:p>
            <a:pPr/>
          </a:p>
        </p:txBody>
      </p:sp>
      <p:sp>
        <p:nvSpPr>
          <p:cNvPr id="1019" name="Picture Placeholder 15"/>
          <p:cNvSpPr/>
          <p:nvPr>
            <p:ph type="pic" sz="quarter" idx="32"/>
          </p:nvPr>
        </p:nvSpPr>
        <p:spPr>
          <a:xfrm>
            <a:off x="8406620" y="8798125"/>
            <a:ext cx="7565047" cy="4415634"/>
          </a:xfrm>
          <a:prstGeom prst="rect">
            <a:avLst/>
          </a:prstGeom>
          <a:ln w="9525">
            <a:solidFill>
              <a:srgbClr val="000000">
                <a:alpha val="25000"/>
              </a:srgbClr>
            </a:solidFill>
            <a:round/>
          </a:ln>
        </p:spPr>
        <p:txBody>
          <a:bodyPr lIns="91439" rIns="91439">
            <a:noAutofit/>
          </a:bodyPr>
          <a:lstStyle/>
          <a:p>
            <a:pPr/>
          </a:p>
        </p:txBody>
      </p:sp>
      <p:sp>
        <p:nvSpPr>
          <p:cNvPr id="1020" name="Line"/>
          <p:cNvSpPr/>
          <p:nvPr/>
        </p:nvSpPr>
        <p:spPr>
          <a:xfrm flipV="1">
            <a:off x="8483357" y="8863790"/>
            <a:ext cx="7396762" cy="4284306"/>
          </a:xfrm>
          <a:prstGeom prst="line">
            <a:avLst/>
          </a:prstGeom>
          <a:ln w="12700">
            <a:solidFill>
              <a:srgbClr val="000000">
                <a:alpha val="25000"/>
              </a:srgbClr>
            </a:solidFill>
            <a:miter lim="400000"/>
          </a:ln>
        </p:spPr>
        <p:txBody>
          <a:bodyPr lIns="45718" tIns="45718" rIns="45718" bIns="45718"/>
          <a:lstStyle/>
          <a:p>
            <a:pPr/>
          </a:p>
        </p:txBody>
      </p:sp>
      <p:sp>
        <p:nvSpPr>
          <p:cNvPr id="1021" name="Picture Placeholder 16"/>
          <p:cNvSpPr/>
          <p:nvPr>
            <p:ph type="pic" sz="quarter" idx="33"/>
          </p:nvPr>
        </p:nvSpPr>
        <p:spPr>
          <a:xfrm>
            <a:off x="16261235" y="8798127"/>
            <a:ext cx="7565044" cy="4415838"/>
          </a:xfrm>
          <a:prstGeom prst="rect">
            <a:avLst/>
          </a:prstGeom>
          <a:ln w="9525">
            <a:solidFill>
              <a:srgbClr val="000000">
                <a:alpha val="25000"/>
              </a:srgbClr>
            </a:solidFill>
            <a:round/>
          </a:ln>
        </p:spPr>
        <p:txBody>
          <a:bodyPr lIns="91439" rIns="91439">
            <a:noAutofit/>
          </a:bodyPr>
          <a:lstStyle/>
          <a:p>
            <a:pPr/>
          </a:p>
        </p:txBody>
      </p:sp>
      <p:sp>
        <p:nvSpPr>
          <p:cNvPr id="1022" name="Line"/>
          <p:cNvSpPr/>
          <p:nvPr/>
        </p:nvSpPr>
        <p:spPr>
          <a:xfrm flipV="1">
            <a:off x="16337971" y="8863790"/>
            <a:ext cx="7396763" cy="4284306"/>
          </a:xfrm>
          <a:prstGeom prst="line">
            <a:avLst/>
          </a:prstGeom>
          <a:ln w="12700">
            <a:solidFill>
              <a:srgbClr val="000000">
                <a:alpha val="25000"/>
              </a:srgbClr>
            </a:solidFill>
            <a:miter lim="400000"/>
          </a:ln>
        </p:spPr>
        <p:txBody>
          <a:bodyPr lIns="45718" tIns="45718" rIns="45718" bIns="45718"/>
          <a:lstStyle/>
          <a:p>
            <a:pPr/>
          </a:p>
        </p:txBody>
      </p:sp>
      <p:sp>
        <p:nvSpPr>
          <p:cNvPr id="1023" name="Line"/>
          <p:cNvSpPr/>
          <p:nvPr/>
        </p:nvSpPr>
        <p:spPr>
          <a:xfrm flipV="1">
            <a:off x="613742" y="3424778"/>
            <a:ext cx="7396765" cy="4284307"/>
          </a:xfrm>
          <a:prstGeom prst="line">
            <a:avLst/>
          </a:prstGeom>
          <a:ln w="12700">
            <a:solidFill>
              <a:srgbClr val="000000">
                <a:alpha val="25000"/>
              </a:srgbClr>
            </a:solidFill>
            <a:miter lim="400000"/>
          </a:ln>
        </p:spPr>
        <p:txBody>
          <a:bodyPr lIns="45718" tIns="45718" rIns="45718" bIns="45718"/>
          <a:lstStyle/>
          <a:p>
            <a:pPr/>
          </a:p>
        </p:txBody>
      </p:sp>
      <p:sp>
        <p:nvSpPr>
          <p:cNvPr id="1024" name="Picture Placeholder 12"/>
          <p:cNvSpPr/>
          <p:nvPr>
            <p:ph type="pic" sz="quarter" idx="34"/>
          </p:nvPr>
        </p:nvSpPr>
        <p:spPr>
          <a:xfrm>
            <a:off x="8406620" y="3359115"/>
            <a:ext cx="7565047" cy="4415634"/>
          </a:xfrm>
          <a:prstGeom prst="rect">
            <a:avLst/>
          </a:prstGeom>
          <a:ln w="9525">
            <a:solidFill>
              <a:srgbClr val="000000">
                <a:alpha val="25000"/>
              </a:srgbClr>
            </a:solidFill>
            <a:round/>
          </a:ln>
        </p:spPr>
        <p:txBody>
          <a:bodyPr lIns="91439" rIns="91439">
            <a:noAutofit/>
          </a:bodyPr>
          <a:lstStyle/>
          <a:p>
            <a:pPr/>
          </a:p>
        </p:txBody>
      </p:sp>
      <p:sp>
        <p:nvSpPr>
          <p:cNvPr id="1025" name="Line"/>
          <p:cNvSpPr/>
          <p:nvPr/>
        </p:nvSpPr>
        <p:spPr>
          <a:xfrm flipV="1">
            <a:off x="8483357" y="3424778"/>
            <a:ext cx="7396762" cy="4284307"/>
          </a:xfrm>
          <a:prstGeom prst="line">
            <a:avLst/>
          </a:prstGeom>
          <a:ln w="12700">
            <a:solidFill>
              <a:srgbClr val="000000">
                <a:alpha val="25000"/>
              </a:srgbClr>
            </a:solidFill>
            <a:miter lim="400000"/>
          </a:ln>
        </p:spPr>
        <p:txBody>
          <a:bodyPr lIns="45718" tIns="45718" rIns="45718" bIns="45718"/>
          <a:lstStyle/>
          <a:p>
            <a:pPr/>
          </a:p>
        </p:txBody>
      </p:sp>
      <p:sp>
        <p:nvSpPr>
          <p:cNvPr id="1026" name="Picture Placeholder 13"/>
          <p:cNvSpPr/>
          <p:nvPr>
            <p:ph type="pic" sz="quarter" idx="35"/>
          </p:nvPr>
        </p:nvSpPr>
        <p:spPr>
          <a:xfrm>
            <a:off x="16261235" y="3359115"/>
            <a:ext cx="7565044" cy="4415838"/>
          </a:xfrm>
          <a:prstGeom prst="rect">
            <a:avLst/>
          </a:prstGeom>
          <a:ln w="9525">
            <a:solidFill>
              <a:srgbClr val="000000">
                <a:alpha val="25000"/>
              </a:srgbClr>
            </a:solidFill>
            <a:round/>
          </a:ln>
        </p:spPr>
        <p:txBody>
          <a:bodyPr lIns="91439" rIns="91439">
            <a:noAutofit/>
          </a:bodyPr>
          <a:lstStyle/>
          <a:p>
            <a:pPr/>
          </a:p>
        </p:txBody>
      </p:sp>
      <p:sp>
        <p:nvSpPr>
          <p:cNvPr id="1027" name="Line"/>
          <p:cNvSpPr/>
          <p:nvPr/>
        </p:nvSpPr>
        <p:spPr>
          <a:xfrm flipV="1">
            <a:off x="16337971" y="3424778"/>
            <a:ext cx="7396763" cy="4284307"/>
          </a:xfrm>
          <a:prstGeom prst="line">
            <a:avLst/>
          </a:prstGeom>
          <a:ln w="12700">
            <a:solidFill>
              <a:srgbClr val="000000">
                <a:alpha val="25000"/>
              </a:srgbClr>
            </a:solidFill>
            <a:miter lim="400000"/>
          </a:ln>
        </p:spPr>
        <p:txBody>
          <a:bodyPr lIns="45718" tIns="45718" rIns="45718" bIns="45718"/>
          <a:lstStyle/>
          <a:p>
            <a:pPr/>
          </a:p>
        </p:txBody>
      </p:sp>
    </p:spTree>
  </p:cSld>
  <p:clrMapOvr>
    <a:masterClrMapping/>
  </p:clrMapOvr>
  <p:transition xmlns:p14="http://schemas.microsoft.com/office/powerpoint/2010/main" spd="med" advClick="1"/>
</p:sldLayout>
</file>

<file path=ppt/slideLayouts/slideLayout6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ogo – Things to avoid – Dark">
    <p:bg>
      <p:bgPr>
        <a:solidFill>
          <a:srgbClr val="000000"/>
        </a:solidFill>
      </p:bgPr>
    </p:bg>
    <p:spTree>
      <p:nvGrpSpPr>
        <p:cNvPr id="1" name=""/>
        <p:cNvGrpSpPr/>
        <p:nvPr/>
      </p:nvGrpSpPr>
      <p:grpSpPr>
        <a:xfrm>
          <a:off x="0" y="0"/>
          <a:ext cx="0" cy="0"/>
          <a:chOff x="0" y="0"/>
          <a:chExt cx="0" cy="0"/>
        </a:xfrm>
      </p:grpSpPr>
      <p:sp>
        <p:nvSpPr>
          <p:cNvPr id="1034" name="Body Level One…"/>
          <p:cNvSpPr txBox="1"/>
          <p:nvPr>
            <p:ph type="body" sz="quarter" idx="1" hasCustomPrompt="1"/>
          </p:nvPr>
        </p:nvSpPr>
        <p:spPr>
          <a:xfrm>
            <a:off x="8855651" y="8144584"/>
            <a:ext cx="6888299" cy="427747"/>
          </a:xfrm>
          <a:prstGeom prst="rect">
            <a:avLst/>
          </a:prstGeom>
        </p:spPr>
        <p:txBody>
          <a:bodyPr/>
          <a:lstStyle>
            <a:lvl1pPr>
              <a:lnSpc>
                <a:spcPct val="120000"/>
              </a:lnSpc>
              <a:defRPr sz="2000">
                <a:solidFill>
                  <a:srgbClr val="FFFFFF"/>
                </a:solidFill>
              </a:defRPr>
            </a:lvl1pPr>
            <a:lvl2pPr>
              <a:lnSpc>
                <a:spcPct val="120000"/>
              </a:lnSpc>
              <a:defRPr sz="2000">
                <a:solidFill>
                  <a:srgbClr val="FFFFFF"/>
                </a:solidFill>
              </a:defRPr>
            </a:lvl2pPr>
            <a:lvl3pPr>
              <a:lnSpc>
                <a:spcPct val="120000"/>
              </a:lnSpc>
              <a:defRPr sz="2000">
                <a:solidFill>
                  <a:srgbClr val="FFFFFF"/>
                </a:solidFill>
              </a:defRPr>
            </a:lvl3pPr>
            <a:lvl4pPr>
              <a:lnSpc>
                <a:spcPct val="120000"/>
              </a:lnSpc>
              <a:defRPr sz="2000">
                <a:solidFill>
                  <a:srgbClr val="FFFFFF"/>
                </a:solidFill>
              </a:defRPr>
            </a:lvl4pPr>
            <a:lvl5pPr>
              <a:lnSpc>
                <a:spcPct val="120000"/>
              </a:lnSpc>
              <a:defRPr sz="2000">
                <a:solidFill>
                  <a:srgbClr val="FFFFFF"/>
                </a:solidFill>
              </a:defRPr>
            </a:lvl5pPr>
          </a:lstStyle>
          <a:p>
            <a:pPr/>
            <a:r>
              <a:t>Don’t rotate</a:t>
            </a:r>
          </a:p>
          <a:p>
            <a:pPr lvl="1"/>
            <a:r>
              <a:t/>
            </a:r>
          </a:p>
          <a:p>
            <a:pPr lvl="2"/>
            <a:r>
              <a:t/>
            </a:r>
          </a:p>
          <a:p>
            <a:pPr lvl="3"/>
            <a:r>
              <a:t/>
            </a:r>
          </a:p>
          <a:p>
            <a:pPr lvl="4"/>
            <a:r>
              <a:t/>
            </a:r>
          </a:p>
        </p:txBody>
      </p:sp>
      <p:sp>
        <p:nvSpPr>
          <p:cNvPr id="1035" name="Text Placeholder 14"/>
          <p:cNvSpPr/>
          <p:nvPr>
            <p:ph type="body" sz="quarter" idx="21" hasCustomPrompt="1"/>
          </p:nvPr>
        </p:nvSpPr>
        <p:spPr>
          <a:xfrm>
            <a:off x="986037" y="8144584"/>
            <a:ext cx="6888300" cy="427746"/>
          </a:xfrm>
          <a:prstGeom prst="rect">
            <a:avLst/>
          </a:prstGeom>
        </p:spPr>
        <p:txBody>
          <a:bodyPr/>
          <a:lstStyle>
            <a:lvl1pPr>
              <a:lnSpc>
                <a:spcPct val="120000"/>
              </a:lnSpc>
              <a:defRPr sz="2000">
                <a:solidFill>
                  <a:srgbClr val="FFFFFF"/>
                </a:solidFill>
              </a:defRPr>
            </a:lvl1pPr>
          </a:lstStyle>
          <a:p>
            <a:pPr/>
            <a:r>
              <a:t>Don’t apply gradients</a:t>
            </a:r>
          </a:p>
        </p:txBody>
      </p:sp>
      <p:sp>
        <p:nvSpPr>
          <p:cNvPr id="1036" name="Text Placeholder 14"/>
          <p:cNvSpPr/>
          <p:nvPr>
            <p:ph type="body" sz="quarter" idx="22" hasCustomPrompt="1"/>
          </p:nvPr>
        </p:nvSpPr>
        <p:spPr>
          <a:xfrm>
            <a:off x="16710265" y="8144584"/>
            <a:ext cx="6888299" cy="427746"/>
          </a:xfrm>
          <a:prstGeom prst="rect">
            <a:avLst/>
          </a:prstGeom>
        </p:spPr>
        <p:txBody>
          <a:bodyPr/>
          <a:lstStyle>
            <a:lvl1pPr>
              <a:lnSpc>
                <a:spcPct val="120000"/>
              </a:lnSpc>
              <a:defRPr sz="2000">
                <a:solidFill>
                  <a:srgbClr val="FFFFFF"/>
                </a:solidFill>
              </a:defRPr>
            </a:lvl1pPr>
          </a:lstStyle>
          <a:p>
            <a:pPr/>
            <a:r>
              <a:t>Don’t change the arrangement</a:t>
            </a:r>
          </a:p>
        </p:txBody>
      </p:sp>
      <p:sp>
        <p:nvSpPr>
          <p:cNvPr id="1037" name="Text Placeholder 14"/>
          <p:cNvSpPr/>
          <p:nvPr>
            <p:ph type="body" sz="quarter" idx="23" hasCustomPrompt="1"/>
          </p:nvPr>
        </p:nvSpPr>
        <p:spPr>
          <a:xfrm>
            <a:off x="986037" y="2705573"/>
            <a:ext cx="6888300" cy="427746"/>
          </a:xfrm>
          <a:prstGeom prst="rect">
            <a:avLst/>
          </a:prstGeom>
        </p:spPr>
        <p:txBody>
          <a:bodyPr/>
          <a:lstStyle>
            <a:lvl1pPr>
              <a:lnSpc>
                <a:spcPct val="120000"/>
              </a:lnSpc>
              <a:defRPr sz="2000">
                <a:solidFill>
                  <a:srgbClr val="FFFFFF"/>
                </a:solidFill>
              </a:defRPr>
            </a:lvl1pPr>
          </a:lstStyle>
          <a:p>
            <a:pPr/>
            <a:r>
              <a:t>Don’t change opacity</a:t>
            </a:r>
          </a:p>
        </p:txBody>
      </p:sp>
      <p:sp>
        <p:nvSpPr>
          <p:cNvPr id="1038" name="Text Placeholder 14"/>
          <p:cNvSpPr/>
          <p:nvPr>
            <p:ph type="body" sz="quarter" idx="24" hasCustomPrompt="1"/>
          </p:nvPr>
        </p:nvSpPr>
        <p:spPr>
          <a:xfrm>
            <a:off x="8855651" y="2705573"/>
            <a:ext cx="6888299" cy="427746"/>
          </a:xfrm>
          <a:prstGeom prst="rect">
            <a:avLst/>
          </a:prstGeom>
        </p:spPr>
        <p:txBody>
          <a:bodyPr/>
          <a:lstStyle>
            <a:lvl1pPr>
              <a:lnSpc>
                <a:spcPct val="120000"/>
              </a:lnSpc>
              <a:defRPr sz="2000">
                <a:solidFill>
                  <a:srgbClr val="FFFFFF"/>
                </a:solidFill>
              </a:defRPr>
            </a:lvl1pPr>
          </a:lstStyle>
          <a:p>
            <a:pPr/>
            <a:r>
              <a:t>Don’t apply colours</a:t>
            </a:r>
          </a:p>
        </p:txBody>
      </p:sp>
      <p:sp>
        <p:nvSpPr>
          <p:cNvPr id="1039" name="Text Placeholder 14"/>
          <p:cNvSpPr/>
          <p:nvPr>
            <p:ph type="body" sz="quarter" idx="25" hasCustomPrompt="1"/>
          </p:nvPr>
        </p:nvSpPr>
        <p:spPr>
          <a:xfrm>
            <a:off x="16710265" y="2705573"/>
            <a:ext cx="6888299" cy="427746"/>
          </a:xfrm>
          <a:prstGeom prst="rect">
            <a:avLst/>
          </a:prstGeom>
        </p:spPr>
        <p:txBody>
          <a:bodyPr/>
          <a:lstStyle>
            <a:lvl1pPr>
              <a:lnSpc>
                <a:spcPct val="120000"/>
              </a:lnSpc>
              <a:defRPr sz="2000">
                <a:solidFill>
                  <a:srgbClr val="FFFFFF"/>
                </a:solidFill>
              </a:defRPr>
            </a:lvl1pPr>
          </a:lstStyle>
          <a:p>
            <a:pPr/>
            <a:r>
              <a:t>Don’t stretch or alter its proportions</a:t>
            </a:r>
          </a:p>
        </p:txBody>
      </p:sp>
      <p:grpSp>
        <p:nvGrpSpPr>
          <p:cNvPr id="1043" name="Group"/>
          <p:cNvGrpSpPr/>
          <p:nvPr/>
        </p:nvGrpSpPr>
        <p:grpSpPr>
          <a:xfrm>
            <a:off x="530658" y="8195875"/>
            <a:ext cx="335041" cy="335043"/>
            <a:chOff x="0" y="0"/>
            <a:chExt cx="335040" cy="335042"/>
          </a:xfrm>
        </p:grpSpPr>
        <p:sp>
          <p:nvSpPr>
            <p:cNvPr id="1040" name="Circle"/>
            <p:cNvSpPr/>
            <p:nvPr/>
          </p:nvSpPr>
          <p:spPr>
            <a:xfrm>
              <a:off x="-1" y="-1"/>
              <a:ext cx="335042"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041" name="Rounded Rectangle"/>
            <p:cNvSpPr/>
            <p:nvPr/>
          </p:nvSpPr>
          <p:spPr>
            <a:xfrm rot="18900000">
              <a:off x="58937" y="149323"/>
              <a:ext cx="217167"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042" name="Rounded Rectangle"/>
            <p:cNvSpPr/>
            <p:nvPr/>
          </p:nvSpPr>
          <p:spPr>
            <a:xfrm rot="2700000">
              <a:off x="58936" y="149323"/>
              <a:ext cx="217169"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grpSp>
        <p:nvGrpSpPr>
          <p:cNvPr id="1047" name="Group"/>
          <p:cNvGrpSpPr/>
          <p:nvPr/>
        </p:nvGrpSpPr>
        <p:grpSpPr>
          <a:xfrm>
            <a:off x="8400270" y="8195875"/>
            <a:ext cx="335043" cy="335043"/>
            <a:chOff x="0" y="0"/>
            <a:chExt cx="335042" cy="335042"/>
          </a:xfrm>
        </p:grpSpPr>
        <p:sp>
          <p:nvSpPr>
            <p:cNvPr id="1044"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045"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046"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grpSp>
        <p:nvGrpSpPr>
          <p:cNvPr id="1051" name="Group"/>
          <p:cNvGrpSpPr/>
          <p:nvPr/>
        </p:nvGrpSpPr>
        <p:grpSpPr>
          <a:xfrm>
            <a:off x="16254885" y="8195875"/>
            <a:ext cx="335043" cy="335043"/>
            <a:chOff x="0" y="0"/>
            <a:chExt cx="335042" cy="335042"/>
          </a:xfrm>
        </p:grpSpPr>
        <p:sp>
          <p:nvSpPr>
            <p:cNvPr id="1048"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049"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050"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grpSp>
        <p:nvGrpSpPr>
          <p:cNvPr id="1055" name="Group"/>
          <p:cNvGrpSpPr/>
          <p:nvPr/>
        </p:nvGrpSpPr>
        <p:grpSpPr>
          <a:xfrm>
            <a:off x="530658" y="2756865"/>
            <a:ext cx="335041" cy="335043"/>
            <a:chOff x="0" y="0"/>
            <a:chExt cx="335040" cy="335042"/>
          </a:xfrm>
        </p:grpSpPr>
        <p:sp>
          <p:nvSpPr>
            <p:cNvPr id="1052" name="Circle"/>
            <p:cNvSpPr/>
            <p:nvPr/>
          </p:nvSpPr>
          <p:spPr>
            <a:xfrm>
              <a:off x="-1" y="-1"/>
              <a:ext cx="335042"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053" name="Rounded Rectangle"/>
            <p:cNvSpPr/>
            <p:nvPr/>
          </p:nvSpPr>
          <p:spPr>
            <a:xfrm rot="18900000">
              <a:off x="58937" y="149323"/>
              <a:ext cx="217167"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054" name="Rounded Rectangle"/>
            <p:cNvSpPr/>
            <p:nvPr/>
          </p:nvSpPr>
          <p:spPr>
            <a:xfrm rot="2700000">
              <a:off x="58936" y="149323"/>
              <a:ext cx="217169"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grpSp>
        <p:nvGrpSpPr>
          <p:cNvPr id="1059" name="Group"/>
          <p:cNvGrpSpPr/>
          <p:nvPr/>
        </p:nvGrpSpPr>
        <p:grpSpPr>
          <a:xfrm>
            <a:off x="8400270" y="2756865"/>
            <a:ext cx="335043" cy="335043"/>
            <a:chOff x="0" y="0"/>
            <a:chExt cx="335042" cy="335042"/>
          </a:xfrm>
        </p:grpSpPr>
        <p:sp>
          <p:nvSpPr>
            <p:cNvPr id="1056"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057"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058"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grpSp>
        <p:nvGrpSpPr>
          <p:cNvPr id="1063" name="Group"/>
          <p:cNvGrpSpPr/>
          <p:nvPr/>
        </p:nvGrpSpPr>
        <p:grpSpPr>
          <a:xfrm>
            <a:off x="16254885" y="2756865"/>
            <a:ext cx="335043" cy="335043"/>
            <a:chOff x="0" y="0"/>
            <a:chExt cx="335042" cy="335042"/>
          </a:xfrm>
        </p:grpSpPr>
        <p:sp>
          <p:nvSpPr>
            <p:cNvPr id="1060" name="Circle"/>
            <p:cNvSpPr/>
            <p:nvPr/>
          </p:nvSpPr>
          <p:spPr>
            <a:xfrm>
              <a:off x="-1" y="-1"/>
              <a:ext cx="335043" cy="335043"/>
            </a:xfrm>
            <a:prstGeom prst="ellipse">
              <a:avLst/>
            </a:prstGeom>
            <a:solidFill>
              <a:srgbClr val="DD220D"/>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061" name="Rounded Rectangle"/>
            <p:cNvSpPr/>
            <p:nvPr/>
          </p:nvSpPr>
          <p:spPr>
            <a:xfrm rot="189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sp>
          <p:nvSpPr>
            <p:cNvPr id="1062" name="Rounded Rectangle"/>
            <p:cNvSpPr/>
            <p:nvPr/>
          </p:nvSpPr>
          <p:spPr>
            <a:xfrm rot="2700000">
              <a:off x="58937" y="149323"/>
              <a:ext cx="217168" cy="36395"/>
            </a:xfrm>
            <a:prstGeom prst="roundRect">
              <a:avLst>
                <a:gd name="adj" fmla="val 50000"/>
              </a:avLst>
            </a:prstGeom>
            <a:solidFill>
              <a:srgbClr val="FFFFFF"/>
            </a:solidFill>
            <a:ln w="12700" cap="flat">
              <a:noFill/>
              <a:miter lim="400000"/>
            </a:ln>
            <a:effectLst/>
          </p:spPr>
          <p:txBody>
            <a:bodyPr wrap="square" lIns="50800" tIns="50800" rIns="50800" bIns="50800" numCol="1" anchor="ctr">
              <a:noAutofit/>
            </a:bodyPr>
            <a:lstStyle/>
            <a:p>
              <a:pPr algn="ctr" defTabSz="825500">
                <a:lnSpc>
                  <a:spcPct val="100000"/>
                </a:lnSpc>
                <a:spcBef>
                  <a:spcPts val="0"/>
                </a:spcBef>
                <a:defRPr sz="3200">
                  <a:solidFill>
                    <a:srgbClr val="FFFFFF"/>
                  </a:solidFill>
                </a:defRPr>
              </a:pPr>
            </a:p>
          </p:txBody>
        </p:sp>
      </p:grpSp>
      <p:sp>
        <p:nvSpPr>
          <p:cNvPr id="1064"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065" name="Text Placeholder 14"/>
          <p:cNvSpPr/>
          <p:nvPr>
            <p:ph type="body" sz="quarter" idx="26" hasCustomPrompt="1"/>
          </p:nvPr>
        </p:nvSpPr>
        <p:spPr>
          <a:xfrm>
            <a:off x="537005" y="508753"/>
            <a:ext cx="5194801" cy="369333"/>
          </a:xfrm>
          <a:prstGeom prst="rect">
            <a:avLst/>
          </a:prstGeom>
        </p:spPr>
        <p:txBody>
          <a:bodyPr/>
          <a:lstStyle>
            <a:lvl1pPr defTabSz="734694">
              <a:lnSpc>
                <a:spcPct val="90000"/>
              </a:lnSpc>
              <a:defRPr sz="1779">
                <a:solidFill>
                  <a:srgbClr val="808080"/>
                </a:solidFill>
              </a:defRPr>
            </a:lvl1pPr>
          </a:lstStyle>
          <a:p>
            <a:pPr/>
            <a:r>
              <a:t>Logo</a:t>
            </a:r>
          </a:p>
        </p:txBody>
      </p:sp>
      <p:sp>
        <p:nvSpPr>
          <p:cNvPr id="1066" name="Things to avoid"/>
          <p:cNvSpPr txBox="1"/>
          <p:nvPr>
            <p:ph type="title" hasCustomPrompt="1"/>
          </p:nvPr>
        </p:nvSpPr>
        <p:spPr>
          <a:xfrm>
            <a:off x="537005" y="936381"/>
            <a:ext cx="5470683" cy="923331"/>
          </a:xfrm>
          <a:prstGeom prst="rect">
            <a:avLst/>
          </a:prstGeom>
        </p:spPr>
        <p:txBody>
          <a:bodyPr anchor="t"/>
          <a:lstStyle>
            <a:lvl1pPr>
              <a:lnSpc>
                <a:spcPct val="90000"/>
              </a:lnSpc>
              <a:defRPr spc="-180" sz="6000">
                <a:solidFill>
                  <a:srgbClr val="FFFFFF"/>
                </a:solidFill>
              </a:defRPr>
            </a:lvl1pPr>
          </a:lstStyle>
          <a:p>
            <a:pPr/>
            <a:r>
              <a:t>Things to avoid</a:t>
            </a:r>
          </a:p>
        </p:txBody>
      </p:sp>
      <p:sp>
        <p:nvSpPr>
          <p:cNvPr id="1067" name="Picture Placeholder 11"/>
          <p:cNvSpPr/>
          <p:nvPr>
            <p:ph type="pic" sz="quarter" idx="27"/>
          </p:nvPr>
        </p:nvSpPr>
        <p:spPr>
          <a:xfrm>
            <a:off x="537008" y="3359115"/>
            <a:ext cx="7565043" cy="4415634"/>
          </a:xfrm>
          <a:prstGeom prst="rect">
            <a:avLst/>
          </a:prstGeom>
          <a:ln w="9525">
            <a:solidFill>
              <a:srgbClr val="000000">
                <a:alpha val="25000"/>
              </a:srgbClr>
            </a:solidFill>
            <a:round/>
          </a:ln>
        </p:spPr>
        <p:txBody>
          <a:bodyPr lIns="91439" rIns="91439">
            <a:noAutofit/>
          </a:bodyPr>
          <a:lstStyle/>
          <a:p>
            <a:pPr/>
          </a:p>
        </p:txBody>
      </p:sp>
      <p:sp>
        <p:nvSpPr>
          <p:cNvPr id="1068" name="Picture Placeholder 14"/>
          <p:cNvSpPr/>
          <p:nvPr>
            <p:ph type="pic" sz="quarter" idx="28"/>
          </p:nvPr>
        </p:nvSpPr>
        <p:spPr>
          <a:xfrm>
            <a:off x="537008" y="8798125"/>
            <a:ext cx="7565043" cy="4415634"/>
          </a:xfrm>
          <a:prstGeom prst="rect">
            <a:avLst/>
          </a:prstGeom>
          <a:ln w="9525">
            <a:solidFill>
              <a:srgbClr val="000000">
                <a:alpha val="25000"/>
              </a:srgbClr>
            </a:solidFill>
            <a:round/>
          </a:ln>
        </p:spPr>
        <p:txBody>
          <a:bodyPr lIns="91439" rIns="91439">
            <a:noAutofit/>
          </a:bodyPr>
          <a:lstStyle/>
          <a:p>
            <a:pPr/>
          </a:p>
        </p:txBody>
      </p:sp>
      <p:sp>
        <p:nvSpPr>
          <p:cNvPr id="1069" name="Line"/>
          <p:cNvSpPr/>
          <p:nvPr/>
        </p:nvSpPr>
        <p:spPr>
          <a:xfrm flipV="1">
            <a:off x="613742" y="8863790"/>
            <a:ext cx="7396765" cy="4284306"/>
          </a:xfrm>
          <a:prstGeom prst="line">
            <a:avLst/>
          </a:prstGeom>
          <a:ln w="12700">
            <a:solidFill>
              <a:srgbClr val="000000">
                <a:alpha val="25000"/>
              </a:srgbClr>
            </a:solidFill>
            <a:miter lim="400000"/>
          </a:ln>
        </p:spPr>
        <p:txBody>
          <a:bodyPr lIns="45718" tIns="45718" rIns="45718" bIns="45718"/>
          <a:lstStyle/>
          <a:p>
            <a:pPr/>
          </a:p>
        </p:txBody>
      </p:sp>
      <p:sp>
        <p:nvSpPr>
          <p:cNvPr id="1070" name="Picture Placeholder 15"/>
          <p:cNvSpPr/>
          <p:nvPr>
            <p:ph type="pic" sz="quarter" idx="29"/>
          </p:nvPr>
        </p:nvSpPr>
        <p:spPr>
          <a:xfrm>
            <a:off x="8406620" y="8798125"/>
            <a:ext cx="7565047" cy="4415634"/>
          </a:xfrm>
          <a:prstGeom prst="rect">
            <a:avLst/>
          </a:prstGeom>
          <a:ln w="9525">
            <a:solidFill>
              <a:srgbClr val="000000">
                <a:alpha val="25000"/>
              </a:srgbClr>
            </a:solidFill>
            <a:round/>
          </a:ln>
        </p:spPr>
        <p:txBody>
          <a:bodyPr lIns="91439" rIns="91439">
            <a:noAutofit/>
          </a:bodyPr>
          <a:lstStyle/>
          <a:p>
            <a:pPr/>
          </a:p>
        </p:txBody>
      </p:sp>
      <p:sp>
        <p:nvSpPr>
          <p:cNvPr id="1071" name="Line"/>
          <p:cNvSpPr/>
          <p:nvPr/>
        </p:nvSpPr>
        <p:spPr>
          <a:xfrm flipV="1">
            <a:off x="8483357" y="8863790"/>
            <a:ext cx="7396762" cy="4284306"/>
          </a:xfrm>
          <a:prstGeom prst="line">
            <a:avLst/>
          </a:prstGeom>
          <a:ln w="12700">
            <a:solidFill>
              <a:srgbClr val="000000">
                <a:alpha val="25000"/>
              </a:srgbClr>
            </a:solidFill>
            <a:miter lim="400000"/>
          </a:ln>
        </p:spPr>
        <p:txBody>
          <a:bodyPr lIns="45718" tIns="45718" rIns="45718" bIns="45718"/>
          <a:lstStyle/>
          <a:p>
            <a:pPr/>
          </a:p>
        </p:txBody>
      </p:sp>
      <p:sp>
        <p:nvSpPr>
          <p:cNvPr id="1072" name="Picture Placeholder 16"/>
          <p:cNvSpPr/>
          <p:nvPr>
            <p:ph type="pic" sz="quarter" idx="30"/>
          </p:nvPr>
        </p:nvSpPr>
        <p:spPr>
          <a:xfrm>
            <a:off x="16261235" y="8798127"/>
            <a:ext cx="7565044" cy="4415838"/>
          </a:xfrm>
          <a:prstGeom prst="rect">
            <a:avLst/>
          </a:prstGeom>
          <a:ln w="9525">
            <a:solidFill>
              <a:srgbClr val="000000">
                <a:alpha val="25000"/>
              </a:srgbClr>
            </a:solidFill>
            <a:round/>
          </a:ln>
        </p:spPr>
        <p:txBody>
          <a:bodyPr lIns="91439" rIns="91439">
            <a:noAutofit/>
          </a:bodyPr>
          <a:lstStyle/>
          <a:p>
            <a:pPr/>
          </a:p>
        </p:txBody>
      </p:sp>
      <p:sp>
        <p:nvSpPr>
          <p:cNvPr id="1073" name="Line"/>
          <p:cNvSpPr/>
          <p:nvPr/>
        </p:nvSpPr>
        <p:spPr>
          <a:xfrm flipV="1">
            <a:off x="16337971" y="8863790"/>
            <a:ext cx="7396763" cy="4284306"/>
          </a:xfrm>
          <a:prstGeom prst="line">
            <a:avLst/>
          </a:prstGeom>
          <a:ln w="12700">
            <a:solidFill>
              <a:srgbClr val="000000">
                <a:alpha val="25000"/>
              </a:srgbClr>
            </a:solidFill>
            <a:miter lim="400000"/>
          </a:ln>
        </p:spPr>
        <p:txBody>
          <a:bodyPr lIns="45718" tIns="45718" rIns="45718" bIns="45718"/>
          <a:lstStyle/>
          <a:p>
            <a:pPr/>
          </a:p>
        </p:txBody>
      </p:sp>
      <p:sp>
        <p:nvSpPr>
          <p:cNvPr id="1074" name="Line"/>
          <p:cNvSpPr/>
          <p:nvPr/>
        </p:nvSpPr>
        <p:spPr>
          <a:xfrm flipV="1">
            <a:off x="613742" y="3424778"/>
            <a:ext cx="7396765" cy="4284307"/>
          </a:xfrm>
          <a:prstGeom prst="line">
            <a:avLst/>
          </a:prstGeom>
          <a:ln w="12700">
            <a:solidFill>
              <a:srgbClr val="000000">
                <a:alpha val="25000"/>
              </a:srgbClr>
            </a:solidFill>
            <a:miter lim="400000"/>
          </a:ln>
        </p:spPr>
        <p:txBody>
          <a:bodyPr lIns="45718" tIns="45718" rIns="45718" bIns="45718"/>
          <a:lstStyle/>
          <a:p>
            <a:pPr/>
          </a:p>
        </p:txBody>
      </p:sp>
      <p:sp>
        <p:nvSpPr>
          <p:cNvPr id="1075" name="Picture Placeholder 12"/>
          <p:cNvSpPr/>
          <p:nvPr>
            <p:ph type="pic" sz="quarter" idx="31"/>
          </p:nvPr>
        </p:nvSpPr>
        <p:spPr>
          <a:xfrm>
            <a:off x="8406620" y="3359115"/>
            <a:ext cx="7565047" cy="4415634"/>
          </a:xfrm>
          <a:prstGeom prst="rect">
            <a:avLst/>
          </a:prstGeom>
          <a:ln w="9525">
            <a:solidFill>
              <a:srgbClr val="000000">
                <a:alpha val="25000"/>
              </a:srgbClr>
            </a:solidFill>
            <a:round/>
          </a:ln>
        </p:spPr>
        <p:txBody>
          <a:bodyPr lIns="91439" rIns="91439">
            <a:noAutofit/>
          </a:bodyPr>
          <a:lstStyle/>
          <a:p>
            <a:pPr/>
          </a:p>
        </p:txBody>
      </p:sp>
      <p:sp>
        <p:nvSpPr>
          <p:cNvPr id="1076" name="Line"/>
          <p:cNvSpPr/>
          <p:nvPr/>
        </p:nvSpPr>
        <p:spPr>
          <a:xfrm flipV="1">
            <a:off x="8483357" y="3424778"/>
            <a:ext cx="7396762" cy="4284307"/>
          </a:xfrm>
          <a:prstGeom prst="line">
            <a:avLst/>
          </a:prstGeom>
          <a:ln w="12700">
            <a:solidFill>
              <a:srgbClr val="000000">
                <a:alpha val="25000"/>
              </a:srgbClr>
            </a:solidFill>
            <a:miter lim="400000"/>
          </a:ln>
        </p:spPr>
        <p:txBody>
          <a:bodyPr lIns="45718" tIns="45718" rIns="45718" bIns="45718"/>
          <a:lstStyle/>
          <a:p>
            <a:pPr/>
          </a:p>
        </p:txBody>
      </p:sp>
      <p:sp>
        <p:nvSpPr>
          <p:cNvPr id="1077" name="Picture Placeholder 13"/>
          <p:cNvSpPr/>
          <p:nvPr>
            <p:ph type="pic" sz="quarter" idx="32"/>
          </p:nvPr>
        </p:nvSpPr>
        <p:spPr>
          <a:xfrm>
            <a:off x="16261235" y="3359115"/>
            <a:ext cx="7565044" cy="4415838"/>
          </a:xfrm>
          <a:prstGeom prst="rect">
            <a:avLst/>
          </a:prstGeom>
          <a:ln w="9525">
            <a:solidFill>
              <a:srgbClr val="000000">
                <a:alpha val="25000"/>
              </a:srgbClr>
            </a:solidFill>
            <a:round/>
          </a:ln>
        </p:spPr>
        <p:txBody>
          <a:bodyPr lIns="91439" rIns="91439">
            <a:noAutofit/>
          </a:bodyPr>
          <a:lstStyle/>
          <a:p>
            <a:pPr/>
          </a:p>
        </p:txBody>
      </p:sp>
      <p:sp>
        <p:nvSpPr>
          <p:cNvPr id="1078" name="Line"/>
          <p:cNvSpPr/>
          <p:nvPr/>
        </p:nvSpPr>
        <p:spPr>
          <a:xfrm flipV="1">
            <a:off x="16337971" y="3424778"/>
            <a:ext cx="7396763" cy="4284307"/>
          </a:xfrm>
          <a:prstGeom prst="line">
            <a:avLst/>
          </a:prstGeom>
          <a:ln w="12700">
            <a:solidFill>
              <a:srgbClr val="000000">
                <a:alpha val="25000"/>
              </a:srgbClr>
            </a:solidFill>
            <a:miter lim="400000"/>
          </a:ln>
        </p:spPr>
        <p:txBody>
          <a:bodyPr lIns="45718" tIns="45718" rIns="45718" bIns="45718"/>
          <a:lstStyle/>
          <a:p>
            <a:pPr/>
          </a:p>
        </p:txBody>
      </p:sp>
    </p:spTree>
  </p:cSld>
  <p:clrMapOvr>
    <a:masterClrMapping/>
  </p:clrMapOvr>
  <p:transition xmlns:p14="http://schemas.microsoft.com/office/powerpoint/2010/main" spd="med" advClick="1"/>
</p:sldLayout>
</file>

<file path=ppt/slideLayouts/slideLayout6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tion header 3">
    <p:spTree>
      <p:nvGrpSpPr>
        <p:cNvPr id="1" name=""/>
        <p:cNvGrpSpPr/>
        <p:nvPr/>
      </p:nvGrpSpPr>
      <p:grpSpPr>
        <a:xfrm>
          <a:off x="0" y="0"/>
          <a:ext cx="0" cy="0"/>
          <a:chOff x="0" y="0"/>
          <a:chExt cx="0" cy="0"/>
        </a:xfrm>
      </p:grpSpPr>
      <p:sp>
        <p:nvSpPr>
          <p:cNvPr id="1085" name="Line"/>
          <p:cNvSpPr/>
          <p:nvPr/>
        </p:nvSpPr>
        <p:spPr>
          <a:xfrm>
            <a:off x="537006" y="10400786"/>
            <a:ext cx="23309988" cy="1"/>
          </a:xfrm>
          <a:prstGeom prst="line">
            <a:avLst/>
          </a:prstGeom>
          <a:ln w="25400">
            <a:solidFill>
              <a:srgbClr val="000000">
                <a:alpha val="5000"/>
              </a:srgbClr>
            </a:solidFill>
            <a:miter lim="400000"/>
          </a:ln>
        </p:spPr>
        <p:txBody>
          <a:bodyPr lIns="45718" tIns="45718" rIns="45718" bIns="45718"/>
          <a:lstStyle/>
          <a:p>
            <a:pPr/>
          </a:p>
        </p:txBody>
      </p:sp>
      <p:sp>
        <p:nvSpPr>
          <p:cNvPr id="1086" name="Line"/>
          <p:cNvSpPr/>
          <p:nvPr/>
        </p:nvSpPr>
        <p:spPr>
          <a:xfrm>
            <a:off x="537006" y="11373766"/>
            <a:ext cx="23309988" cy="1"/>
          </a:xfrm>
          <a:prstGeom prst="line">
            <a:avLst/>
          </a:prstGeom>
          <a:ln w="25400">
            <a:solidFill>
              <a:srgbClr val="000000">
                <a:alpha val="5000"/>
              </a:srgbClr>
            </a:solidFill>
            <a:miter lim="400000"/>
          </a:ln>
        </p:spPr>
        <p:txBody>
          <a:bodyPr lIns="45718" tIns="45718" rIns="45718" bIns="45718"/>
          <a:lstStyle/>
          <a:p>
            <a:pPr/>
          </a:p>
        </p:txBody>
      </p:sp>
      <p:sp>
        <p:nvSpPr>
          <p:cNvPr id="1087" name="Line"/>
          <p:cNvSpPr/>
          <p:nvPr/>
        </p:nvSpPr>
        <p:spPr>
          <a:xfrm>
            <a:off x="537006" y="12346748"/>
            <a:ext cx="23309988" cy="1"/>
          </a:xfrm>
          <a:prstGeom prst="line">
            <a:avLst/>
          </a:prstGeom>
          <a:ln w="25400">
            <a:solidFill>
              <a:srgbClr val="000000">
                <a:alpha val="5000"/>
              </a:srgbClr>
            </a:solidFill>
            <a:miter lim="400000"/>
          </a:ln>
        </p:spPr>
        <p:txBody>
          <a:bodyPr lIns="45718" tIns="45718" rIns="45718" bIns="45718"/>
          <a:lstStyle/>
          <a:p>
            <a:pPr/>
          </a:p>
        </p:txBody>
      </p:sp>
      <p:sp>
        <p:nvSpPr>
          <p:cNvPr id="1088" name="Line"/>
          <p:cNvSpPr/>
          <p:nvPr/>
        </p:nvSpPr>
        <p:spPr>
          <a:xfrm>
            <a:off x="537006" y="9427802"/>
            <a:ext cx="23309988" cy="1"/>
          </a:xfrm>
          <a:prstGeom prst="line">
            <a:avLst/>
          </a:prstGeom>
          <a:ln w="25400">
            <a:solidFill>
              <a:srgbClr val="000000">
                <a:alpha val="5000"/>
              </a:srgbClr>
            </a:solidFill>
            <a:miter lim="400000"/>
          </a:ln>
        </p:spPr>
        <p:txBody>
          <a:bodyPr lIns="45718" tIns="45718" rIns="45718" bIns="45718"/>
          <a:lstStyle/>
          <a:p>
            <a:pPr/>
          </a:p>
        </p:txBody>
      </p:sp>
      <p:sp>
        <p:nvSpPr>
          <p:cNvPr id="1089" name="Line"/>
          <p:cNvSpPr/>
          <p:nvPr/>
        </p:nvSpPr>
        <p:spPr>
          <a:xfrm>
            <a:off x="537006" y="8454821"/>
            <a:ext cx="23309988" cy="1"/>
          </a:xfrm>
          <a:prstGeom prst="line">
            <a:avLst/>
          </a:prstGeom>
          <a:ln w="25400">
            <a:solidFill>
              <a:srgbClr val="000000">
                <a:alpha val="5000"/>
              </a:srgbClr>
            </a:solidFill>
            <a:miter lim="400000"/>
          </a:ln>
        </p:spPr>
        <p:txBody>
          <a:bodyPr lIns="45718" tIns="45718" rIns="45718" bIns="45718"/>
          <a:lstStyle/>
          <a:p>
            <a:pPr/>
          </a:p>
        </p:txBody>
      </p:sp>
      <p:sp>
        <p:nvSpPr>
          <p:cNvPr id="1090" name="Body Level One…"/>
          <p:cNvSpPr txBox="1"/>
          <p:nvPr>
            <p:ph type="body" sz="quarter" idx="1" hasCustomPrompt="1"/>
          </p:nvPr>
        </p:nvSpPr>
        <p:spPr>
          <a:xfrm>
            <a:off x="20658867" y="7593831"/>
            <a:ext cx="1487422" cy="435826"/>
          </a:xfrm>
          <a:prstGeom prst="rect">
            <a:avLst/>
          </a:prstGeom>
        </p:spPr>
        <p:txBody>
          <a:bodyPr/>
          <a:lstStyle>
            <a:lvl1pPr algn="r">
              <a:lnSpc>
                <a:spcPct val="110000"/>
              </a:lnSpc>
              <a:defRPr sz="2200">
                <a:solidFill>
                  <a:srgbClr val="C0C0C0"/>
                </a:solidFill>
              </a:defRPr>
            </a:lvl1pPr>
            <a:lvl2pPr algn="r">
              <a:lnSpc>
                <a:spcPct val="110000"/>
              </a:lnSpc>
              <a:defRPr sz="2200">
                <a:solidFill>
                  <a:srgbClr val="C0C0C0"/>
                </a:solidFill>
              </a:defRPr>
            </a:lvl2pPr>
            <a:lvl3pPr algn="r">
              <a:lnSpc>
                <a:spcPct val="110000"/>
              </a:lnSpc>
              <a:defRPr sz="2200">
                <a:solidFill>
                  <a:srgbClr val="C0C0C0"/>
                </a:solidFill>
              </a:defRPr>
            </a:lvl3pPr>
            <a:lvl4pPr algn="r">
              <a:lnSpc>
                <a:spcPct val="110000"/>
              </a:lnSpc>
              <a:defRPr sz="2200">
                <a:solidFill>
                  <a:srgbClr val="C0C0C0"/>
                </a:solidFill>
              </a:defRPr>
            </a:lvl4pPr>
            <a:lvl5pPr algn="r">
              <a:lnSpc>
                <a:spcPct val="110000"/>
              </a:lnSpc>
              <a:defRPr sz="2200">
                <a:solidFill>
                  <a:srgbClr val="C0C0C0"/>
                </a:solidFill>
              </a:defRPr>
            </a:lvl5pPr>
          </a:lstStyle>
          <a:p>
            <a:pPr/>
            <a:r>
              <a:t>26</a:t>
            </a:r>
          </a:p>
          <a:p>
            <a:pPr lvl="1"/>
            <a:r>
              <a:t/>
            </a:r>
          </a:p>
          <a:p>
            <a:pPr lvl="2"/>
            <a:r>
              <a:t/>
            </a:r>
          </a:p>
          <a:p>
            <a:pPr lvl="3"/>
            <a:r>
              <a:t/>
            </a:r>
          </a:p>
          <a:p>
            <a:pPr lvl="4"/>
            <a:r>
              <a:t/>
            </a:r>
          </a:p>
        </p:txBody>
      </p:sp>
      <p:sp>
        <p:nvSpPr>
          <p:cNvPr id="1091" name="Text Placeholder 14"/>
          <p:cNvSpPr/>
          <p:nvPr>
            <p:ph type="body" sz="quarter" idx="21" hasCustomPrompt="1"/>
          </p:nvPr>
        </p:nvSpPr>
        <p:spPr>
          <a:xfrm>
            <a:off x="537006" y="7593831"/>
            <a:ext cx="5519813" cy="523221"/>
          </a:xfrm>
          <a:prstGeom prst="rect">
            <a:avLst/>
          </a:prstGeom>
        </p:spPr>
        <p:txBody>
          <a:bodyPr/>
          <a:lstStyle>
            <a:lvl1pPr>
              <a:defRPr sz="2800"/>
            </a:lvl1pPr>
          </a:lstStyle>
          <a:p>
            <a:pPr/>
            <a:r>
              <a:t>Primary palette</a:t>
            </a:r>
          </a:p>
        </p:txBody>
      </p:sp>
      <p:sp>
        <p:nvSpPr>
          <p:cNvPr id="1092" name="03 Color"/>
          <p:cNvSpPr txBox="1"/>
          <p:nvPr>
            <p:ph type="title" hasCustomPrompt="1"/>
          </p:nvPr>
        </p:nvSpPr>
        <p:spPr>
          <a:xfrm>
            <a:off x="537006" y="584953"/>
            <a:ext cx="14338937" cy="1938992"/>
          </a:xfrm>
          <a:prstGeom prst="rect">
            <a:avLst/>
          </a:prstGeom>
        </p:spPr>
        <p:txBody>
          <a:bodyPr anchor="t"/>
          <a:lstStyle>
            <a:lvl1pPr>
              <a:defRPr spc="-450" sz="15000"/>
            </a:lvl1pPr>
          </a:lstStyle>
          <a:p>
            <a:pPr/>
            <a:r>
              <a:t>03 Color</a:t>
            </a:r>
          </a:p>
        </p:txBody>
      </p:sp>
      <p:sp>
        <p:nvSpPr>
          <p:cNvPr id="1093" name="Text Placeholder 14"/>
          <p:cNvSpPr/>
          <p:nvPr>
            <p:ph type="body" sz="quarter" idx="22" hasCustomPrompt="1"/>
          </p:nvPr>
        </p:nvSpPr>
        <p:spPr>
          <a:xfrm>
            <a:off x="20658867" y="8566811"/>
            <a:ext cx="1487422" cy="435826"/>
          </a:xfrm>
          <a:prstGeom prst="rect">
            <a:avLst/>
          </a:prstGeom>
        </p:spPr>
        <p:txBody>
          <a:bodyPr/>
          <a:lstStyle>
            <a:lvl1pPr algn="r">
              <a:lnSpc>
                <a:spcPct val="110000"/>
              </a:lnSpc>
              <a:defRPr sz="2200">
                <a:solidFill>
                  <a:srgbClr val="C0C0C0"/>
                </a:solidFill>
              </a:defRPr>
            </a:lvl1pPr>
          </a:lstStyle>
          <a:p>
            <a:pPr/>
            <a:r>
              <a:t>27 – 32</a:t>
            </a:r>
          </a:p>
        </p:txBody>
      </p:sp>
      <p:sp>
        <p:nvSpPr>
          <p:cNvPr id="1094" name="Text Placeholder 14"/>
          <p:cNvSpPr/>
          <p:nvPr>
            <p:ph type="body" sz="quarter" idx="23" hasCustomPrompt="1"/>
          </p:nvPr>
        </p:nvSpPr>
        <p:spPr>
          <a:xfrm>
            <a:off x="537006" y="8566811"/>
            <a:ext cx="5519813" cy="523221"/>
          </a:xfrm>
          <a:prstGeom prst="rect">
            <a:avLst/>
          </a:prstGeom>
        </p:spPr>
        <p:txBody>
          <a:bodyPr/>
          <a:lstStyle>
            <a:lvl1pPr>
              <a:defRPr sz="2800"/>
            </a:lvl1pPr>
          </a:lstStyle>
          <a:p>
            <a:pPr/>
            <a:r>
              <a:t>Secondary palette</a:t>
            </a:r>
          </a:p>
        </p:txBody>
      </p:sp>
      <p:sp>
        <p:nvSpPr>
          <p:cNvPr id="1095" name="Picture Placeholder 8"/>
          <p:cNvSpPr/>
          <p:nvPr>
            <p:ph type="pic" sz="quarter" idx="24"/>
          </p:nvPr>
        </p:nvSpPr>
        <p:spPr>
          <a:xfrm>
            <a:off x="22694904" y="8566811"/>
            <a:ext cx="1152091" cy="748908"/>
          </a:xfrm>
          <a:prstGeom prst="rect">
            <a:avLst/>
          </a:prstGeom>
        </p:spPr>
        <p:txBody>
          <a:bodyPr lIns="91439" rIns="91439">
            <a:noAutofit/>
          </a:bodyPr>
          <a:lstStyle/>
          <a:p>
            <a:pPr/>
          </a:p>
        </p:txBody>
      </p:sp>
      <p:sp>
        <p:nvSpPr>
          <p:cNvPr id="1096"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097" name="Text Placeholder 14"/>
          <p:cNvSpPr/>
          <p:nvPr>
            <p:ph type="body" sz="quarter" idx="25" hasCustomPrompt="1"/>
          </p:nvPr>
        </p:nvSpPr>
        <p:spPr>
          <a:xfrm>
            <a:off x="20658867" y="9539795"/>
            <a:ext cx="1487422" cy="435826"/>
          </a:xfrm>
          <a:prstGeom prst="rect">
            <a:avLst/>
          </a:prstGeom>
        </p:spPr>
        <p:txBody>
          <a:bodyPr/>
          <a:lstStyle>
            <a:lvl1pPr algn="r">
              <a:lnSpc>
                <a:spcPct val="110000"/>
              </a:lnSpc>
              <a:defRPr sz="2200">
                <a:solidFill>
                  <a:srgbClr val="C0C0C0"/>
                </a:solidFill>
              </a:defRPr>
            </a:lvl1pPr>
          </a:lstStyle>
          <a:p>
            <a:pPr/>
            <a:r>
              <a:t>33 – 34</a:t>
            </a:r>
          </a:p>
        </p:txBody>
      </p:sp>
      <p:sp>
        <p:nvSpPr>
          <p:cNvPr id="1098" name="Text Placeholder 14"/>
          <p:cNvSpPr/>
          <p:nvPr>
            <p:ph type="body" sz="quarter" idx="26" hasCustomPrompt="1"/>
          </p:nvPr>
        </p:nvSpPr>
        <p:spPr>
          <a:xfrm>
            <a:off x="537006" y="9539795"/>
            <a:ext cx="5519813" cy="523221"/>
          </a:xfrm>
          <a:prstGeom prst="rect">
            <a:avLst/>
          </a:prstGeom>
        </p:spPr>
        <p:txBody>
          <a:bodyPr/>
          <a:lstStyle>
            <a:lvl1pPr>
              <a:defRPr sz="2800"/>
            </a:lvl1pPr>
          </a:lstStyle>
          <a:p>
            <a:pPr/>
            <a:r>
              <a:t>Full palette</a:t>
            </a:r>
          </a:p>
        </p:txBody>
      </p:sp>
      <p:sp>
        <p:nvSpPr>
          <p:cNvPr id="1099" name="Picture Placeholder 12"/>
          <p:cNvSpPr/>
          <p:nvPr>
            <p:ph type="pic" sz="quarter" idx="27"/>
          </p:nvPr>
        </p:nvSpPr>
        <p:spPr>
          <a:xfrm>
            <a:off x="22694904" y="9539795"/>
            <a:ext cx="1152091" cy="748908"/>
          </a:xfrm>
          <a:prstGeom prst="rect">
            <a:avLst/>
          </a:prstGeom>
        </p:spPr>
        <p:txBody>
          <a:bodyPr lIns="91439" rIns="91439">
            <a:noAutofit/>
          </a:bodyPr>
          <a:lstStyle/>
          <a:p>
            <a:pPr/>
          </a:p>
        </p:txBody>
      </p:sp>
      <p:sp>
        <p:nvSpPr>
          <p:cNvPr id="1100" name="Text Placeholder 14"/>
          <p:cNvSpPr/>
          <p:nvPr>
            <p:ph type="body" sz="quarter" idx="28" hasCustomPrompt="1"/>
          </p:nvPr>
        </p:nvSpPr>
        <p:spPr>
          <a:xfrm>
            <a:off x="20658867" y="10512776"/>
            <a:ext cx="1487422" cy="435826"/>
          </a:xfrm>
          <a:prstGeom prst="rect">
            <a:avLst/>
          </a:prstGeom>
        </p:spPr>
        <p:txBody>
          <a:bodyPr/>
          <a:lstStyle>
            <a:lvl1pPr algn="r">
              <a:lnSpc>
                <a:spcPct val="110000"/>
              </a:lnSpc>
              <a:defRPr sz="2200">
                <a:solidFill>
                  <a:srgbClr val="C0C0C0"/>
                </a:solidFill>
              </a:defRPr>
            </a:lvl1pPr>
          </a:lstStyle>
          <a:p>
            <a:pPr/>
            <a:r>
              <a:t>35</a:t>
            </a:r>
          </a:p>
        </p:txBody>
      </p:sp>
      <p:sp>
        <p:nvSpPr>
          <p:cNvPr id="1101" name="Text Placeholder 14"/>
          <p:cNvSpPr/>
          <p:nvPr>
            <p:ph type="body" sz="quarter" idx="29" hasCustomPrompt="1"/>
          </p:nvPr>
        </p:nvSpPr>
        <p:spPr>
          <a:xfrm>
            <a:off x="537006" y="10512776"/>
            <a:ext cx="5519813" cy="523221"/>
          </a:xfrm>
          <a:prstGeom prst="rect">
            <a:avLst/>
          </a:prstGeom>
        </p:spPr>
        <p:txBody>
          <a:bodyPr/>
          <a:lstStyle>
            <a:lvl1pPr>
              <a:defRPr sz="2800"/>
            </a:lvl1pPr>
          </a:lstStyle>
          <a:p>
            <a:pPr/>
            <a:r>
              <a:t>Pairings</a:t>
            </a:r>
          </a:p>
        </p:txBody>
      </p:sp>
      <p:sp>
        <p:nvSpPr>
          <p:cNvPr id="1102" name="Picture Placeholder 15"/>
          <p:cNvSpPr/>
          <p:nvPr>
            <p:ph type="pic" sz="quarter" idx="30"/>
          </p:nvPr>
        </p:nvSpPr>
        <p:spPr>
          <a:xfrm>
            <a:off x="22694904" y="10512776"/>
            <a:ext cx="1152091" cy="748908"/>
          </a:xfrm>
          <a:prstGeom prst="rect">
            <a:avLst/>
          </a:prstGeom>
        </p:spPr>
        <p:txBody>
          <a:bodyPr lIns="91439" rIns="91439">
            <a:noAutofit/>
          </a:bodyPr>
          <a:lstStyle/>
          <a:p>
            <a:pPr/>
          </a:p>
        </p:txBody>
      </p:sp>
      <p:sp>
        <p:nvSpPr>
          <p:cNvPr id="1103" name="Text Placeholder 14"/>
          <p:cNvSpPr/>
          <p:nvPr>
            <p:ph type="body" sz="quarter" idx="31" hasCustomPrompt="1"/>
          </p:nvPr>
        </p:nvSpPr>
        <p:spPr>
          <a:xfrm>
            <a:off x="20658867" y="11485759"/>
            <a:ext cx="1487422" cy="435826"/>
          </a:xfrm>
          <a:prstGeom prst="rect">
            <a:avLst/>
          </a:prstGeom>
        </p:spPr>
        <p:txBody>
          <a:bodyPr/>
          <a:lstStyle>
            <a:lvl1pPr algn="r">
              <a:lnSpc>
                <a:spcPct val="110000"/>
              </a:lnSpc>
              <a:defRPr sz="2200">
                <a:solidFill>
                  <a:srgbClr val="C0C0C0"/>
                </a:solidFill>
              </a:defRPr>
            </a:lvl1pPr>
          </a:lstStyle>
          <a:p>
            <a:pPr/>
            <a:r>
              <a:t>36</a:t>
            </a:r>
          </a:p>
        </p:txBody>
      </p:sp>
      <p:sp>
        <p:nvSpPr>
          <p:cNvPr id="1104" name="Text Placeholder 14"/>
          <p:cNvSpPr/>
          <p:nvPr>
            <p:ph type="body" sz="quarter" idx="32" hasCustomPrompt="1"/>
          </p:nvPr>
        </p:nvSpPr>
        <p:spPr>
          <a:xfrm>
            <a:off x="537006" y="11485759"/>
            <a:ext cx="5519813" cy="523221"/>
          </a:xfrm>
          <a:prstGeom prst="rect">
            <a:avLst/>
          </a:prstGeom>
        </p:spPr>
        <p:txBody>
          <a:bodyPr/>
          <a:lstStyle>
            <a:lvl1pPr>
              <a:defRPr sz="2800"/>
            </a:lvl1pPr>
          </a:lstStyle>
          <a:p>
            <a:pPr/>
            <a:r>
              <a:t>Hierarchy</a:t>
            </a:r>
          </a:p>
        </p:txBody>
      </p:sp>
      <p:sp>
        <p:nvSpPr>
          <p:cNvPr id="1105" name="Picture Placeholder 19"/>
          <p:cNvSpPr/>
          <p:nvPr>
            <p:ph type="pic" sz="quarter" idx="33"/>
          </p:nvPr>
        </p:nvSpPr>
        <p:spPr>
          <a:xfrm>
            <a:off x="22694904" y="11485759"/>
            <a:ext cx="1152091" cy="748908"/>
          </a:xfrm>
          <a:prstGeom prst="rect">
            <a:avLst/>
          </a:prstGeom>
        </p:spPr>
        <p:txBody>
          <a:bodyPr lIns="91439" rIns="91439">
            <a:noAutofit/>
          </a:bodyPr>
          <a:lstStyle/>
          <a:p>
            <a:pPr/>
          </a:p>
        </p:txBody>
      </p:sp>
      <p:sp>
        <p:nvSpPr>
          <p:cNvPr id="1106" name="Text Placeholder 14"/>
          <p:cNvSpPr/>
          <p:nvPr>
            <p:ph type="body" sz="quarter" idx="34" hasCustomPrompt="1"/>
          </p:nvPr>
        </p:nvSpPr>
        <p:spPr>
          <a:xfrm>
            <a:off x="20658867" y="12458741"/>
            <a:ext cx="1487422" cy="435826"/>
          </a:xfrm>
          <a:prstGeom prst="rect">
            <a:avLst/>
          </a:prstGeom>
        </p:spPr>
        <p:txBody>
          <a:bodyPr/>
          <a:lstStyle>
            <a:lvl1pPr algn="r">
              <a:lnSpc>
                <a:spcPct val="110000"/>
              </a:lnSpc>
              <a:defRPr sz="2200">
                <a:solidFill>
                  <a:srgbClr val="C0C0C0"/>
                </a:solidFill>
              </a:defRPr>
            </a:lvl1pPr>
          </a:lstStyle>
          <a:p>
            <a:pPr/>
            <a:r>
              <a:t>37</a:t>
            </a:r>
          </a:p>
        </p:txBody>
      </p:sp>
      <p:sp>
        <p:nvSpPr>
          <p:cNvPr id="1107" name="Text Placeholder 14"/>
          <p:cNvSpPr/>
          <p:nvPr>
            <p:ph type="body" sz="quarter" idx="35" hasCustomPrompt="1"/>
          </p:nvPr>
        </p:nvSpPr>
        <p:spPr>
          <a:xfrm>
            <a:off x="537006" y="12458741"/>
            <a:ext cx="5519813" cy="523221"/>
          </a:xfrm>
          <a:prstGeom prst="rect">
            <a:avLst/>
          </a:prstGeom>
        </p:spPr>
        <p:txBody>
          <a:bodyPr/>
          <a:lstStyle>
            <a:lvl1pPr>
              <a:defRPr sz="2800"/>
            </a:lvl1pPr>
          </a:lstStyle>
          <a:p>
            <a:pPr/>
            <a:r>
              <a:t>Things to avoid</a:t>
            </a:r>
          </a:p>
        </p:txBody>
      </p:sp>
      <p:sp>
        <p:nvSpPr>
          <p:cNvPr id="1108" name="Picture Placeholder 22"/>
          <p:cNvSpPr/>
          <p:nvPr>
            <p:ph type="pic" sz="quarter" idx="36"/>
          </p:nvPr>
        </p:nvSpPr>
        <p:spPr>
          <a:xfrm>
            <a:off x="22694904" y="12458741"/>
            <a:ext cx="1152091" cy="748908"/>
          </a:xfrm>
          <a:prstGeom prst="rect">
            <a:avLst/>
          </a:prstGeom>
        </p:spPr>
        <p:txBody>
          <a:bodyPr lIns="91439" rIns="91439">
            <a:noAutofit/>
          </a:bodyPr>
          <a:lstStyle/>
          <a:p>
            <a:pPr/>
          </a:p>
        </p:txBody>
      </p:sp>
      <p:sp>
        <p:nvSpPr>
          <p:cNvPr id="1109" name="Picture Placeholder 3"/>
          <p:cNvSpPr/>
          <p:nvPr>
            <p:ph type="pic" sz="quarter" idx="37"/>
          </p:nvPr>
        </p:nvSpPr>
        <p:spPr>
          <a:xfrm>
            <a:off x="22694904" y="7593831"/>
            <a:ext cx="1152091" cy="748908"/>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6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tion header 3 – Grey">
    <p:bg>
      <p:bgPr>
        <a:solidFill>
          <a:srgbClr val="CCCDD1"/>
        </a:solidFill>
      </p:bgPr>
    </p:bg>
    <p:spTree>
      <p:nvGrpSpPr>
        <p:cNvPr id="1" name=""/>
        <p:cNvGrpSpPr/>
        <p:nvPr/>
      </p:nvGrpSpPr>
      <p:grpSpPr>
        <a:xfrm>
          <a:off x="0" y="0"/>
          <a:ext cx="0" cy="0"/>
          <a:chOff x="0" y="0"/>
          <a:chExt cx="0" cy="0"/>
        </a:xfrm>
      </p:grpSpPr>
      <p:sp>
        <p:nvSpPr>
          <p:cNvPr id="1116" name="Line"/>
          <p:cNvSpPr/>
          <p:nvPr/>
        </p:nvSpPr>
        <p:spPr>
          <a:xfrm>
            <a:off x="537006" y="10400786"/>
            <a:ext cx="23309988" cy="1"/>
          </a:xfrm>
          <a:prstGeom prst="line">
            <a:avLst/>
          </a:prstGeom>
          <a:ln w="25400">
            <a:solidFill>
              <a:srgbClr val="FFFFFF">
                <a:alpha val="15000"/>
              </a:srgbClr>
            </a:solidFill>
            <a:miter lim="400000"/>
          </a:ln>
        </p:spPr>
        <p:txBody>
          <a:bodyPr lIns="45718" tIns="45718" rIns="45718" bIns="45718"/>
          <a:lstStyle/>
          <a:p>
            <a:pPr/>
          </a:p>
        </p:txBody>
      </p:sp>
      <p:sp>
        <p:nvSpPr>
          <p:cNvPr id="1117" name="Line"/>
          <p:cNvSpPr/>
          <p:nvPr/>
        </p:nvSpPr>
        <p:spPr>
          <a:xfrm>
            <a:off x="537006" y="11373766"/>
            <a:ext cx="23309988" cy="1"/>
          </a:xfrm>
          <a:prstGeom prst="line">
            <a:avLst/>
          </a:prstGeom>
          <a:ln w="25400">
            <a:solidFill>
              <a:srgbClr val="FFFFFF">
                <a:alpha val="15000"/>
              </a:srgbClr>
            </a:solidFill>
            <a:miter lim="400000"/>
          </a:ln>
        </p:spPr>
        <p:txBody>
          <a:bodyPr lIns="45718" tIns="45718" rIns="45718" bIns="45718"/>
          <a:lstStyle/>
          <a:p>
            <a:pPr/>
          </a:p>
        </p:txBody>
      </p:sp>
      <p:sp>
        <p:nvSpPr>
          <p:cNvPr id="1118" name="Line"/>
          <p:cNvSpPr/>
          <p:nvPr/>
        </p:nvSpPr>
        <p:spPr>
          <a:xfrm>
            <a:off x="537006" y="12346748"/>
            <a:ext cx="23309988" cy="1"/>
          </a:xfrm>
          <a:prstGeom prst="line">
            <a:avLst/>
          </a:prstGeom>
          <a:ln w="25400">
            <a:solidFill>
              <a:srgbClr val="FFFFFF">
                <a:alpha val="15000"/>
              </a:srgbClr>
            </a:solidFill>
            <a:miter lim="400000"/>
          </a:ln>
        </p:spPr>
        <p:txBody>
          <a:bodyPr lIns="45718" tIns="45718" rIns="45718" bIns="45718"/>
          <a:lstStyle/>
          <a:p>
            <a:pPr/>
          </a:p>
        </p:txBody>
      </p:sp>
      <p:sp>
        <p:nvSpPr>
          <p:cNvPr id="1119" name="Line"/>
          <p:cNvSpPr/>
          <p:nvPr/>
        </p:nvSpPr>
        <p:spPr>
          <a:xfrm>
            <a:off x="537006" y="9427802"/>
            <a:ext cx="23309988" cy="1"/>
          </a:xfrm>
          <a:prstGeom prst="line">
            <a:avLst/>
          </a:prstGeom>
          <a:ln w="25400">
            <a:solidFill>
              <a:srgbClr val="FFFFFF">
                <a:alpha val="15000"/>
              </a:srgbClr>
            </a:solidFill>
            <a:miter lim="400000"/>
          </a:ln>
        </p:spPr>
        <p:txBody>
          <a:bodyPr lIns="45718" tIns="45718" rIns="45718" bIns="45718"/>
          <a:lstStyle/>
          <a:p>
            <a:pPr/>
          </a:p>
        </p:txBody>
      </p:sp>
      <p:sp>
        <p:nvSpPr>
          <p:cNvPr id="1120" name="Line"/>
          <p:cNvSpPr/>
          <p:nvPr/>
        </p:nvSpPr>
        <p:spPr>
          <a:xfrm>
            <a:off x="537006" y="8454821"/>
            <a:ext cx="23309988" cy="1"/>
          </a:xfrm>
          <a:prstGeom prst="line">
            <a:avLst/>
          </a:prstGeom>
          <a:ln w="25400">
            <a:solidFill>
              <a:srgbClr val="FFFFFF">
                <a:alpha val="15000"/>
              </a:srgbClr>
            </a:solidFill>
            <a:miter lim="400000"/>
          </a:ln>
        </p:spPr>
        <p:txBody>
          <a:bodyPr lIns="45718" tIns="45718" rIns="45718" bIns="45718"/>
          <a:lstStyle/>
          <a:p>
            <a:pPr/>
          </a:p>
        </p:txBody>
      </p:sp>
      <p:sp>
        <p:nvSpPr>
          <p:cNvPr id="1121" name="Body Level One…"/>
          <p:cNvSpPr txBox="1"/>
          <p:nvPr>
            <p:ph type="body" sz="quarter" idx="1" hasCustomPrompt="1"/>
          </p:nvPr>
        </p:nvSpPr>
        <p:spPr>
          <a:xfrm>
            <a:off x="20658867" y="7593831"/>
            <a:ext cx="1487422" cy="435826"/>
          </a:xfrm>
          <a:prstGeom prst="rect">
            <a:avLst/>
          </a:prstGeom>
        </p:spPr>
        <p:txBody>
          <a:bodyPr/>
          <a:lstStyle>
            <a:lvl1pPr algn="r">
              <a:lnSpc>
                <a:spcPct val="110000"/>
              </a:lnSpc>
              <a:defRPr sz="2200">
                <a:solidFill>
                  <a:srgbClr val="F2F2F2"/>
                </a:solidFill>
              </a:defRPr>
            </a:lvl1pPr>
            <a:lvl2pPr algn="r">
              <a:lnSpc>
                <a:spcPct val="110000"/>
              </a:lnSpc>
              <a:defRPr sz="2200">
                <a:solidFill>
                  <a:srgbClr val="F2F2F2"/>
                </a:solidFill>
              </a:defRPr>
            </a:lvl2pPr>
            <a:lvl3pPr algn="r">
              <a:lnSpc>
                <a:spcPct val="110000"/>
              </a:lnSpc>
              <a:defRPr sz="2200">
                <a:solidFill>
                  <a:srgbClr val="F2F2F2"/>
                </a:solidFill>
              </a:defRPr>
            </a:lvl3pPr>
            <a:lvl4pPr algn="r">
              <a:lnSpc>
                <a:spcPct val="110000"/>
              </a:lnSpc>
              <a:defRPr sz="2200">
                <a:solidFill>
                  <a:srgbClr val="F2F2F2"/>
                </a:solidFill>
              </a:defRPr>
            </a:lvl4pPr>
            <a:lvl5pPr algn="r">
              <a:lnSpc>
                <a:spcPct val="110000"/>
              </a:lnSpc>
              <a:defRPr sz="2200">
                <a:solidFill>
                  <a:srgbClr val="F2F2F2"/>
                </a:solidFill>
              </a:defRPr>
            </a:lvl5pPr>
          </a:lstStyle>
          <a:p>
            <a:pPr/>
            <a:r>
              <a:t>26</a:t>
            </a:r>
          </a:p>
          <a:p>
            <a:pPr lvl="1"/>
            <a:r>
              <a:t/>
            </a:r>
          </a:p>
          <a:p>
            <a:pPr lvl="2"/>
            <a:r>
              <a:t/>
            </a:r>
          </a:p>
          <a:p>
            <a:pPr lvl="3"/>
            <a:r>
              <a:t/>
            </a:r>
          </a:p>
          <a:p>
            <a:pPr lvl="4"/>
            <a:r>
              <a:t/>
            </a:r>
          </a:p>
        </p:txBody>
      </p:sp>
      <p:sp>
        <p:nvSpPr>
          <p:cNvPr id="1122" name="Text Placeholder 14"/>
          <p:cNvSpPr/>
          <p:nvPr>
            <p:ph type="body" sz="quarter" idx="21" hasCustomPrompt="1"/>
          </p:nvPr>
        </p:nvSpPr>
        <p:spPr>
          <a:xfrm>
            <a:off x="537006" y="7593831"/>
            <a:ext cx="5519813" cy="523221"/>
          </a:xfrm>
          <a:prstGeom prst="rect">
            <a:avLst/>
          </a:prstGeom>
        </p:spPr>
        <p:txBody>
          <a:bodyPr/>
          <a:lstStyle>
            <a:lvl1pPr>
              <a:defRPr sz="2800">
                <a:solidFill>
                  <a:srgbClr val="FFFFFF"/>
                </a:solidFill>
              </a:defRPr>
            </a:lvl1pPr>
          </a:lstStyle>
          <a:p>
            <a:pPr/>
            <a:r>
              <a:t>Primary palette</a:t>
            </a:r>
          </a:p>
        </p:txBody>
      </p:sp>
      <p:sp>
        <p:nvSpPr>
          <p:cNvPr id="1123" name="03 Color"/>
          <p:cNvSpPr txBox="1"/>
          <p:nvPr>
            <p:ph type="title" hasCustomPrompt="1"/>
          </p:nvPr>
        </p:nvSpPr>
        <p:spPr>
          <a:xfrm>
            <a:off x="537006" y="584953"/>
            <a:ext cx="14338937" cy="1938992"/>
          </a:xfrm>
          <a:prstGeom prst="rect">
            <a:avLst/>
          </a:prstGeom>
        </p:spPr>
        <p:txBody>
          <a:bodyPr anchor="t"/>
          <a:lstStyle>
            <a:lvl1pPr>
              <a:defRPr spc="-450" sz="15000">
                <a:solidFill>
                  <a:srgbClr val="FFFFFF"/>
                </a:solidFill>
              </a:defRPr>
            </a:lvl1pPr>
          </a:lstStyle>
          <a:p>
            <a:pPr/>
            <a:r>
              <a:t>03 Color</a:t>
            </a:r>
          </a:p>
        </p:txBody>
      </p:sp>
      <p:sp>
        <p:nvSpPr>
          <p:cNvPr id="1124" name="Text Placeholder 14"/>
          <p:cNvSpPr/>
          <p:nvPr>
            <p:ph type="body" sz="quarter" idx="22" hasCustomPrompt="1"/>
          </p:nvPr>
        </p:nvSpPr>
        <p:spPr>
          <a:xfrm>
            <a:off x="20658867" y="8566811"/>
            <a:ext cx="1487422" cy="435826"/>
          </a:xfrm>
          <a:prstGeom prst="rect">
            <a:avLst/>
          </a:prstGeom>
        </p:spPr>
        <p:txBody>
          <a:bodyPr/>
          <a:lstStyle>
            <a:lvl1pPr algn="r">
              <a:lnSpc>
                <a:spcPct val="110000"/>
              </a:lnSpc>
              <a:defRPr sz="2200">
                <a:solidFill>
                  <a:srgbClr val="F2F2F2"/>
                </a:solidFill>
              </a:defRPr>
            </a:lvl1pPr>
          </a:lstStyle>
          <a:p>
            <a:pPr/>
            <a:r>
              <a:t>27 – 32</a:t>
            </a:r>
          </a:p>
        </p:txBody>
      </p:sp>
      <p:sp>
        <p:nvSpPr>
          <p:cNvPr id="1125" name="Text Placeholder 14"/>
          <p:cNvSpPr/>
          <p:nvPr>
            <p:ph type="body" sz="quarter" idx="23" hasCustomPrompt="1"/>
          </p:nvPr>
        </p:nvSpPr>
        <p:spPr>
          <a:xfrm>
            <a:off x="537006" y="8566811"/>
            <a:ext cx="5519813" cy="523221"/>
          </a:xfrm>
          <a:prstGeom prst="rect">
            <a:avLst/>
          </a:prstGeom>
        </p:spPr>
        <p:txBody>
          <a:bodyPr/>
          <a:lstStyle>
            <a:lvl1pPr>
              <a:defRPr sz="2800">
                <a:solidFill>
                  <a:srgbClr val="FFFFFF"/>
                </a:solidFill>
              </a:defRPr>
            </a:lvl1pPr>
          </a:lstStyle>
          <a:p>
            <a:pPr/>
            <a:r>
              <a:t>Secondary palette</a:t>
            </a:r>
          </a:p>
        </p:txBody>
      </p:sp>
      <p:sp>
        <p:nvSpPr>
          <p:cNvPr id="1126"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127" name="Text Placeholder 14"/>
          <p:cNvSpPr/>
          <p:nvPr>
            <p:ph type="body" sz="quarter" idx="24" hasCustomPrompt="1"/>
          </p:nvPr>
        </p:nvSpPr>
        <p:spPr>
          <a:xfrm>
            <a:off x="20658867" y="9539795"/>
            <a:ext cx="1487422" cy="435826"/>
          </a:xfrm>
          <a:prstGeom prst="rect">
            <a:avLst/>
          </a:prstGeom>
        </p:spPr>
        <p:txBody>
          <a:bodyPr/>
          <a:lstStyle>
            <a:lvl1pPr algn="r">
              <a:lnSpc>
                <a:spcPct val="110000"/>
              </a:lnSpc>
              <a:defRPr sz="2200">
                <a:solidFill>
                  <a:srgbClr val="F2F2F2"/>
                </a:solidFill>
              </a:defRPr>
            </a:lvl1pPr>
          </a:lstStyle>
          <a:p>
            <a:pPr/>
            <a:r>
              <a:t>33 – 34</a:t>
            </a:r>
          </a:p>
        </p:txBody>
      </p:sp>
      <p:sp>
        <p:nvSpPr>
          <p:cNvPr id="1128" name="Text Placeholder 14"/>
          <p:cNvSpPr/>
          <p:nvPr>
            <p:ph type="body" sz="quarter" idx="25" hasCustomPrompt="1"/>
          </p:nvPr>
        </p:nvSpPr>
        <p:spPr>
          <a:xfrm>
            <a:off x="537006" y="9539795"/>
            <a:ext cx="5519813" cy="523221"/>
          </a:xfrm>
          <a:prstGeom prst="rect">
            <a:avLst/>
          </a:prstGeom>
        </p:spPr>
        <p:txBody>
          <a:bodyPr/>
          <a:lstStyle>
            <a:lvl1pPr>
              <a:defRPr sz="2800">
                <a:solidFill>
                  <a:srgbClr val="FFFFFF"/>
                </a:solidFill>
              </a:defRPr>
            </a:lvl1pPr>
          </a:lstStyle>
          <a:p>
            <a:pPr/>
            <a:r>
              <a:t>Full palette</a:t>
            </a:r>
          </a:p>
        </p:txBody>
      </p:sp>
      <p:sp>
        <p:nvSpPr>
          <p:cNvPr id="1129" name="Text Placeholder 14"/>
          <p:cNvSpPr/>
          <p:nvPr>
            <p:ph type="body" sz="quarter" idx="26" hasCustomPrompt="1"/>
          </p:nvPr>
        </p:nvSpPr>
        <p:spPr>
          <a:xfrm>
            <a:off x="20658867" y="10512776"/>
            <a:ext cx="1487422" cy="435826"/>
          </a:xfrm>
          <a:prstGeom prst="rect">
            <a:avLst/>
          </a:prstGeom>
        </p:spPr>
        <p:txBody>
          <a:bodyPr/>
          <a:lstStyle>
            <a:lvl1pPr algn="r">
              <a:lnSpc>
                <a:spcPct val="110000"/>
              </a:lnSpc>
              <a:defRPr sz="2200">
                <a:solidFill>
                  <a:srgbClr val="F2F2F2"/>
                </a:solidFill>
              </a:defRPr>
            </a:lvl1pPr>
          </a:lstStyle>
          <a:p>
            <a:pPr/>
            <a:r>
              <a:t>35</a:t>
            </a:r>
          </a:p>
        </p:txBody>
      </p:sp>
      <p:sp>
        <p:nvSpPr>
          <p:cNvPr id="1130" name="Text Placeholder 14"/>
          <p:cNvSpPr/>
          <p:nvPr>
            <p:ph type="body" sz="quarter" idx="27" hasCustomPrompt="1"/>
          </p:nvPr>
        </p:nvSpPr>
        <p:spPr>
          <a:xfrm>
            <a:off x="537006" y="10512776"/>
            <a:ext cx="5519813" cy="523221"/>
          </a:xfrm>
          <a:prstGeom prst="rect">
            <a:avLst/>
          </a:prstGeom>
        </p:spPr>
        <p:txBody>
          <a:bodyPr/>
          <a:lstStyle>
            <a:lvl1pPr>
              <a:defRPr sz="2800">
                <a:solidFill>
                  <a:srgbClr val="FFFFFF"/>
                </a:solidFill>
              </a:defRPr>
            </a:lvl1pPr>
          </a:lstStyle>
          <a:p>
            <a:pPr/>
            <a:r>
              <a:t>Pairings</a:t>
            </a:r>
          </a:p>
        </p:txBody>
      </p:sp>
      <p:sp>
        <p:nvSpPr>
          <p:cNvPr id="1131" name="Text Placeholder 14"/>
          <p:cNvSpPr/>
          <p:nvPr>
            <p:ph type="body" sz="quarter" idx="28" hasCustomPrompt="1"/>
          </p:nvPr>
        </p:nvSpPr>
        <p:spPr>
          <a:xfrm>
            <a:off x="20658867" y="11485759"/>
            <a:ext cx="1487422" cy="435826"/>
          </a:xfrm>
          <a:prstGeom prst="rect">
            <a:avLst/>
          </a:prstGeom>
        </p:spPr>
        <p:txBody>
          <a:bodyPr/>
          <a:lstStyle>
            <a:lvl1pPr algn="r">
              <a:lnSpc>
                <a:spcPct val="110000"/>
              </a:lnSpc>
              <a:defRPr sz="2200">
                <a:solidFill>
                  <a:srgbClr val="F2F2F2"/>
                </a:solidFill>
              </a:defRPr>
            </a:lvl1pPr>
          </a:lstStyle>
          <a:p>
            <a:pPr/>
            <a:r>
              <a:t>36</a:t>
            </a:r>
          </a:p>
        </p:txBody>
      </p:sp>
      <p:sp>
        <p:nvSpPr>
          <p:cNvPr id="1132" name="Text Placeholder 14"/>
          <p:cNvSpPr/>
          <p:nvPr>
            <p:ph type="body" sz="quarter" idx="29" hasCustomPrompt="1"/>
          </p:nvPr>
        </p:nvSpPr>
        <p:spPr>
          <a:xfrm>
            <a:off x="537006" y="11485759"/>
            <a:ext cx="5519813" cy="523221"/>
          </a:xfrm>
          <a:prstGeom prst="rect">
            <a:avLst/>
          </a:prstGeom>
        </p:spPr>
        <p:txBody>
          <a:bodyPr/>
          <a:lstStyle>
            <a:lvl1pPr>
              <a:defRPr sz="2800">
                <a:solidFill>
                  <a:srgbClr val="FFFFFF"/>
                </a:solidFill>
              </a:defRPr>
            </a:lvl1pPr>
          </a:lstStyle>
          <a:p>
            <a:pPr/>
            <a:r>
              <a:t>Hierarchy</a:t>
            </a:r>
          </a:p>
        </p:txBody>
      </p:sp>
      <p:sp>
        <p:nvSpPr>
          <p:cNvPr id="1133" name="Text Placeholder 14"/>
          <p:cNvSpPr/>
          <p:nvPr>
            <p:ph type="body" sz="quarter" idx="30" hasCustomPrompt="1"/>
          </p:nvPr>
        </p:nvSpPr>
        <p:spPr>
          <a:xfrm>
            <a:off x="20658867" y="12458741"/>
            <a:ext cx="1487422" cy="435826"/>
          </a:xfrm>
          <a:prstGeom prst="rect">
            <a:avLst/>
          </a:prstGeom>
        </p:spPr>
        <p:txBody>
          <a:bodyPr/>
          <a:lstStyle>
            <a:lvl1pPr algn="r">
              <a:lnSpc>
                <a:spcPct val="110000"/>
              </a:lnSpc>
              <a:defRPr sz="2200">
                <a:solidFill>
                  <a:srgbClr val="F2F2F2"/>
                </a:solidFill>
              </a:defRPr>
            </a:lvl1pPr>
          </a:lstStyle>
          <a:p>
            <a:pPr/>
            <a:r>
              <a:t>37</a:t>
            </a:r>
          </a:p>
        </p:txBody>
      </p:sp>
      <p:sp>
        <p:nvSpPr>
          <p:cNvPr id="1134" name="Text Placeholder 14"/>
          <p:cNvSpPr/>
          <p:nvPr>
            <p:ph type="body" sz="quarter" idx="31" hasCustomPrompt="1"/>
          </p:nvPr>
        </p:nvSpPr>
        <p:spPr>
          <a:xfrm>
            <a:off x="537006" y="12458741"/>
            <a:ext cx="5519813" cy="523221"/>
          </a:xfrm>
          <a:prstGeom prst="rect">
            <a:avLst/>
          </a:prstGeom>
        </p:spPr>
        <p:txBody>
          <a:bodyPr/>
          <a:lstStyle>
            <a:lvl1pPr>
              <a:defRPr sz="2800">
                <a:solidFill>
                  <a:srgbClr val="FFFFFF"/>
                </a:solidFill>
              </a:defRPr>
            </a:lvl1pPr>
          </a:lstStyle>
          <a:p>
            <a:pPr/>
            <a:r>
              <a:t>Things to avoid</a:t>
            </a:r>
          </a:p>
        </p:txBody>
      </p:sp>
      <p:sp>
        <p:nvSpPr>
          <p:cNvPr id="1135" name="Picture Placeholder 8"/>
          <p:cNvSpPr/>
          <p:nvPr>
            <p:ph type="pic" sz="quarter" idx="32"/>
          </p:nvPr>
        </p:nvSpPr>
        <p:spPr>
          <a:xfrm>
            <a:off x="22694904" y="8566811"/>
            <a:ext cx="1152091" cy="748908"/>
          </a:xfrm>
          <a:prstGeom prst="rect">
            <a:avLst/>
          </a:prstGeom>
        </p:spPr>
        <p:txBody>
          <a:bodyPr lIns="91439" rIns="91439">
            <a:noAutofit/>
          </a:bodyPr>
          <a:lstStyle/>
          <a:p>
            <a:pPr/>
          </a:p>
        </p:txBody>
      </p:sp>
      <p:sp>
        <p:nvSpPr>
          <p:cNvPr id="1136" name="Picture Placeholder 12"/>
          <p:cNvSpPr/>
          <p:nvPr>
            <p:ph type="pic" sz="quarter" idx="33"/>
          </p:nvPr>
        </p:nvSpPr>
        <p:spPr>
          <a:xfrm>
            <a:off x="22694904" y="9539795"/>
            <a:ext cx="1152091" cy="748908"/>
          </a:xfrm>
          <a:prstGeom prst="rect">
            <a:avLst/>
          </a:prstGeom>
        </p:spPr>
        <p:txBody>
          <a:bodyPr lIns="91439" rIns="91439">
            <a:noAutofit/>
          </a:bodyPr>
          <a:lstStyle/>
          <a:p>
            <a:pPr/>
          </a:p>
        </p:txBody>
      </p:sp>
      <p:sp>
        <p:nvSpPr>
          <p:cNvPr id="1137" name="Picture Placeholder 15"/>
          <p:cNvSpPr/>
          <p:nvPr>
            <p:ph type="pic" sz="quarter" idx="34"/>
          </p:nvPr>
        </p:nvSpPr>
        <p:spPr>
          <a:xfrm>
            <a:off x="22694904" y="10512776"/>
            <a:ext cx="1152091" cy="748908"/>
          </a:xfrm>
          <a:prstGeom prst="rect">
            <a:avLst/>
          </a:prstGeom>
        </p:spPr>
        <p:txBody>
          <a:bodyPr lIns="91439" rIns="91439">
            <a:noAutofit/>
          </a:bodyPr>
          <a:lstStyle/>
          <a:p>
            <a:pPr/>
          </a:p>
        </p:txBody>
      </p:sp>
      <p:sp>
        <p:nvSpPr>
          <p:cNvPr id="1138" name="Picture Placeholder 19"/>
          <p:cNvSpPr/>
          <p:nvPr>
            <p:ph type="pic" sz="quarter" idx="35"/>
          </p:nvPr>
        </p:nvSpPr>
        <p:spPr>
          <a:xfrm>
            <a:off x="22694904" y="11485759"/>
            <a:ext cx="1152091" cy="748908"/>
          </a:xfrm>
          <a:prstGeom prst="rect">
            <a:avLst/>
          </a:prstGeom>
        </p:spPr>
        <p:txBody>
          <a:bodyPr lIns="91439" rIns="91439">
            <a:noAutofit/>
          </a:bodyPr>
          <a:lstStyle/>
          <a:p>
            <a:pPr/>
          </a:p>
        </p:txBody>
      </p:sp>
      <p:sp>
        <p:nvSpPr>
          <p:cNvPr id="1139" name="Picture Placeholder 22"/>
          <p:cNvSpPr/>
          <p:nvPr>
            <p:ph type="pic" sz="quarter" idx="36"/>
          </p:nvPr>
        </p:nvSpPr>
        <p:spPr>
          <a:xfrm>
            <a:off x="22694904" y="12458741"/>
            <a:ext cx="1152091" cy="748908"/>
          </a:xfrm>
          <a:prstGeom prst="rect">
            <a:avLst/>
          </a:prstGeom>
        </p:spPr>
        <p:txBody>
          <a:bodyPr lIns="91439" rIns="91439">
            <a:noAutofit/>
          </a:bodyPr>
          <a:lstStyle/>
          <a:p>
            <a:pPr/>
          </a:p>
        </p:txBody>
      </p:sp>
      <p:sp>
        <p:nvSpPr>
          <p:cNvPr id="1140" name="Picture Placeholder 3"/>
          <p:cNvSpPr/>
          <p:nvPr>
            <p:ph type="pic" sz="quarter" idx="37"/>
          </p:nvPr>
        </p:nvSpPr>
        <p:spPr>
          <a:xfrm>
            <a:off x="22694904" y="7593831"/>
            <a:ext cx="1152091" cy="748908"/>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6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tion header 3 – Dark">
    <p:bg>
      <p:bgPr>
        <a:solidFill>
          <a:srgbClr val="000000"/>
        </a:solidFill>
      </p:bgPr>
    </p:bg>
    <p:spTree>
      <p:nvGrpSpPr>
        <p:cNvPr id="1" name=""/>
        <p:cNvGrpSpPr/>
        <p:nvPr/>
      </p:nvGrpSpPr>
      <p:grpSpPr>
        <a:xfrm>
          <a:off x="0" y="0"/>
          <a:ext cx="0" cy="0"/>
          <a:chOff x="0" y="0"/>
          <a:chExt cx="0" cy="0"/>
        </a:xfrm>
      </p:grpSpPr>
      <p:sp>
        <p:nvSpPr>
          <p:cNvPr id="1147" name="Line"/>
          <p:cNvSpPr/>
          <p:nvPr/>
        </p:nvSpPr>
        <p:spPr>
          <a:xfrm>
            <a:off x="537006" y="10400786"/>
            <a:ext cx="23309988" cy="1"/>
          </a:xfrm>
          <a:prstGeom prst="line">
            <a:avLst/>
          </a:prstGeom>
          <a:ln w="25400">
            <a:solidFill>
              <a:srgbClr val="FFFFFF">
                <a:alpha val="15000"/>
              </a:srgbClr>
            </a:solidFill>
            <a:miter lim="400000"/>
          </a:ln>
        </p:spPr>
        <p:txBody>
          <a:bodyPr lIns="45718" tIns="45718" rIns="45718" bIns="45718"/>
          <a:lstStyle/>
          <a:p>
            <a:pPr/>
          </a:p>
        </p:txBody>
      </p:sp>
      <p:sp>
        <p:nvSpPr>
          <p:cNvPr id="1148" name="Line"/>
          <p:cNvSpPr/>
          <p:nvPr/>
        </p:nvSpPr>
        <p:spPr>
          <a:xfrm>
            <a:off x="537006" y="11373766"/>
            <a:ext cx="23309988" cy="1"/>
          </a:xfrm>
          <a:prstGeom prst="line">
            <a:avLst/>
          </a:prstGeom>
          <a:ln w="25400">
            <a:solidFill>
              <a:srgbClr val="FFFFFF">
                <a:alpha val="15000"/>
              </a:srgbClr>
            </a:solidFill>
            <a:miter lim="400000"/>
          </a:ln>
        </p:spPr>
        <p:txBody>
          <a:bodyPr lIns="45718" tIns="45718" rIns="45718" bIns="45718"/>
          <a:lstStyle/>
          <a:p>
            <a:pPr/>
          </a:p>
        </p:txBody>
      </p:sp>
      <p:sp>
        <p:nvSpPr>
          <p:cNvPr id="1149" name="Line"/>
          <p:cNvSpPr/>
          <p:nvPr/>
        </p:nvSpPr>
        <p:spPr>
          <a:xfrm>
            <a:off x="537006" y="12346748"/>
            <a:ext cx="23309988" cy="1"/>
          </a:xfrm>
          <a:prstGeom prst="line">
            <a:avLst/>
          </a:prstGeom>
          <a:ln w="25400">
            <a:solidFill>
              <a:srgbClr val="FFFFFF">
                <a:alpha val="15000"/>
              </a:srgbClr>
            </a:solidFill>
            <a:miter lim="400000"/>
          </a:ln>
        </p:spPr>
        <p:txBody>
          <a:bodyPr lIns="45718" tIns="45718" rIns="45718" bIns="45718"/>
          <a:lstStyle/>
          <a:p>
            <a:pPr/>
          </a:p>
        </p:txBody>
      </p:sp>
      <p:sp>
        <p:nvSpPr>
          <p:cNvPr id="1150" name="Line"/>
          <p:cNvSpPr/>
          <p:nvPr/>
        </p:nvSpPr>
        <p:spPr>
          <a:xfrm>
            <a:off x="537006" y="9427802"/>
            <a:ext cx="23309988" cy="1"/>
          </a:xfrm>
          <a:prstGeom prst="line">
            <a:avLst/>
          </a:prstGeom>
          <a:ln w="25400">
            <a:solidFill>
              <a:srgbClr val="FFFFFF">
                <a:alpha val="15000"/>
              </a:srgbClr>
            </a:solidFill>
            <a:miter lim="400000"/>
          </a:ln>
        </p:spPr>
        <p:txBody>
          <a:bodyPr lIns="45718" tIns="45718" rIns="45718" bIns="45718"/>
          <a:lstStyle/>
          <a:p>
            <a:pPr/>
          </a:p>
        </p:txBody>
      </p:sp>
      <p:sp>
        <p:nvSpPr>
          <p:cNvPr id="1151" name="Line"/>
          <p:cNvSpPr/>
          <p:nvPr/>
        </p:nvSpPr>
        <p:spPr>
          <a:xfrm>
            <a:off x="537006" y="8454821"/>
            <a:ext cx="23309988" cy="1"/>
          </a:xfrm>
          <a:prstGeom prst="line">
            <a:avLst/>
          </a:prstGeom>
          <a:ln w="25400">
            <a:solidFill>
              <a:srgbClr val="FFFFFF">
                <a:alpha val="15000"/>
              </a:srgbClr>
            </a:solidFill>
            <a:miter lim="400000"/>
          </a:ln>
        </p:spPr>
        <p:txBody>
          <a:bodyPr lIns="45718" tIns="45718" rIns="45718" bIns="45718"/>
          <a:lstStyle/>
          <a:p>
            <a:pPr/>
          </a:p>
        </p:txBody>
      </p:sp>
      <p:sp>
        <p:nvSpPr>
          <p:cNvPr id="1152" name="Body Level One…"/>
          <p:cNvSpPr txBox="1"/>
          <p:nvPr>
            <p:ph type="body" sz="quarter" idx="1" hasCustomPrompt="1"/>
          </p:nvPr>
        </p:nvSpPr>
        <p:spPr>
          <a:xfrm>
            <a:off x="20658867" y="7593831"/>
            <a:ext cx="1487422" cy="435826"/>
          </a:xfrm>
          <a:prstGeom prst="rect">
            <a:avLst/>
          </a:prstGeom>
        </p:spPr>
        <p:txBody>
          <a:bodyPr/>
          <a:lstStyle>
            <a:lvl1pPr algn="r">
              <a:lnSpc>
                <a:spcPct val="110000"/>
              </a:lnSpc>
              <a:defRPr sz="2200">
                <a:solidFill>
                  <a:srgbClr val="808080"/>
                </a:solidFill>
              </a:defRPr>
            </a:lvl1pPr>
            <a:lvl2pPr algn="r">
              <a:lnSpc>
                <a:spcPct val="110000"/>
              </a:lnSpc>
              <a:defRPr sz="2200">
                <a:solidFill>
                  <a:srgbClr val="808080"/>
                </a:solidFill>
              </a:defRPr>
            </a:lvl2pPr>
            <a:lvl3pPr algn="r">
              <a:lnSpc>
                <a:spcPct val="110000"/>
              </a:lnSpc>
              <a:defRPr sz="2200">
                <a:solidFill>
                  <a:srgbClr val="808080"/>
                </a:solidFill>
              </a:defRPr>
            </a:lvl3pPr>
            <a:lvl4pPr algn="r">
              <a:lnSpc>
                <a:spcPct val="110000"/>
              </a:lnSpc>
              <a:defRPr sz="2200">
                <a:solidFill>
                  <a:srgbClr val="808080"/>
                </a:solidFill>
              </a:defRPr>
            </a:lvl4pPr>
            <a:lvl5pPr algn="r">
              <a:lnSpc>
                <a:spcPct val="110000"/>
              </a:lnSpc>
              <a:defRPr sz="2200">
                <a:solidFill>
                  <a:srgbClr val="808080"/>
                </a:solidFill>
              </a:defRPr>
            </a:lvl5pPr>
          </a:lstStyle>
          <a:p>
            <a:pPr/>
            <a:r>
              <a:t>26</a:t>
            </a:r>
          </a:p>
          <a:p>
            <a:pPr lvl="1"/>
            <a:r>
              <a:t/>
            </a:r>
          </a:p>
          <a:p>
            <a:pPr lvl="2"/>
            <a:r>
              <a:t/>
            </a:r>
          </a:p>
          <a:p>
            <a:pPr lvl="3"/>
            <a:r>
              <a:t/>
            </a:r>
          </a:p>
          <a:p>
            <a:pPr lvl="4"/>
            <a:r>
              <a:t/>
            </a:r>
          </a:p>
        </p:txBody>
      </p:sp>
      <p:sp>
        <p:nvSpPr>
          <p:cNvPr id="1153" name="Text Placeholder 14"/>
          <p:cNvSpPr/>
          <p:nvPr>
            <p:ph type="body" sz="quarter" idx="21" hasCustomPrompt="1"/>
          </p:nvPr>
        </p:nvSpPr>
        <p:spPr>
          <a:xfrm>
            <a:off x="537006" y="7593831"/>
            <a:ext cx="5519813" cy="523221"/>
          </a:xfrm>
          <a:prstGeom prst="rect">
            <a:avLst/>
          </a:prstGeom>
        </p:spPr>
        <p:txBody>
          <a:bodyPr/>
          <a:lstStyle>
            <a:lvl1pPr>
              <a:defRPr sz="2800">
                <a:solidFill>
                  <a:srgbClr val="FFFFFF"/>
                </a:solidFill>
              </a:defRPr>
            </a:lvl1pPr>
          </a:lstStyle>
          <a:p>
            <a:pPr/>
            <a:r>
              <a:t>Primary palette</a:t>
            </a:r>
          </a:p>
        </p:txBody>
      </p:sp>
      <p:sp>
        <p:nvSpPr>
          <p:cNvPr id="1154" name="03 Color"/>
          <p:cNvSpPr txBox="1"/>
          <p:nvPr>
            <p:ph type="title" hasCustomPrompt="1"/>
          </p:nvPr>
        </p:nvSpPr>
        <p:spPr>
          <a:xfrm>
            <a:off x="537006" y="584953"/>
            <a:ext cx="14338937" cy="1938992"/>
          </a:xfrm>
          <a:prstGeom prst="rect">
            <a:avLst/>
          </a:prstGeom>
        </p:spPr>
        <p:txBody>
          <a:bodyPr anchor="t"/>
          <a:lstStyle>
            <a:lvl1pPr>
              <a:defRPr spc="-450" sz="15000">
                <a:solidFill>
                  <a:srgbClr val="FFFFFF"/>
                </a:solidFill>
              </a:defRPr>
            </a:lvl1pPr>
          </a:lstStyle>
          <a:p>
            <a:pPr/>
            <a:r>
              <a:t>03 Color</a:t>
            </a:r>
          </a:p>
        </p:txBody>
      </p:sp>
      <p:sp>
        <p:nvSpPr>
          <p:cNvPr id="1155" name="Text Placeholder 14"/>
          <p:cNvSpPr/>
          <p:nvPr>
            <p:ph type="body" sz="quarter" idx="22" hasCustomPrompt="1"/>
          </p:nvPr>
        </p:nvSpPr>
        <p:spPr>
          <a:xfrm>
            <a:off x="20658867" y="8566811"/>
            <a:ext cx="1487422" cy="435826"/>
          </a:xfrm>
          <a:prstGeom prst="rect">
            <a:avLst/>
          </a:prstGeom>
        </p:spPr>
        <p:txBody>
          <a:bodyPr/>
          <a:lstStyle>
            <a:lvl1pPr algn="r">
              <a:lnSpc>
                <a:spcPct val="110000"/>
              </a:lnSpc>
              <a:defRPr sz="2200">
                <a:solidFill>
                  <a:srgbClr val="808080"/>
                </a:solidFill>
              </a:defRPr>
            </a:lvl1pPr>
          </a:lstStyle>
          <a:p>
            <a:pPr/>
            <a:r>
              <a:t>27 – 32</a:t>
            </a:r>
          </a:p>
        </p:txBody>
      </p:sp>
      <p:sp>
        <p:nvSpPr>
          <p:cNvPr id="1156" name="Text Placeholder 14"/>
          <p:cNvSpPr/>
          <p:nvPr>
            <p:ph type="body" sz="quarter" idx="23" hasCustomPrompt="1"/>
          </p:nvPr>
        </p:nvSpPr>
        <p:spPr>
          <a:xfrm>
            <a:off x="537006" y="8566811"/>
            <a:ext cx="5519813" cy="523221"/>
          </a:xfrm>
          <a:prstGeom prst="rect">
            <a:avLst/>
          </a:prstGeom>
        </p:spPr>
        <p:txBody>
          <a:bodyPr/>
          <a:lstStyle>
            <a:lvl1pPr>
              <a:defRPr sz="2800">
                <a:solidFill>
                  <a:srgbClr val="FFFFFF"/>
                </a:solidFill>
              </a:defRPr>
            </a:lvl1pPr>
          </a:lstStyle>
          <a:p>
            <a:pPr/>
            <a:r>
              <a:t>Secondary palette</a:t>
            </a:r>
          </a:p>
        </p:txBody>
      </p:sp>
      <p:sp>
        <p:nvSpPr>
          <p:cNvPr id="1157"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158" name="Text Placeholder 14"/>
          <p:cNvSpPr/>
          <p:nvPr>
            <p:ph type="body" sz="quarter" idx="24" hasCustomPrompt="1"/>
          </p:nvPr>
        </p:nvSpPr>
        <p:spPr>
          <a:xfrm>
            <a:off x="20658867" y="9539795"/>
            <a:ext cx="1487422" cy="435826"/>
          </a:xfrm>
          <a:prstGeom prst="rect">
            <a:avLst/>
          </a:prstGeom>
        </p:spPr>
        <p:txBody>
          <a:bodyPr/>
          <a:lstStyle>
            <a:lvl1pPr algn="r">
              <a:lnSpc>
                <a:spcPct val="110000"/>
              </a:lnSpc>
              <a:defRPr sz="2200">
                <a:solidFill>
                  <a:srgbClr val="808080"/>
                </a:solidFill>
              </a:defRPr>
            </a:lvl1pPr>
          </a:lstStyle>
          <a:p>
            <a:pPr/>
            <a:r>
              <a:t>33 – 34</a:t>
            </a:r>
          </a:p>
        </p:txBody>
      </p:sp>
      <p:sp>
        <p:nvSpPr>
          <p:cNvPr id="1159" name="Text Placeholder 14"/>
          <p:cNvSpPr/>
          <p:nvPr>
            <p:ph type="body" sz="quarter" idx="25" hasCustomPrompt="1"/>
          </p:nvPr>
        </p:nvSpPr>
        <p:spPr>
          <a:xfrm>
            <a:off x="537006" y="9539795"/>
            <a:ext cx="5519813" cy="523221"/>
          </a:xfrm>
          <a:prstGeom prst="rect">
            <a:avLst/>
          </a:prstGeom>
        </p:spPr>
        <p:txBody>
          <a:bodyPr/>
          <a:lstStyle>
            <a:lvl1pPr>
              <a:defRPr sz="2800">
                <a:solidFill>
                  <a:srgbClr val="FFFFFF"/>
                </a:solidFill>
              </a:defRPr>
            </a:lvl1pPr>
          </a:lstStyle>
          <a:p>
            <a:pPr/>
            <a:r>
              <a:t>Full palette</a:t>
            </a:r>
          </a:p>
        </p:txBody>
      </p:sp>
      <p:sp>
        <p:nvSpPr>
          <p:cNvPr id="1160" name="Text Placeholder 14"/>
          <p:cNvSpPr/>
          <p:nvPr>
            <p:ph type="body" sz="quarter" idx="26" hasCustomPrompt="1"/>
          </p:nvPr>
        </p:nvSpPr>
        <p:spPr>
          <a:xfrm>
            <a:off x="20658867" y="10512776"/>
            <a:ext cx="1487422" cy="435826"/>
          </a:xfrm>
          <a:prstGeom prst="rect">
            <a:avLst/>
          </a:prstGeom>
        </p:spPr>
        <p:txBody>
          <a:bodyPr/>
          <a:lstStyle>
            <a:lvl1pPr algn="r">
              <a:lnSpc>
                <a:spcPct val="110000"/>
              </a:lnSpc>
              <a:defRPr sz="2200">
                <a:solidFill>
                  <a:srgbClr val="808080"/>
                </a:solidFill>
              </a:defRPr>
            </a:lvl1pPr>
          </a:lstStyle>
          <a:p>
            <a:pPr/>
            <a:r>
              <a:t>35</a:t>
            </a:r>
          </a:p>
        </p:txBody>
      </p:sp>
      <p:sp>
        <p:nvSpPr>
          <p:cNvPr id="1161" name="Text Placeholder 14"/>
          <p:cNvSpPr/>
          <p:nvPr>
            <p:ph type="body" sz="quarter" idx="27" hasCustomPrompt="1"/>
          </p:nvPr>
        </p:nvSpPr>
        <p:spPr>
          <a:xfrm>
            <a:off x="537006" y="10512776"/>
            <a:ext cx="5519813" cy="523221"/>
          </a:xfrm>
          <a:prstGeom prst="rect">
            <a:avLst/>
          </a:prstGeom>
        </p:spPr>
        <p:txBody>
          <a:bodyPr/>
          <a:lstStyle>
            <a:lvl1pPr>
              <a:defRPr sz="2800">
                <a:solidFill>
                  <a:srgbClr val="FFFFFF"/>
                </a:solidFill>
              </a:defRPr>
            </a:lvl1pPr>
          </a:lstStyle>
          <a:p>
            <a:pPr/>
            <a:r>
              <a:t>Pairings</a:t>
            </a:r>
          </a:p>
        </p:txBody>
      </p:sp>
      <p:sp>
        <p:nvSpPr>
          <p:cNvPr id="1162" name="Text Placeholder 14"/>
          <p:cNvSpPr/>
          <p:nvPr>
            <p:ph type="body" sz="quarter" idx="28" hasCustomPrompt="1"/>
          </p:nvPr>
        </p:nvSpPr>
        <p:spPr>
          <a:xfrm>
            <a:off x="20658867" y="11485759"/>
            <a:ext cx="1487422" cy="435826"/>
          </a:xfrm>
          <a:prstGeom prst="rect">
            <a:avLst/>
          </a:prstGeom>
        </p:spPr>
        <p:txBody>
          <a:bodyPr/>
          <a:lstStyle>
            <a:lvl1pPr algn="r">
              <a:lnSpc>
                <a:spcPct val="110000"/>
              </a:lnSpc>
              <a:defRPr sz="2200">
                <a:solidFill>
                  <a:srgbClr val="808080"/>
                </a:solidFill>
              </a:defRPr>
            </a:lvl1pPr>
          </a:lstStyle>
          <a:p>
            <a:pPr/>
            <a:r>
              <a:t>36</a:t>
            </a:r>
          </a:p>
        </p:txBody>
      </p:sp>
      <p:sp>
        <p:nvSpPr>
          <p:cNvPr id="1163" name="Text Placeholder 14"/>
          <p:cNvSpPr/>
          <p:nvPr>
            <p:ph type="body" sz="quarter" idx="29" hasCustomPrompt="1"/>
          </p:nvPr>
        </p:nvSpPr>
        <p:spPr>
          <a:xfrm>
            <a:off x="537006" y="11485759"/>
            <a:ext cx="5519813" cy="523221"/>
          </a:xfrm>
          <a:prstGeom prst="rect">
            <a:avLst/>
          </a:prstGeom>
        </p:spPr>
        <p:txBody>
          <a:bodyPr/>
          <a:lstStyle>
            <a:lvl1pPr>
              <a:defRPr sz="2800">
                <a:solidFill>
                  <a:srgbClr val="FFFFFF"/>
                </a:solidFill>
              </a:defRPr>
            </a:lvl1pPr>
          </a:lstStyle>
          <a:p>
            <a:pPr/>
            <a:r>
              <a:t>Hierarchy</a:t>
            </a:r>
          </a:p>
        </p:txBody>
      </p:sp>
      <p:sp>
        <p:nvSpPr>
          <p:cNvPr id="1164" name="Text Placeholder 14"/>
          <p:cNvSpPr/>
          <p:nvPr>
            <p:ph type="body" sz="quarter" idx="30" hasCustomPrompt="1"/>
          </p:nvPr>
        </p:nvSpPr>
        <p:spPr>
          <a:xfrm>
            <a:off x="20658867" y="12458741"/>
            <a:ext cx="1487422" cy="435826"/>
          </a:xfrm>
          <a:prstGeom prst="rect">
            <a:avLst/>
          </a:prstGeom>
        </p:spPr>
        <p:txBody>
          <a:bodyPr/>
          <a:lstStyle>
            <a:lvl1pPr algn="r">
              <a:lnSpc>
                <a:spcPct val="110000"/>
              </a:lnSpc>
              <a:defRPr sz="2200">
                <a:solidFill>
                  <a:srgbClr val="808080"/>
                </a:solidFill>
              </a:defRPr>
            </a:lvl1pPr>
          </a:lstStyle>
          <a:p>
            <a:pPr/>
            <a:r>
              <a:t>37</a:t>
            </a:r>
          </a:p>
        </p:txBody>
      </p:sp>
      <p:sp>
        <p:nvSpPr>
          <p:cNvPr id="1165" name="Text Placeholder 14"/>
          <p:cNvSpPr/>
          <p:nvPr>
            <p:ph type="body" sz="quarter" idx="31" hasCustomPrompt="1"/>
          </p:nvPr>
        </p:nvSpPr>
        <p:spPr>
          <a:xfrm>
            <a:off x="537006" y="12458741"/>
            <a:ext cx="5519813" cy="523221"/>
          </a:xfrm>
          <a:prstGeom prst="rect">
            <a:avLst/>
          </a:prstGeom>
        </p:spPr>
        <p:txBody>
          <a:bodyPr/>
          <a:lstStyle>
            <a:lvl1pPr>
              <a:defRPr sz="2800">
                <a:solidFill>
                  <a:srgbClr val="FFFFFF"/>
                </a:solidFill>
              </a:defRPr>
            </a:lvl1pPr>
          </a:lstStyle>
          <a:p>
            <a:pPr/>
            <a:r>
              <a:t>Things to avoid</a:t>
            </a:r>
          </a:p>
        </p:txBody>
      </p:sp>
      <p:sp>
        <p:nvSpPr>
          <p:cNvPr id="1166" name="Picture Placeholder 8"/>
          <p:cNvSpPr/>
          <p:nvPr>
            <p:ph type="pic" sz="quarter" idx="32"/>
          </p:nvPr>
        </p:nvSpPr>
        <p:spPr>
          <a:xfrm>
            <a:off x="22694904" y="8566811"/>
            <a:ext cx="1152091" cy="748908"/>
          </a:xfrm>
          <a:prstGeom prst="rect">
            <a:avLst/>
          </a:prstGeom>
        </p:spPr>
        <p:txBody>
          <a:bodyPr lIns="91439" rIns="91439">
            <a:noAutofit/>
          </a:bodyPr>
          <a:lstStyle/>
          <a:p>
            <a:pPr/>
          </a:p>
        </p:txBody>
      </p:sp>
      <p:sp>
        <p:nvSpPr>
          <p:cNvPr id="1167" name="Picture Placeholder 12"/>
          <p:cNvSpPr/>
          <p:nvPr>
            <p:ph type="pic" sz="quarter" idx="33"/>
          </p:nvPr>
        </p:nvSpPr>
        <p:spPr>
          <a:xfrm>
            <a:off x="22694904" y="9539795"/>
            <a:ext cx="1152091" cy="748908"/>
          </a:xfrm>
          <a:prstGeom prst="rect">
            <a:avLst/>
          </a:prstGeom>
        </p:spPr>
        <p:txBody>
          <a:bodyPr lIns="91439" rIns="91439">
            <a:noAutofit/>
          </a:bodyPr>
          <a:lstStyle/>
          <a:p>
            <a:pPr/>
          </a:p>
        </p:txBody>
      </p:sp>
      <p:sp>
        <p:nvSpPr>
          <p:cNvPr id="1168" name="Picture Placeholder 15"/>
          <p:cNvSpPr/>
          <p:nvPr>
            <p:ph type="pic" sz="quarter" idx="34"/>
          </p:nvPr>
        </p:nvSpPr>
        <p:spPr>
          <a:xfrm>
            <a:off x="22694904" y="10512776"/>
            <a:ext cx="1152091" cy="748908"/>
          </a:xfrm>
          <a:prstGeom prst="rect">
            <a:avLst/>
          </a:prstGeom>
        </p:spPr>
        <p:txBody>
          <a:bodyPr lIns="91439" rIns="91439">
            <a:noAutofit/>
          </a:bodyPr>
          <a:lstStyle/>
          <a:p>
            <a:pPr/>
          </a:p>
        </p:txBody>
      </p:sp>
      <p:sp>
        <p:nvSpPr>
          <p:cNvPr id="1169" name="Picture Placeholder 19"/>
          <p:cNvSpPr/>
          <p:nvPr>
            <p:ph type="pic" sz="quarter" idx="35"/>
          </p:nvPr>
        </p:nvSpPr>
        <p:spPr>
          <a:xfrm>
            <a:off x="22694904" y="11485759"/>
            <a:ext cx="1152091" cy="748908"/>
          </a:xfrm>
          <a:prstGeom prst="rect">
            <a:avLst/>
          </a:prstGeom>
        </p:spPr>
        <p:txBody>
          <a:bodyPr lIns="91439" rIns="91439">
            <a:noAutofit/>
          </a:bodyPr>
          <a:lstStyle/>
          <a:p>
            <a:pPr/>
          </a:p>
        </p:txBody>
      </p:sp>
      <p:sp>
        <p:nvSpPr>
          <p:cNvPr id="1170" name="Picture Placeholder 22"/>
          <p:cNvSpPr/>
          <p:nvPr>
            <p:ph type="pic" sz="quarter" idx="36"/>
          </p:nvPr>
        </p:nvSpPr>
        <p:spPr>
          <a:xfrm>
            <a:off x="22694904" y="12458741"/>
            <a:ext cx="1152091" cy="748908"/>
          </a:xfrm>
          <a:prstGeom prst="rect">
            <a:avLst/>
          </a:prstGeom>
        </p:spPr>
        <p:txBody>
          <a:bodyPr lIns="91439" rIns="91439">
            <a:noAutofit/>
          </a:bodyPr>
          <a:lstStyle/>
          <a:p>
            <a:pPr/>
          </a:p>
        </p:txBody>
      </p:sp>
      <p:sp>
        <p:nvSpPr>
          <p:cNvPr id="1171" name="Picture Placeholder 3"/>
          <p:cNvSpPr/>
          <p:nvPr>
            <p:ph type="pic" sz="quarter" idx="37"/>
          </p:nvPr>
        </p:nvSpPr>
        <p:spPr>
          <a:xfrm>
            <a:off x="22694904" y="7593831"/>
            <a:ext cx="1152091" cy="748908"/>
          </a:xfrm>
          <a:prstGeom prst="rect">
            <a:avLst/>
          </a:prstGeom>
        </p:spPr>
        <p:txBody>
          <a:bodyPr lIns="91439" rIns="91439">
            <a:noAutofit/>
          </a:bodyPr>
          <a:lstStyle/>
          <a:p>
            <a:pPr/>
          </a:p>
        </p:txBody>
      </p:sp>
    </p:spTree>
  </p:cSld>
  <p:clrMapOvr>
    <a:masterClrMapping/>
  </p:clrMapOvr>
  <p:transition xmlns:p14="http://schemas.microsoft.com/office/powerpoint/2010/mai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able of contents">
    <p:spTree>
      <p:nvGrpSpPr>
        <p:cNvPr id="1" name=""/>
        <p:cNvGrpSpPr/>
        <p:nvPr/>
      </p:nvGrpSpPr>
      <p:grpSpPr>
        <a:xfrm>
          <a:off x="0" y="0"/>
          <a:ext cx="0" cy="0"/>
          <a:chOff x="0" y="0"/>
          <a:chExt cx="0" cy="0"/>
        </a:xfrm>
      </p:grpSpPr>
      <p:sp>
        <p:nvSpPr>
          <p:cNvPr id="62" name="Body Level One…"/>
          <p:cNvSpPr txBox="1"/>
          <p:nvPr>
            <p:ph type="body" sz="quarter" idx="1" hasCustomPrompt="1"/>
          </p:nvPr>
        </p:nvSpPr>
        <p:spPr>
          <a:xfrm>
            <a:off x="20337406" y="1750030"/>
            <a:ext cx="1300883" cy="435826"/>
          </a:xfrm>
          <a:prstGeom prst="rect">
            <a:avLst/>
          </a:prstGeom>
        </p:spPr>
        <p:txBody>
          <a:bodyPr/>
          <a:lstStyle>
            <a:lvl1pPr algn="r">
              <a:lnSpc>
                <a:spcPct val="110000"/>
              </a:lnSpc>
              <a:defRPr sz="2200"/>
            </a:lvl1pPr>
            <a:lvl2pPr algn="r">
              <a:lnSpc>
                <a:spcPct val="110000"/>
              </a:lnSpc>
              <a:defRPr sz="2200"/>
            </a:lvl2pPr>
            <a:lvl3pPr algn="r">
              <a:lnSpc>
                <a:spcPct val="110000"/>
              </a:lnSpc>
              <a:defRPr sz="2200"/>
            </a:lvl3pPr>
            <a:lvl4pPr algn="r">
              <a:lnSpc>
                <a:spcPct val="110000"/>
              </a:lnSpc>
              <a:defRPr sz="2200"/>
            </a:lvl4pPr>
            <a:lvl5pPr algn="r">
              <a:lnSpc>
                <a:spcPct val="110000"/>
              </a:lnSpc>
              <a:defRPr sz="2200"/>
            </a:lvl5pPr>
          </a:lstStyle>
          <a:p>
            <a:pPr/>
            <a:r>
              <a:t>1 – 8</a:t>
            </a:r>
          </a:p>
          <a:p>
            <a:pPr lvl="1"/>
            <a:r>
              <a:t/>
            </a:r>
          </a:p>
          <a:p>
            <a:pPr lvl="2"/>
            <a:r>
              <a:t/>
            </a:r>
          </a:p>
          <a:p>
            <a:pPr lvl="3"/>
            <a:r>
              <a:t/>
            </a:r>
          </a:p>
          <a:p>
            <a:pPr lvl="4"/>
            <a:r>
              <a:t/>
            </a:r>
          </a:p>
        </p:txBody>
      </p:sp>
      <p:sp>
        <p:nvSpPr>
          <p:cNvPr id="63" name="Text Placeholder 14"/>
          <p:cNvSpPr/>
          <p:nvPr>
            <p:ph type="body" sz="quarter" idx="21" hasCustomPrompt="1"/>
          </p:nvPr>
        </p:nvSpPr>
        <p:spPr>
          <a:xfrm>
            <a:off x="6379545" y="1764587"/>
            <a:ext cx="5472374" cy="435826"/>
          </a:xfrm>
          <a:prstGeom prst="rect">
            <a:avLst/>
          </a:prstGeom>
        </p:spPr>
        <p:txBody>
          <a:bodyPr/>
          <a:lstStyle>
            <a:lvl1pPr>
              <a:lnSpc>
                <a:spcPct val="110000"/>
              </a:lnSpc>
              <a:defRPr sz="2200">
                <a:solidFill>
                  <a:srgbClr val="808080"/>
                </a:solidFill>
              </a:defRPr>
            </a:lvl1pPr>
          </a:lstStyle>
          <a:p>
            <a:pPr/>
            <a:r>
              <a:t>If there is smaller text that would go here</a:t>
            </a:r>
          </a:p>
        </p:txBody>
      </p:sp>
      <p:sp>
        <p:nvSpPr>
          <p:cNvPr id="64" name="Text Placeholder 14"/>
          <p:cNvSpPr/>
          <p:nvPr>
            <p:ph type="body" sz="quarter" idx="22" hasCustomPrompt="1"/>
          </p:nvPr>
        </p:nvSpPr>
        <p:spPr>
          <a:xfrm>
            <a:off x="537006" y="1764587"/>
            <a:ext cx="5700028" cy="563232"/>
          </a:xfrm>
          <a:prstGeom prst="rect">
            <a:avLst/>
          </a:prstGeom>
        </p:spPr>
        <p:txBody>
          <a:bodyPr/>
          <a:lstStyle>
            <a:lvl1pPr defTabSz="759459">
              <a:lnSpc>
                <a:spcPct val="90000"/>
              </a:lnSpc>
              <a:defRPr sz="3128"/>
            </a:lvl1pPr>
          </a:lstStyle>
          <a:p>
            <a:pPr/>
            <a:r>
              <a:t>Introduction</a:t>
            </a:r>
          </a:p>
        </p:txBody>
      </p:sp>
      <p:sp>
        <p:nvSpPr>
          <p:cNvPr id="65" name="Picture Placeholder 9"/>
          <p:cNvSpPr/>
          <p:nvPr>
            <p:ph type="pic" sz="quarter" idx="23"/>
          </p:nvPr>
        </p:nvSpPr>
        <p:spPr>
          <a:xfrm>
            <a:off x="22110762" y="1750030"/>
            <a:ext cx="1736230" cy="1128664"/>
          </a:xfrm>
          <a:prstGeom prst="rect">
            <a:avLst/>
          </a:prstGeom>
        </p:spPr>
        <p:txBody>
          <a:bodyPr lIns="91439" rIns="91439">
            <a:noAutofit/>
          </a:bodyPr>
          <a:lstStyle/>
          <a:p>
            <a:pPr/>
          </a:p>
        </p:txBody>
      </p:sp>
      <p:sp>
        <p:nvSpPr>
          <p:cNvPr id="66" name="Line"/>
          <p:cNvSpPr/>
          <p:nvPr/>
        </p:nvSpPr>
        <p:spPr>
          <a:xfrm>
            <a:off x="537006" y="3054026"/>
            <a:ext cx="23309988" cy="1"/>
          </a:xfrm>
          <a:prstGeom prst="line">
            <a:avLst/>
          </a:prstGeom>
          <a:ln w="25400">
            <a:solidFill>
              <a:srgbClr val="000000">
                <a:alpha val="5000"/>
              </a:srgbClr>
            </a:solidFill>
            <a:miter lim="400000"/>
          </a:ln>
        </p:spPr>
        <p:txBody>
          <a:bodyPr lIns="45718" tIns="45718" rIns="45718" bIns="45718"/>
          <a:lstStyle/>
          <a:p>
            <a:pPr/>
          </a:p>
        </p:txBody>
      </p:sp>
      <p:sp>
        <p:nvSpPr>
          <p:cNvPr id="67" name="Line"/>
          <p:cNvSpPr/>
          <p:nvPr/>
        </p:nvSpPr>
        <p:spPr>
          <a:xfrm>
            <a:off x="537006" y="4520336"/>
            <a:ext cx="23309988" cy="1"/>
          </a:xfrm>
          <a:prstGeom prst="line">
            <a:avLst/>
          </a:prstGeom>
          <a:ln w="25400">
            <a:solidFill>
              <a:srgbClr val="000000">
                <a:alpha val="5000"/>
              </a:srgbClr>
            </a:solidFill>
            <a:miter lim="400000"/>
          </a:ln>
        </p:spPr>
        <p:txBody>
          <a:bodyPr lIns="45718" tIns="45718" rIns="45718" bIns="45718"/>
          <a:lstStyle/>
          <a:p>
            <a:pPr/>
          </a:p>
        </p:txBody>
      </p:sp>
      <p:sp>
        <p:nvSpPr>
          <p:cNvPr id="68" name="Line"/>
          <p:cNvSpPr/>
          <p:nvPr/>
        </p:nvSpPr>
        <p:spPr>
          <a:xfrm>
            <a:off x="537006" y="5986647"/>
            <a:ext cx="23309988" cy="1"/>
          </a:xfrm>
          <a:prstGeom prst="line">
            <a:avLst/>
          </a:prstGeom>
          <a:ln w="25400">
            <a:solidFill>
              <a:srgbClr val="000000">
                <a:alpha val="5000"/>
              </a:srgbClr>
            </a:solidFill>
            <a:miter lim="400000"/>
          </a:ln>
        </p:spPr>
        <p:txBody>
          <a:bodyPr lIns="45718" tIns="45718" rIns="45718" bIns="45718"/>
          <a:lstStyle/>
          <a:p>
            <a:pPr/>
          </a:p>
        </p:txBody>
      </p:sp>
      <p:sp>
        <p:nvSpPr>
          <p:cNvPr id="69" name="Line"/>
          <p:cNvSpPr/>
          <p:nvPr/>
        </p:nvSpPr>
        <p:spPr>
          <a:xfrm>
            <a:off x="537006" y="7452959"/>
            <a:ext cx="23309988" cy="1"/>
          </a:xfrm>
          <a:prstGeom prst="line">
            <a:avLst/>
          </a:prstGeom>
          <a:ln w="25400">
            <a:solidFill>
              <a:srgbClr val="000000">
                <a:alpha val="5000"/>
              </a:srgbClr>
            </a:solidFill>
            <a:miter lim="400000"/>
          </a:ln>
        </p:spPr>
        <p:txBody>
          <a:bodyPr lIns="45718" tIns="45718" rIns="45718" bIns="45718"/>
          <a:lstStyle/>
          <a:p>
            <a:pPr/>
          </a:p>
        </p:txBody>
      </p:sp>
      <p:sp>
        <p:nvSpPr>
          <p:cNvPr id="70" name="Line"/>
          <p:cNvSpPr/>
          <p:nvPr/>
        </p:nvSpPr>
        <p:spPr>
          <a:xfrm>
            <a:off x="537006" y="8919268"/>
            <a:ext cx="23309988" cy="1"/>
          </a:xfrm>
          <a:prstGeom prst="line">
            <a:avLst/>
          </a:prstGeom>
          <a:ln w="25400">
            <a:solidFill>
              <a:srgbClr val="000000">
                <a:alpha val="5000"/>
              </a:srgbClr>
            </a:solidFill>
            <a:miter lim="400000"/>
          </a:ln>
        </p:spPr>
        <p:txBody>
          <a:bodyPr lIns="45718" tIns="45718" rIns="45718" bIns="45718"/>
          <a:lstStyle/>
          <a:p>
            <a:pPr/>
          </a:p>
        </p:txBody>
      </p:sp>
      <p:sp>
        <p:nvSpPr>
          <p:cNvPr id="71" name="Line"/>
          <p:cNvSpPr/>
          <p:nvPr/>
        </p:nvSpPr>
        <p:spPr>
          <a:xfrm>
            <a:off x="537006" y="10385578"/>
            <a:ext cx="23309988" cy="1"/>
          </a:xfrm>
          <a:prstGeom prst="line">
            <a:avLst/>
          </a:prstGeom>
          <a:ln w="25400">
            <a:solidFill>
              <a:srgbClr val="000000">
                <a:alpha val="5000"/>
              </a:srgbClr>
            </a:solidFill>
            <a:miter lim="400000"/>
          </a:ln>
        </p:spPr>
        <p:txBody>
          <a:bodyPr lIns="45718" tIns="45718" rIns="45718" bIns="45718"/>
          <a:lstStyle/>
          <a:p>
            <a:pPr/>
          </a:p>
        </p:txBody>
      </p:sp>
      <p:sp>
        <p:nvSpPr>
          <p:cNvPr id="72" name="Line"/>
          <p:cNvSpPr/>
          <p:nvPr/>
        </p:nvSpPr>
        <p:spPr>
          <a:xfrm>
            <a:off x="537006" y="11851890"/>
            <a:ext cx="23309988" cy="1"/>
          </a:xfrm>
          <a:prstGeom prst="line">
            <a:avLst/>
          </a:prstGeom>
          <a:ln w="25400">
            <a:solidFill>
              <a:srgbClr val="000000">
                <a:alpha val="5000"/>
              </a:srgbClr>
            </a:solidFill>
            <a:miter lim="400000"/>
          </a:ln>
        </p:spPr>
        <p:txBody>
          <a:bodyPr lIns="45718" tIns="45718" rIns="45718" bIns="45718"/>
          <a:lstStyle/>
          <a:p>
            <a:pPr/>
          </a:p>
        </p:txBody>
      </p:sp>
      <p:sp>
        <p:nvSpPr>
          <p:cNvPr id="73" name="Line"/>
          <p:cNvSpPr/>
          <p:nvPr/>
        </p:nvSpPr>
        <p:spPr>
          <a:xfrm>
            <a:off x="537006" y="1581256"/>
            <a:ext cx="23309988" cy="1"/>
          </a:xfrm>
          <a:prstGeom prst="line">
            <a:avLst/>
          </a:prstGeom>
          <a:ln w="25400">
            <a:solidFill>
              <a:srgbClr val="000000">
                <a:alpha val="5000"/>
              </a:srgbClr>
            </a:solidFill>
            <a:miter lim="400000"/>
          </a:ln>
        </p:spPr>
        <p:txBody>
          <a:bodyPr lIns="45718" tIns="45718" rIns="45718" bIns="45718"/>
          <a:lstStyle/>
          <a:p>
            <a:pPr/>
          </a:p>
        </p:txBody>
      </p:sp>
      <p:sp>
        <p:nvSpPr>
          <p:cNvPr id="74" name="Table of contents"/>
          <p:cNvSpPr txBox="1"/>
          <p:nvPr>
            <p:ph type="title" hasCustomPrompt="1"/>
          </p:nvPr>
        </p:nvSpPr>
        <p:spPr>
          <a:xfrm>
            <a:off x="537006" y="584953"/>
            <a:ext cx="7028545" cy="510909"/>
          </a:xfrm>
          <a:prstGeom prst="rect">
            <a:avLst/>
          </a:prstGeom>
        </p:spPr>
        <p:txBody>
          <a:bodyPr anchor="t"/>
          <a:lstStyle>
            <a:lvl1pPr>
              <a:defRPr spc="0" sz="3400">
                <a:solidFill>
                  <a:srgbClr val="C0C0C0"/>
                </a:solidFill>
              </a:defRPr>
            </a:lvl1pPr>
          </a:lstStyle>
          <a:p>
            <a:pPr/>
            <a:r>
              <a:t>Table of contents</a:t>
            </a:r>
          </a:p>
        </p:txBody>
      </p:sp>
      <p:sp>
        <p:nvSpPr>
          <p:cNvPr id="75" name="Text Placeholder 14"/>
          <p:cNvSpPr/>
          <p:nvPr>
            <p:ph type="body" sz="quarter" idx="24" hasCustomPrompt="1"/>
          </p:nvPr>
        </p:nvSpPr>
        <p:spPr>
          <a:xfrm>
            <a:off x="20337406" y="3222800"/>
            <a:ext cx="1300883" cy="435826"/>
          </a:xfrm>
          <a:prstGeom prst="rect">
            <a:avLst/>
          </a:prstGeom>
        </p:spPr>
        <p:txBody>
          <a:bodyPr/>
          <a:lstStyle>
            <a:lvl1pPr algn="r">
              <a:lnSpc>
                <a:spcPct val="110000"/>
              </a:lnSpc>
              <a:defRPr sz="2200"/>
            </a:lvl1pPr>
          </a:lstStyle>
          <a:p>
            <a:pPr/>
            <a:r>
              <a:t>9 – 24</a:t>
            </a:r>
          </a:p>
        </p:txBody>
      </p:sp>
      <p:sp>
        <p:nvSpPr>
          <p:cNvPr id="76" name="Text Placeholder 14"/>
          <p:cNvSpPr/>
          <p:nvPr>
            <p:ph type="body" sz="quarter" idx="25" hasCustomPrompt="1"/>
          </p:nvPr>
        </p:nvSpPr>
        <p:spPr>
          <a:xfrm>
            <a:off x="6379545" y="3237357"/>
            <a:ext cx="5472374" cy="435826"/>
          </a:xfrm>
          <a:prstGeom prst="rect">
            <a:avLst/>
          </a:prstGeom>
        </p:spPr>
        <p:txBody>
          <a:bodyPr/>
          <a:lstStyle>
            <a:lvl1pPr>
              <a:lnSpc>
                <a:spcPct val="110000"/>
              </a:lnSpc>
              <a:defRPr sz="2200">
                <a:solidFill>
                  <a:srgbClr val="808080"/>
                </a:solidFill>
              </a:defRPr>
            </a:lvl1pPr>
          </a:lstStyle>
          <a:p>
            <a:pPr/>
            <a:r>
              <a:t>If there is smaller text that would go here</a:t>
            </a:r>
          </a:p>
        </p:txBody>
      </p:sp>
      <p:sp>
        <p:nvSpPr>
          <p:cNvPr id="77" name="Text Placeholder 14"/>
          <p:cNvSpPr/>
          <p:nvPr>
            <p:ph type="body" sz="quarter" idx="26" hasCustomPrompt="1"/>
          </p:nvPr>
        </p:nvSpPr>
        <p:spPr>
          <a:xfrm>
            <a:off x="537006" y="3237357"/>
            <a:ext cx="5700028" cy="563232"/>
          </a:xfrm>
          <a:prstGeom prst="rect">
            <a:avLst/>
          </a:prstGeom>
        </p:spPr>
        <p:txBody>
          <a:bodyPr/>
          <a:lstStyle>
            <a:lvl1pPr defTabSz="759459">
              <a:lnSpc>
                <a:spcPct val="90000"/>
              </a:lnSpc>
              <a:defRPr sz="3128"/>
            </a:lvl1pPr>
          </a:lstStyle>
          <a:p>
            <a:pPr/>
            <a:r>
              <a:t>Logo</a:t>
            </a:r>
          </a:p>
        </p:txBody>
      </p:sp>
      <p:sp>
        <p:nvSpPr>
          <p:cNvPr id="78" name="Picture Placeholder 13"/>
          <p:cNvSpPr/>
          <p:nvPr>
            <p:ph type="pic" sz="quarter" idx="27"/>
          </p:nvPr>
        </p:nvSpPr>
        <p:spPr>
          <a:xfrm>
            <a:off x="22110762" y="3222800"/>
            <a:ext cx="1736230" cy="1128664"/>
          </a:xfrm>
          <a:prstGeom prst="rect">
            <a:avLst/>
          </a:prstGeom>
        </p:spPr>
        <p:txBody>
          <a:bodyPr lIns="91439" rIns="91439">
            <a:noAutofit/>
          </a:bodyPr>
          <a:lstStyle/>
          <a:p>
            <a:pPr/>
          </a:p>
        </p:txBody>
      </p:sp>
      <p:sp>
        <p:nvSpPr>
          <p:cNvPr id="79" name="Text Placeholder 14"/>
          <p:cNvSpPr/>
          <p:nvPr>
            <p:ph type="body" sz="quarter" idx="28" hasCustomPrompt="1"/>
          </p:nvPr>
        </p:nvSpPr>
        <p:spPr>
          <a:xfrm>
            <a:off x="20337406" y="4689111"/>
            <a:ext cx="1300883" cy="435826"/>
          </a:xfrm>
          <a:prstGeom prst="rect">
            <a:avLst/>
          </a:prstGeom>
        </p:spPr>
        <p:txBody>
          <a:bodyPr/>
          <a:lstStyle>
            <a:lvl1pPr algn="r">
              <a:lnSpc>
                <a:spcPct val="110000"/>
              </a:lnSpc>
              <a:defRPr sz="2200"/>
            </a:lvl1pPr>
          </a:lstStyle>
          <a:p>
            <a:pPr/>
            <a:r>
              <a:t>25 – 37</a:t>
            </a:r>
          </a:p>
        </p:txBody>
      </p:sp>
      <p:sp>
        <p:nvSpPr>
          <p:cNvPr id="80" name="Text Placeholder 14"/>
          <p:cNvSpPr/>
          <p:nvPr>
            <p:ph type="body" sz="quarter" idx="29" hasCustomPrompt="1"/>
          </p:nvPr>
        </p:nvSpPr>
        <p:spPr>
          <a:xfrm>
            <a:off x="6379545" y="4689111"/>
            <a:ext cx="5472374" cy="435826"/>
          </a:xfrm>
          <a:prstGeom prst="rect">
            <a:avLst/>
          </a:prstGeom>
        </p:spPr>
        <p:txBody>
          <a:bodyPr/>
          <a:lstStyle>
            <a:lvl1pPr>
              <a:lnSpc>
                <a:spcPct val="110000"/>
              </a:lnSpc>
              <a:defRPr sz="2200">
                <a:solidFill>
                  <a:srgbClr val="808080"/>
                </a:solidFill>
              </a:defRPr>
            </a:lvl1pPr>
          </a:lstStyle>
          <a:p>
            <a:pPr/>
            <a:r>
              <a:t>If there is smaller text that would go here</a:t>
            </a:r>
          </a:p>
        </p:txBody>
      </p:sp>
      <p:sp>
        <p:nvSpPr>
          <p:cNvPr id="81" name="Text Placeholder 14"/>
          <p:cNvSpPr/>
          <p:nvPr>
            <p:ph type="body" sz="quarter" idx="30" hasCustomPrompt="1"/>
          </p:nvPr>
        </p:nvSpPr>
        <p:spPr>
          <a:xfrm>
            <a:off x="537006" y="4689111"/>
            <a:ext cx="5700028" cy="563232"/>
          </a:xfrm>
          <a:prstGeom prst="rect">
            <a:avLst/>
          </a:prstGeom>
        </p:spPr>
        <p:txBody>
          <a:bodyPr/>
          <a:lstStyle>
            <a:lvl1pPr defTabSz="759459">
              <a:lnSpc>
                <a:spcPct val="90000"/>
              </a:lnSpc>
              <a:defRPr sz="3128"/>
            </a:lvl1pPr>
          </a:lstStyle>
          <a:p>
            <a:pPr/>
            <a:r>
              <a:t>Colors</a:t>
            </a:r>
          </a:p>
        </p:txBody>
      </p:sp>
      <p:sp>
        <p:nvSpPr>
          <p:cNvPr id="82" name="Picture Placeholder 24"/>
          <p:cNvSpPr/>
          <p:nvPr>
            <p:ph type="pic" sz="quarter" idx="31"/>
          </p:nvPr>
        </p:nvSpPr>
        <p:spPr>
          <a:xfrm>
            <a:off x="22110762" y="4689111"/>
            <a:ext cx="1736230" cy="1128664"/>
          </a:xfrm>
          <a:prstGeom prst="rect">
            <a:avLst/>
          </a:prstGeom>
        </p:spPr>
        <p:txBody>
          <a:bodyPr lIns="91439" rIns="91439">
            <a:noAutofit/>
          </a:bodyPr>
          <a:lstStyle/>
          <a:p>
            <a:pPr/>
          </a:p>
        </p:txBody>
      </p:sp>
      <p:sp>
        <p:nvSpPr>
          <p:cNvPr id="83" name="Text Placeholder 14"/>
          <p:cNvSpPr/>
          <p:nvPr>
            <p:ph type="body" sz="quarter" idx="32" hasCustomPrompt="1"/>
          </p:nvPr>
        </p:nvSpPr>
        <p:spPr>
          <a:xfrm>
            <a:off x="20337406" y="6155423"/>
            <a:ext cx="1300883" cy="435826"/>
          </a:xfrm>
          <a:prstGeom prst="rect">
            <a:avLst/>
          </a:prstGeom>
        </p:spPr>
        <p:txBody>
          <a:bodyPr/>
          <a:lstStyle>
            <a:lvl1pPr algn="r">
              <a:lnSpc>
                <a:spcPct val="110000"/>
              </a:lnSpc>
              <a:defRPr sz="2200"/>
            </a:lvl1pPr>
          </a:lstStyle>
          <a:p>
            <a:pPr/>
            <a:r>
              <a:t>38 – 47</a:t>
            </a:r>
          </a:p>
        </p:txBody>
      </p:sp>
      <p:sp>
        <p:nvSpPr>
          <p:cNvPr id="84" name="Text Placeholder 14"/>
          <p:cNvSpPr/>
          <p:nvPr>
            <p:ph type="body" sz="quarter" idx="33" hasCustomPrompt="1"/>
          </p:nvPr>
        </p:nvSpPr>
        <p:spPr>
          <a:xfrm>
            <a:off x="6379545" y="6155423"/>
            <a:ext cx="5472374" cy="435826"/>
          </a:xfrm>
          <a:prstGeom prst="rect">
            <a:avLst/>
          </a:prstGeom>
        </p:spPr>
        <p:txBody>
          <a:bodyPr/>
          <a:lstStyle>
            <a:lvl1pPr>
              <a:lnSpc>
                <a:spcPct val="110000"/>
              </a:lnSpc>
              <a:defRPr sz="2200">
                <a:solidFill>
                  <a:srgbClr val="808080"/>
                </a:solidFill>
              </a:defRPr>
            </a:lvl1pPr>
          </a:lstStyle>
          <a:p>
            <a:pPr/>
            <a:r>
              <a:t>If there is smaller text that would go here</a:t>
            </a:r>
          </a:p>
        </p:txBody>
      </p:sp>
      <p:sp>
        <p:nvSpPr>
          <p:cNvPr id="85" name="Text Placeholder 14"/>
          <p:cNvSpPr/>
          <p:nvPr>
            <p:ph type="body" sz="quarter" idx="34" hasCustomPrompt="1"/>
          </p:nvPr>
        </p:nvSpPr>
        <p:spPr>
          <a:xfrm>
            <a:off x="537006" y="6155423"/>
            <a:ext cx="5700028" cy="563232"/>
          </a:xfrm>
          <a:prstGeom prst="rect">
            <a:avLst/>
          </a:prstGeom>
        </p:spPr>
        <p:txBody>
          <a:bodyPr/>
          <a:lstStyle>
            <a:lvl1pPr defTabSz="759459">
              <a:lnSpc>
                <a:spcPct val="90000"/>
              </a:lnSpc>
              <a:defRPr sz="3128"/>
            </a:lvl1pPr>
          </a:lstStyle>
          <a:p>
            <a:pPr/>
            <a:r>
              <a:t>Typography</a:t>
            </a:r>
          </a:p>
        </p:txBody>
      </p:sp>
      <p:sp>
        <p:nvSpPr>
          <p:cNvPr id="86" name="Picture Placeholder 28"/>
          <p:cNvSpPr/>
          <p:nvPr>
            <p:ph type="pic" sz="quarter" idx="35"/>
          </p:nvPr>
        </p:nvSpPr>
        <p:spPr>
          <a:xfrm>
            <a:off x="22110762" y="6155423"/>
            <a:ext cx="1736230" cy="1128664"/>
          </a:xfrm>
          <a:prstGeom prst="rect">
            <a:avLst/>
          </a:prstGeom>
        </p:spPr>
        <p:txBody>
          <a:bodyPr lIns="91439" rIns="91439">
            <a:noAutofit/>
          </a:bodyPr>
          <a:lstStyle/>
          <a:p>
            <a:pPr/>
          </a:p>
        </p:txBody>
      </p:sp>
      <p:sp>
        <p:nvSpPr>
          <p:cNvPr id="87" name="Text Placeholder 14"/>
          <p:cNvSpPr/>
          <p:nvPr>
            <p:ph type="body" sz="quarter" idx="36" hasCustomPrompt="1"/>
          </p:nvPr>
        </p:nvSpPr>
        <p:spPr>
          <a:xfrm>
            <a:off x="20337406" y="7621734"/>
            <a:ext cx="1300883" cy="435825"/>
          </a:xfrm>
          <a:prstGeom prst="rect">
            <a:avLst/>
          </a:prstGeom>
        </p:spPr>
        <p:txBody>
          <a:bodyPr/>
          <a:lstStyle>
            <a:lvl1pPr algn="r">
              <a:lnSpc>
                <a:spcPct val="110000"/>
              </a:lnSpc>
              <a:defRPr sz="2200"/>
            </a:lvl1pPr>
          </a:lstStyle>
          <a:p>
            <a:pPr/>
            <a:r>
              <a:t>48 – 54</a:t>
            </a:r>
          </a:p>
        </p:txBody>
      </p:sp>
      <p:sp>
        <p:nvSpPr>
          <p:cNvPr id="88" name="Text Placeholder 14"/>
          <p:cNvSpPr/>
          <p:nvPr>
            <p:ph type="body" sz="quarter" idx="37" hasCustomPrompt="1"/>
          </p:nvPr>
        </p:nvSpPr>
        <p:spPr>
          <a:xfrm>
            <a:off x="6379545" y="7621734"/>
            <a:ext cx="5472374" cy="435825"/>
          </a:xfrm>
          <a:prstGeom prst="rect">
            <a:avLst/>
          </a:prstGeom>
        </p:spPr>
        <p:txBody>
          <a:bodyPr/>
          <a:lstStyle>
            <a:lvl1pPr>
              <a:lnSpc>
                <a:spcPct val="110000"/>
              </a:lnSpc>
              <a:defRPr sz="2200">
                <a:solidFill>
                  <a:srgbClr val="808080"/>
                </a:solidFill>
              </a:defRPr>
            </a:lvl1pPr>
          </a:lstStyle>
          <a:p>
            <a:pPr/>
            <a:r>
              <a:t>If there is smaller text that would go here</a:t>
            </a:r>
          </a:p>
        </p:txBody>
      </p:sp>
      <p:sp>
        <p:nvSpPr>
          <p:cNvPr id="89" name="Text Placeholder 14"/>
          <p:cNvSpPr/>
          <p:nvPr>
            <p:ph type="body" sz="quarter" idx="38" hasCustomPrompt="1"/>
          </p:nvPr>
        </p:nvSpPr>
        <p:spPr>
          <a:xfrm>
            <a:off x="537006" y="7621734"/>
            <a:ext cx="5700028" cy="563231"/>
          </a:xfrm>
          <a:prstGeom prst="rect">
            <a:avLst/>
          </a:prstGeom>
        </p:spPr>
        <p:txBody>
          <a:bodyPr/>
          <a:lstStyle>
            <a:lvl1pPr defTabSz="759459">
              <a:lnSpc>
                <a:spcPct val="90000"/>
              </a:lnSpc>
              <a:defRPr sz="3128"/>
            </a:lvl1pPr>
          </a:lstStyle>
          <a:p>
            <a:pPr/>
            <a:r>
              <a:t>Design</a:t>
            </a:r>
          </a:p>
        </p:txBody>
      </p:sp>
      <p:sp>
        <p:nvSpPr>
          <p:cNvPr id="90" name="Picture Placeholder 32"/>
          <p:cNvSpPr/>
          <p:nvPr>
            <p:ph type="pic" sz="quarter" idx="39"/>
          </p:nvPr>
        </p:nvSpPr>
        <p:spPr>
          <a:xfrm>
            <a:off x="22110762" y="7621734"/>
            <a:ext cx="1736230" cy="1128663"/>
          </a:xfrm>
          <a:prstGeom prst="rect">
            <a:avLst/>
          </a:prstGeom>
        </p:spPr>
        <p:txBody>
          <a:bodyPr lIns="91439" rIns="91439">
            <a:noAutofit/>
          </a:bodyPr>
          <a:lstStyle/>
          <a:p>
            <a:pPr/>
          </a:p>
        </p:txBody>
      </p:sp>
      <p:sp>
        <p:nvSpPr>
          <p:cNvPr id="91" name="Text Placeholder 14"/>
          <p:cNvSpPr/>
          <p:nvPr>
            <p:ph type="body" sz="quarter" idx="40" hasCustomPrompt="1"/>
          </p:nvPr>
        </p:nvSpPr>
        <p:spPr>
          <a:xfrm>
            <a:off x="20337406" y="9088045"/>
            <a:ext cx="1300883" cy="435826"/>
          </a:xfrm>
          <a:prstGeom prst="rect">
            <a:avLst/>
          </a:prstGeom>
        </p:spPr>
        <p:txBody>
          <a:bodyPr/>
          <a:lstStyle>
            <a:lvl1pPr algn="r">
              <a:lnSpc>
                <a:spcPct val="110000"/>
              </a:lnSpc>
              <a:defRPr sz="2200"/>
            </a:lvl1pPr>
          </a:lstStyle>
          <a:p>
            <a:pPr/>
            <a:r>
              <a:t>55 – 60</a:t>
            </a:r>
          </a:p>
        </p:txBody>
      </p:sp>
      <p:sp>
        <p:nvSpPr>
          <p:cNvPr id="92" name="Text Placeholder 14"/>
          <p:cNvSpPr/>
          <p:nvPr>
            <p:ph type="body" sz="quarter" idx="41" hasCustomPrompt="1"/>
          </p:nvPr>
        </p:nvSpPr>
        <p:spPr>
          <a:xfrm>
            <a:off x="6379545" y="9088045"/>
            <a:ext cx="5472374" cy="435826"/>
          </a:xfrm>
          <a:prstGeom prst="rect">
            <a:avLst/>
          </a:prstGeom>
        </p:spPr>
        <p:txBody>
          <a:bodyPr/>
          <a:lstStyle>
            <a:lvl1pPr>
              <a:lnSpc>
                <a:spcPct val="110000"/>
              </a:lnSpc>
              <a:defRPr sz="2200">
                <a:solidFill>
                  <a:srgbClr val="808080"/>
                </a:solidFill>
              </a:defRPr>
            </a:lvl1pPr>
          </a:lstStyle>
          <a:p>
            <a:pPr/>
            <a:r>
              <a:t>If there is smaller text that would go here</a:t>
            </a:r>
          </a:p>
        </p:txBody>
      </p:sp>
      <p:sp>
        <p:nvSpPr>
          <p:cNvPr id="93" name="Text Placeholder 14"/>
          <p:cNvSpPr/>
          <p:nvPr>
            <p:ph type="body" sz="quarter" idx="42" hasCustomPrompt="1"/>
          </p:nvPr>
        </p:nvSpPr>
        <p:spPr>
          <a:xfrm>
            <a:off x="537006" y="9088045"/>
            <a:ext cx="5700028" cy="563232"/>
          </a:xfrm>
          <a:prstGeom prst="rect">
            <a:avLst/>
          </a:prstGeom>
        </p:spPr>
        <p:txBody>
          <a:bodyPr/>
          <a:lstStyle>
            <a:lvl1pPr defTabSz="759459">
              <a:lnSpc>
                <a:spcPct val="90000"/>
              </a:lnSpc>
              <a:defRPr sz="3128"/>
            </a:lvl1pPr>
          </a:lstStyle>
          <a:p>
            <a:pPr/>
            <a:r>
              <a:t>Photography</a:t>
            </a:r>
          </a:p>
        </p:txBody>
      </p:sp>
      <p:sp>
        <p:nvSpPr>
          <p:cNvPr id="94" name="Picture Placeholder 36"/>
          <p:cNvSpPr/>
          <p:nvPr>
            <p:ph type="pic" sz="quarter" idx="43"/>
          </p:nvPr>
        </p:nvSpPr>
        <p:spPr>
          <a:xfrm>
            <a:off x="22110762" y="9088045"/>
            <a:ext cx="1736230" cy="1128664"/>
          </a:xfrm>
          <a:prstGeom prst="rect">
            <a:avLst/>
          </a:prstGeom>
        </p:spPr>
        <p:txBody>
          <a:bodyPr lIns="91439" rIns="91439">
            <a:noAutofit/>
          </a:bodyPr>
          <a:lstStyle/>
          <a:p>
            <a:pPr/>
          </a:p>
        </p:txBody>
      </p:sp>
      <p:sp>
        <p:nvSpPr>
          <p:cNvPr id="95" name="Text Placeholder 14"/>
          <p:cNvSpPr/>
          <p:nvPr>
            <p:ph type="body" sz="quarter" idx="44" hasCustomPrompt="1"/>
          </p:nvPr>
        </p:nvSpPr>
        <p:spPr>
          <a:xfrm>
            <a:off x="20337406" y="10621620"/>
            <a:ext cx="1300883" cy="435826"/>
          </a:xfrm>
          <a:prstGeom prst="rect">
            <a:avLst/>
          </a:prstGeom>
        </p:spPr>
        <p:txBody>
          <a:bodyPr/>
          <a:lstStyle>
            <a:lvl1pPr algn="r">
              <a:lnSpc>
                <a:spcPct val="110000"/>
              </a:lnSpc>
              <a:defRPr sz="2200"/>
            </a:lvl1pPr>
          </a:lstStyle>
          <a:p>
            <a:pPr/>
            <a:r>
              <a:t>61 – 69</a:t>
            </a:r>
          </a:p>
        </p:txBody>
      </p:sp>
      <p:sp>
        <p:nvSpPr>
          <p:cNvPr id="96" name="Text Placeholder 14"/>
          <p:cNvSpPr/>
          <p:nvPr>
            <p:ph type="body" sz="quarter" idx="45" hasCustomPrompt="1"/>
          </p:nvPr>
        </p:nvSpPr>
        <p:spPr>
          <a:xfrm>
            <a:off x="6379545" y="10636177"/>
            <a:ext cx="5472374" cy="435826"/>
          </a:xfrm>
          <a:prstGeom prst="rect">
            <a:avLst/>
          </a:prstGeom>
        </p:spPr>
        <p:txBody>
          <a:bodyPr/>
          <a:lstStyle>
            <a:lvl1pPr>
              <a:lnSpc>
                <a:spcPct val="110000"/>
              </a:lnSpc>
              <a:defRPr sz="2200">
                <a:solidFill>
                  <a:srgbClr val="808080"/>
                </a:solidFill>
              </a:defRPr>
            </a:lvl1pPr>
          </a:lstStyle>
          <a:p>
            <a:pPr/>
            <a:r>
              <a:t>If there is smaller text that would go here</a:t>
            </a:r>
          </a:p>
        </p:txBody>
      </p:sp>
      <p:sp>
        <p:nvSpPr>
          <p:cNvPr id="97" name="Text Placeholder 14"/>
          <p:cNvSpPr/>
          <p:nvPr>
            <p:ph type="body" sz="quarter" idx="46" hasCustomPrompt="1"/>
          </p:nvPr>
        </p:nvSpPr>
        <p:spPr>
          <a:xfrm>
            <a:off x="537006" y="10636177"/>
            <a:ext cx="5700028" cy="563232"/>
          </a:xfrm>
          <a:prstGeom prst="rect">
            <a:avLst/>
          </a:prstGeom>
        </p:spPr>
        <p:txBody>
          <a:bodyPr/>
          <a:lstStyle>
            <a:lvl1pPr defTabSz="759459">
              <a:lnSpc>
                <a:spcPct val="90000"/>
              </a:lnSpc>
              <a:defRPr sz="3128"/>
            </a:lvl1pPr>
          </a:lstStyle>
          <a:p>
            <a:pPr/>
            <a:r>
              <a:t>Tone of voice</a:t>
            </a:r>
          </a:p>
        </p:txBody>
      </p:sp>
      <p:sp>
        <p:nvSpPr>
          <p:cNvPr id="98" name="Picture Placeholder 40"/>
          <p:cNvSpPr/>
          <p:nvPr>
            <p:ph type="pic" sz="quarter" idx="47"/>
          </p:nvPr>
        </p:nvSpPr>
        <p:spPr>
          <a:xfrm>
            <a:off x="22110762" y="10621620"/>
            <a:ext cx="1736230" cy="1128664"/>
          </a:xfrm>
          <a:prstGeom prst="rect">
            <a:avLst/>
          </a:prstGeom>
        </p:spPr>
        <p:txBody>
          <a:bodyPr lIns="91439" rIns="91439">
            <a:noAutofit/>
          </a:bodyPr>
          <a:lstStyle/>
          <a:p>
            <a:pPr/>
          </a:p>
        </p:txBody>
      </p:sp>
      <p:sp>
        <p:nvSpPr>
          <p:cNvPr id="99" name="Text Placeholder 14"/>
          <p:cNvSpPr/>
          <p:nvPr>
            <p:ph type="body" sz="quarter" idx="48" hasCustomPrompt="1"/>
          </p:nvPr>
        </p:nvSpPr>
        <p:spPr>
          <a:xfrm>
            <a:off x="20337406" y="12020666"/>
            <a:ext cx="1300883" cy="435826"/>
          </a:xfrm>
          <a:prstGeom prst="rect">
            <a:avLst/>
          </a:prstGeom>
        </p:spPr>
        <p:txBody>
          <a:bodyPr/>
          <a:lstStyle>
            <a:lvl1pPr algn="r">
              <a:lnSpc>
                <a:spcPct val="110000"/>
              </a:lnSpc>
              <a:defRPr sz="2200"/>
            </a:lvl1pPr>
          </a:lstStyle>
          <a:p>
            <a:pPr/>
            <a:r>
              <a:t>70 – 73</a:t>
            </a:r>
          </a:p>
        </p:txBody>
      </p:sp>
      <p:sp>
        <p:nvSpPr>
          <p:cNvPr id="100" name="Text Placeholder 14"/>
          <p:cNvSpPr/>
          <p:nvPr>
            <p:ph type="body" sz="quarter" idx="49" hasCustomPrompt="1"/>
          </p:nvPr>
        </p:nvSpPr>
        <p:spPr>
          <a:xfrm>
            <a:off x="6379545" y="12020666"/>
            <a:ext cx="5472374" cy="435826"/>
          </a:xfrm>
          <a:prstGeom prst="rect">
            <a:avLst/>
          </a:prstGeom>
        </p:spPr>
        <p:txBody>
          <a:bodyPr/>
          <a:lstStyle>
            <a:lvl1pPr>
              <a:lnSpc>
                <a:spcPct val="110000"/>
              </a:lnSpc>
              <a:defRPr sz="2200">
                <a:solidFill>
                  <a:srgbClr val="808080"/>
                </a:solidFill>
              </a:defRPr>
            </a:lvl1pPr>
          </a:lstStyle>
          <a:p>
            <a:pPr/>
            <a:r>
              <a:t>If there is smaller text that would go here</a:t>
            </a:r>
          </a:p>
        </p:txBody>
      </p:sp>
      <p:sp>
        <p:nvSpPr>
          <p:cNvPr id="101" name="Text Placeholder 14"/>
          <p:cNvSpPr/>
          <p:nvPr>
            <p:ph type="body" sz="quarter" idx="50" hasCustomPrompt="1"/>
          </p:nvPr>
        </p:nvSpPr>
        <p:spPr>
          <a:xfrm>
            <a:off x="537006" y="12020666"/>
            <a:ext cx="5700028" cy="563232"/>
          </a:xfrm>
          <a:prstGeom prst="rect">
            <a:avLst/>
          </a:prstGeom>
        </p:spPr>
        <p:txBody>
          <a:bodyPr/>
          <a:lstStyle>
            <a:lvl1pPr defTabSz="759459">
              <a:lnSpc>
                <a:spcPct val="90000"/>
              </a:lnSpc>
              <a:defRPr sz="3128"/>
            </a:lvl1pPr>
          </a:lstStyle>
          <a:p>
            <a:pPr/>
            <a:r>
              <a:t>Overview</a:t>
            </a:r>
          </a:p>
        </p:txBody>
      </p:sp>
      <p:sp>
        <p:nvSpPr>
          <p:cNvPr id="102" name="Picture Placeholder 44"/>
          <p:cNvSpPr/>
          <p:nvPr>
            <p:ph type="pic" sz="quarter" idx="51"/>
          </p:nvPr>
        </p:nvSpPr>
        <p:spPr>
          <a:xfrm>
            <a:off x="22110762" y="12020666"/>
            <a:ext cx="1736230" cy="1128664"/>
          </a:xfrm>
          <a:prstGeom prst="rect">
            <a:avLst/>
          </a:prstGeom>
        </p:spPr>
        <p:txBody>
          <a:bodyPr lIns="91439" rIns="91439">
            <a:noAutofit/>
          </a:bodyPr>
          <a:lstStyle/>
          <a:p>
            <a:pPr/>
          </a:p>
        </p:txBody>
      </p:sp>
      <p:sp>
        <p:nvSpPr>
          <p:cNvPr id="103"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7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rimary palette 1">
    <p:spTree>
      <p:nvGrpSpPr>
        <p:cNvPr id="1" name=""/>
        <p:cNvGrpSpPr/>
        <p:nvPr/>
      </p:nvGrpSpPr>
      <p:grpSpPr>
        <a:xfrm>
          <a:off x="0" y="0"/>
          <a:ext cx="0" cy="0"/>
          <a:chOff x="0" y="0"/>
          <a:chExt cx="0" cy="0"/>
        </a:xfrm>
      </p:grpSpPr>
      <p:sp>
        <p:nvSpPr>
          <p:cNvPr id="1178" name="Body Level One…"/>
          <p:cNvSpPr txBox="1"/>
          <p:nvPr>
            <p:ph type="body" sz="half" idx="1"/>
          </p:nvPr>
        </p:nvSpPr>
        <p:spPr>
          <a:xfrm>
            <a:off x="18290843" y="-2"/>
            <a:ext cx="6132793" cy="13716003"/>
          </a:xfrm>
          <a:prstGeom prst="rect">
            <a:avLst/>
          </a:prstGeom>
          <a:solidFill>
            <a:srgbClr val="1A1A1C"/>
          </a:solidFill>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1179" name="Rectangle"/>
          <p:cNvSpPr/>
          <p:nvPr>
            <p:ph type="body" sz="half" idx="21"/>
          </p:nvPr>
        </p:nvSpPr>
        <p:spPr>
          <a:xfrm>
            <a:off x="12190618" y="-1"/>
            <a:ext cx="6107393" cy="13716002"/>
          </a:xfrm>
          <a:prstGeom prst="rect">
            <a:avLst/>
          </a:prstGeom>
          <a:solidFill>
            <a:srgbClr val="8B9095"/>
          </a:solidFill>
        </p:spPr>
        <p:txBody>
          <a:bodyPr anchor="ctr"/>
          <a:lstStyle/>
          <a:p>
            <a:pPr/>
          </a:p>
        </p:txBody>
      </p:sp>
      <p:sp>
        <p:nvSpPr>
          <p:cNvPr id="1180" name="Text Placeholder 14"/>
          <p:cNvSpPr/>
          <p:nvPr>
            <p:ph type="body" sz="quarter" idx="22" hasCustomPrompt="1"/>
          </p:nvPr>
        </p:nvSpPr>
        <p:spPr>
          <a:xfrm>
            <a:off x="12646197" y="12047484"/>
            <a:ext cx="5196235" cy="1166411"/>
          </a:xfrm>
          <a:prstGeom prst="rect">
            <a:avLst/>
          </a:prstGeom>
        </p:spPr>
        <p:txBody>
          <a:bodyPr anchor="b"/>
          <a:lstStyle>
            <a:lvl1pPr>
              <a:lnSpc>
                <a:spcPct val="120000"/>
              </a:lnSpc>
              <a:defRPr sz="2000">
                <a:solidFill>
                  <a:srgbClr val="FFFFFF"/>
                </a:solidFill>
              </a:defRPr>
            </a:lvl1pPr>
          </a:lstStyle>
          <a:p>
            <a:pPr/>
            <a:r>
              <a:t>Grey R142 G144 B148 #8E9094</a:t>
            </a:r>
          </a:p>
        </p:txBody>
      </p:sp>
      <p:sp>
        <p:nvSpPr>
          <p:cNvPr id="1181" name="Text Placeholder 14"/>
          <p:cNvSpPr/>
          <p:nvPr>
            <p:ph type="body" sz="quarter" idx="23" hasCustomPrompt="1"/>
          </p:nvPr>
        </p:nvSpPr>
        <p:spPr>
          <a:xfrm>
            <a:off x="18751187" y="12047484"/>
            <a:ext cx="5196235" cy="1166411"/>
          </a:xfrm>
          <a:prstGeom prst="rect">
            <a:avLst/>
          </a:prstGeom>
        </p:spPr>
        <p:txBody>
          <a:bodyPr anchor="b"/>
          <a:lstStyle>
            <a:lvl1pPr>
              <a:lnSpc>
                <a:spcPct val="120000"/>
              </a:lnSpc>
              <a:defRPr sz="2000">
                <a:solidFill>
                  <a:srgbClr val="FFFFFF"/>
                </a:solidFill>
              </a:defRPr>
            </a:lvl1pPr>
          </a:lstStyle>
          <a:p>
            <a:pPr/>
            <a:r>
              <a:t>Black R26 G26 B28 #1A1A1C</a:t>
            </a:r>
          </a:p>
        </p:txBody>
      </p:sp>
      <p:sp>
        <p:nvSpPr>
          <p:cNvPr id="1182" name="Rectangle"/>
          <p:cNvSpPr/>
          <p:nvPr>
            <p:ph type="body" idx="24"/>
          </p:nvPr>
        </p:nvSpPr>
        <p:spPr>
          <a:xfrm>
            <a:off x="-15738" y="0"/>
            <a:ext cx="12208759" cy="13716002"/>
          </a:xfrm>
          <a:prstGeom prst="rect">
            <a:avLst/>
          </a:prstGeom>
          <a:solidFill>
            <a:srgbClr val="FFFFFF"/>
          </a:solidFill>
        </p:spPr>
        <p:txBody>
          <a:bodyPr anchor="ctr"/>
          <a:lstStyle/>
          <a:p>
            <a:pPr/>
          </a:p>
        </p:txBody>
      </p:sp>
      <p:sp>
        <p:nvSpPr>
          <p:cNvPr id="1183" name="Text Placeholder 14"/>
          <p:cNvSpPr/>
          <p:nvPr>
            <p:ph type="body" sz="quarter" idx="25" hasCustomPrompt="1"/>
          </p:nvPr>
        </p:nvSpPr>
        <p:spPr>
          <a:xfrm>
            <a:off x="537008" y="12047484"/>
            <a:ext cx="5196235" cy="1166411"/>
          </a:xfrm>
          <a:prstGeom prst="rect">
            <a:avLst/>
          </a:prstGeom>
        </p:spPr>
        <p:txBody>
          <a:bodyPr anchor="b"/>
          <a:lstStyle>
            <a:lvl1pPr>
              <a:lnSpc>
                <a:spcPct val="120000"/>
              </a:lnSpc>
              <a:defRPr sz="2000"/>
            </a:lvl1pPr>
          </a:lstStyle>
          <a:p>
            <a:pPr/>
            <a:r>
              <a:t>White R255 G255 B255 #FFFFFF</a:t>
            </a:r>
          </a:p>
        </p:txBody>
      </p:sp>
      <p:sp>
        <p:nvSpPr>
          <p:cNvPr id="1184" name="Text Placeholder 14"/>
          <p:cNvSpPr/>
          <p:nvPr>
            <p:ph type="body" sz="quarter" idx="26" hasCustomPrompt="1"/>
          </p:nvPr>
        </p:nvSpPr>
        <p:spPr>
          <a:xfrm>
            <a:off x="537006" y="2322665"/>
            <a:ext cx="7218235" cy="1420326"/>
          </a:xfrm>
          <a:prstGeom prst="rect">
            <a:avLst/>
          </a:prstGeom>
        </p:spPr>
        <p:txBody>
          <a:bodyPr/>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1185"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186" name="Text Placeholder 14"/>
          <p:cNvSpPr/>
          <p:nvPr>
            <p:ph type="body" sz="quarter" idx="27" hasCustomPrompt="1"/>
          </p:nvPr>
        </p:nvSpPr>
        <p:spPr>
          <a:xfrm>
            <a:off x="537005" y="508753"/>
            <a:ext cx="5194801" cy="369333"/>
          </a:xfrm>
          <a:prstGeom prst="rect">
            <a:avLst/>
          </a:prstGeom>
        </p:spPr>
        <p:txBody>
          <a:bodyPr/>
          <a:lstStyle>
            <a:lvl1pPr defTabSz="734694">
              <a:lnSpc>
                <a:spcPct val="90000"/>
              </a:lnSpc>
              <a:defRPr sz="1779">
                <a:solidFill>
                  <a:srgbClr val="C0C0C0"/>
                </a:solidFill>
              </a:defRPr>
            </a:lvl1pPr>
          </a:lstStyle>
          <a:p>
            <a:pPr/>
            <a:r>
              <a:t>Colors</a:t>
            </a:r>
          </a:p>
        </p:txBody>
      </p:sp>
      <p:sp>
        <p:nvSpPr>
          <p:cNvPr id="1187" name="Primary palette"/>
          <p:cNvSpPr txBox="1"/>
          <p:nvPr>
            <p:ph type="title" hasCustomPrompt="1"/>
          </p:nvPr>
        </p:nvSpPr>
        <p:spPr>
          <a:xfrm>
            <a:off x="537005" y="936381"/>
            <a:ext cx="5470683" cy="923331"/>
          </a:xfrm>
          <a:prstGeom prst="rect">
            <a:avLst/>
          </a:prstGeom>
        </p:spPr>
        <p:txBody>
          <a:bodyPr anchor="t"/>
          <a:lstStyle>
            <a:lvl1pPr>
              <a:lnSpc>
                <a:spcPct val="90000"/>
              </a:lnSpc>
              <a:defRPr spc="-180" sz="6000"/>
            </a:lvl1pPr>
          </a:lstStyle>
          <a:p>
            <a:pPr/>
            <a:r>
              <a:t>Primary palette</a:t>
            </a:r>
          </a:p>
        </p:txBody>
      </p:sp>
    </p:spTree>
  </p:cSld>
  <p:clrMapOvr>
    <a:masterClrMapping/>
  </p:clrMapOvr>
  <p:transition xmlns:p14="http://schemas.microsoft.com/office/powerpoint/2010/main" spd="med" advClick="1"/>
</p:sldLayout>
</file>

<file path=ppt/slideLayouts/slideLayout7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rimary palette 1 – Grey">
    <p:bg>
      <p:bgPr>
        <a:solidFill>
          <a:srgbClr val="CCCDD1"/>
        </a:solidFill>
      </p:bgPr>
    </p:bg>
    <p:spTree>
      <p:nvGrpSpPr>
        <p:cNvPr id="1" name=""/>
        <p:cNvGrpSpPr/>
        <p:nvPr/>
      </p:nvGrpSpPr>
      <p:grpSpPr>
        <a:xfrm>
          <a:off x="0" y="0"/>
          <a:ext cx="0" cy="0"/>
          <a:chOff x="0" y="0"/>
          <a:chExt cx="0" cy="0"/>
        </a:xfrm>
      </p:grpSpPr>
      <p:sp>
        <p:nvSpPr>
          <p:cNvPr id="1194" name="Body Level One…"/>
          <p:cNvSpPr txBox="1"/>
          <p:nvPr>
            <p:ph type="body" sz="half" idx="1"/>
          </p:nvPr>
        </p:nvSpPr>
        <p:spPr>
          <a:xfrm>
            <a:off x="18290843" y="-2"/>
            <a:ext cx="6132793" cy="13716003"/>
          </a:xfrm>
          <a:prstGeom prst="rect">
            <a:avLst/>
          </a:prstGeom>
          <a:solidFill>
            <a:srgbClr val="1A1A1C"/>
          </a:solidFill>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1195" name="Rectangle"/>
          <p:cNvSpPr/>
          <p:nvPr>
            <p:ph type="body" idx="21"/>
          </p:nvPr>
        </p:nvSpPr>
        <p:spPr>
          <a:xfrm>
            <a:off x="-15738" y="0"/>
            <a:ext cx="12208759" cy="13716002"/>
          </a:xfrm>
          <a:prstGeom prst="rect">
            <a:avLst/>
          </a:prstGeom>
          <a:solidFill>
            <a:srgbClr val="CCCDD1"/>
          </a:solidFill>
        </p:spPr>
        <p:txBody>
          <a:bodyPr anchor="ctr"/>
          <a:lstStyle/>
          <a:p>
            <a:pPr/>
          </a:p>
        </p:txBody>
      </p:sp>
      <p:sp>
        <p:nvSpPr>
          <p:cNvPr id="1196" name="Rectangle"/>
          <p:cNvSpPr/>
          <p:nvPr>
            <p:ph type="body" sz="half" idx="22"/>
          </p:nvPr>
        </p:nvSpPr>
        <p:spPr>
          <a:xfrm>
            <a:off x="12190618" y="-1"/>
            <a:ext cx="6107393" cy="13716002"/>
          </a:xfrm>
          <a:prstGeom prst="rect">
            <a:avLst/>
          </a:prstGeom>
          <a:solidFill>
            <a:srgbClr val="8B9095"/>
          </a:solidFill>
        </p:spPr>
        <p:txBody>
          <a:bodyPr anchor="ctr"/>
          <a:lstStyle/>
          <a:p>
            <a:pPr/>
          </a:p>
        </p:txBody>
      </p:sp>
      <p:sp>
        <p:nvSpPr>
          <p:cNvPr id="1197" name="Text Placeholder 14"/>
          <p:cNvSpPr/>
          <p:nvPr>
            <p:ph type="body" sz="quarter" idx="23" hasCustomPrompt="1"/>
          </p:nvPr>
        </p:nvSpPr>
        <p:spPr>
          <a:xfrm>
            <a:off x="12646197" y="12047484"/>
            <a:ext cx="5196235" cy="1166411"/>
          </a:xfrm>
          <a:prstGeom prst="rect">
            <a:avLst/>
          </a:prstGeom>
        </p:spPr>
        <p:txBody>
          <a:bodyPr anchor="b"/>
          <a:lstStyle>
            <a:lvl1pPr>
              <a:lnSpc>
                <a:spcPct val="120000"/>
              </a:lnSpc>
              <a:defRPr sz="2000">
                <a:solidFill>
                  <a:srgbClr val="FFFFFF"/>
                </a:solidFill>
              </a:defRPr>
            </a:lvl1pPr>
          </a:lstStyle>
          <a:p>
            <a:pPr/>
            <a:r>
              <a:t>Grey R142 G144 B148 #8E9094</a:t>
            </a:r>
          </a:p>
        </p:txBody>
      </p:sp>
      <p:sp>
        <p:nvSpPr>
          <p:cNvPr id="1198" name="Text Placeholder 14"/>
          <p:cNvSpPr/>
          <p:nvPr>
            <p:ph type="body" sz="quarter" idx="24" hasCustomPrompt="1"/>
          </p:nvPr>
        </p:nvSpPr>
        <p:spPr>
          <a:xfrm>
            <a:off x="18751187" y="12047484"/>
            <a:ext cx="5196235" cy="1166411"/>
          </a:xfrm>
          <a:prstGeom prst="rect">
            <a:avLst/>
          </a:prstGeom>
        </p:spPr>
        <p:txBody>
          <a:bodyPr anchor="b"/>
          <a:lstStyle>
            <a:lvl1pPr>
              <a:lnSpc>
                <a:spcPct val="120000"/>
              </a:lnSpc>
              <a:defRPr sz="2000">
                <a:solidFill>
                  <a:srgbClr val="FFFFFF"/>
                </a:solidFill>
              </a:defRPr>
            </a:lvl1pPr>
          </a:lstStyle>
          <a:p>
            <a:pPr/>
            <a:r>
              <a:t>Black R26 G26 B28 #1A1A1C</a:t>
            </a:r>
          </a:p>
        </p:txBody>
      </p:sp>
      <p:sp>
        <p:nvSpPr>
          <p:cNvPr id="1199" name="Text Placeholder 14"/>
          <p:cNvSpPr/>
          <p:nvPr>
            <p:ph type="body" sz="quarter" idx="25" hasCustomPrompt="1"/>
          </p:nvPr>
        </p:nvSpPr>
        <p:spPr>
          <a:xfrm>
            <a:off x="537008" y="12047484"/>
            <a:ext cx="5196235" cy="1166411"/>
          </a:xfrm>
          <a:prstGeom prst="rect">
            <a:avLst/>
          </a:prstGeom>
        </p:spPr>
        <p:txBody>
          <a:bodyPr anchor="b"/>
          <a:lstStyle>
            <a:lvl1pPr>
              <a:lnSpc>
                <a:spcPct val="120000"/>
              </a:lnSpc>
              <a:defRPr sz="2000">
                <a:solidFill>
                  <a:srgbClr val="FFFFFF"/>
                </a:solidFill>
              </a:defRPr>
            </a:lvl1pPr>
          </a:lstStyle>
          <a:p>
            <a:pPr/>
            <a:r>
              <a:t>Light Grey R204 G205 B209 #CCCDD1</a:t>
            </a:r>
          </a:p>
        </p:txBody>
      </p:sp>
      <p:sp>
        <p:nvSpPr>
          <p:cNvPr id="1200" name="Text Placeholder 14"/>
          <p:cNvSpPr/>
          <p:nvPr>
            <p:ph type="body" sz="quarter" idx="26" hasCustomPrompt="1"/>
          </p:nvPr>
        </p:nvSpPr>
        <p:spPr>
          <a:xfrm>
            <a:off x="537006" y="2322665"/>
            <a:ext cx="7218235" cy="1420326"/>
          </a:xfrm>
          <a:prstGeom prst="rect">
            <a:avLst/>
          </a:prstGeom>
        </p:spPr>
        <p:txBody>
          <a:bodyPr/>
          <a:lstStyle>
            <a:lvl1pPr defTabSz="817244">
              <a:lnSpc>
                <a:spcPct val="110000"/>
              </a:lnSpc>
              <a:defRPr sz="1979">
                <a:solidFill>
                  <a:srgbClr val="F2F2F2"/>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1201"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202" name="Text Placeholder 14"/>
          <p:cNvSpPr/>
          <p:nvPr>
            <p:ph type="body" sz="quarter" idx="27" hasCustomPrompt="1"/>
          </p:nvPr>
        </p:nvSpPr>
        <p:spPr>
          <a:xfrm>
            <a:off x="537005" y="508753"/>
            <a:ext cx="5194801" cy="369333"/>
          </a:xfrm>
          <a:prstGeom prst="rect">
            <a:avLst/>
          </a:prstGeom>
        </p:spPr>
        <p:txBody>
          <a:bodyPr/>
          <a:lstStyle>
            <a:lvl1pPr defTabSz="734694">
              <a:lnSpc>
                <a:spcPct val="90000"/>
              </a:lnSpc>
              <a:defRPr sz="1779">
                <a:solidFill>
                  <a:srgbClr val="F2F2F2"/>
                </a:solidFill>
              </a:defRPr>
            </a:lvl1pPr>
          </a:lstStyle>
          <a:p>
            <a:pPr/>
            <a:r>
              <a:t>Colors</a:t>
            </a:r>
          </a:p>
        </p:txBody>
      </p:sp>
      <p:sp>
        <p:nvSpPr>
          <p:cNvPr id="1203" name="Primary palette"/>
          <p:cNvSpPr txBox="1"/>
          <p:nvPr>
            <p:ph type="title" hasCustomPrompt="1"/>
          </p:nvPr>
        </p:nvSpPr>
        <p:spPr>
          <a:xfrm>
            <a:off x="537005" y="936381"/>
            <a:ext cx="5470683" cy="923331"/>
          </a:xfrm>
          <a:prstGeom prst="rect">
            <a:avLst/>
          </a:prstGeom>
        </p:spPr>
        <p:txBody>
          <a:bodyPr anchor="t"/>
          <a:lstStyle>
            <a:lvl1pPr>
              <a:lnSpc>
                <a:spcPct val="90000"/>
              </a:lnSpc>
              <a:defRPr spc="-180" sz="6000">
                <a:solidFill>
                  <a:srgbClr val="FFFFFF"/>
                </a:solidFill>
              </a:defRPr>
            </a:lvl1pPr>
          </a:lstStyle>
          <a:p>
            <a:pPr/>
            <a:r>
              <a:t>Primary palette</a:t>
            </a:r>
          </a:p>
        </p:txBody>
      </p:sp>
    </p:spTree>
  </p:cSld>
  <p:clrMapOvr>
    <a:masterClrMapping/>
  </p:clrMapOvr>
  <p:transition xmlns:p14="http://schemas.microsoft.com/office/powerpoint/2010/main" spd="med" advClick="1"/>
</p:sldLayout>
</file>

<file path=ppt/slideLayouts/slideLayout7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rimary palette 1 – Black">
    <p:bg>
      <p:bgPr>
        <a:solidFill>
          <a:srgbClr val="CCCDD1"/>
        </a:solidFill>
      </p:bgPr>
    </p:bg>
    <p:spTree>
      <p:nvGrpSpPr>
        <p:cNvPr id="1" name=""/>
        <p:cNvGrpSpPr/>
        <p:nvPr/>
      </p:nvGrpSpPr>
      <p:grpSpPr>
        <a:xfrm>
          <a:off x="0" y="0"/>
          <a:ext cx="0" cy="0"/>
          <a:chOff x="0" y="0"/>
          <a:chExt cx="0" cy="0"/>
        </a:xfrm>
      </p:grpSpPr>
      <p:sp>
        <p:nvSpPr>
          <p:cNvPr id="1210" name="Body Level One…"/>
          <p:cNvSpPr txBox="1"/>
          <p:nvPr>
            <p:ph type="body" sz="half" idx="1"/>
          </p:nvPr>
        </p:nvSpPr>
        <p:spPr>
          <a:xfrm>
            <a:off x="18290843" y="-2"/>
            <a:ext cx="6132793" cy="13716003"/>
          </a:xfrm>
          <a:prstGeom prst="rect">
            <a:avLst/>
          </a:prstGeom>
          <a:solidFill>
            <a:srgbClr val="FFFFFF"/>
          </a:solidFill>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1211" name="Rectangle"/>
          <p:cNvSpPr/>
          <p:nvPr>
            <p:ph type="body" idx="21"/>
          </p:nvPr>
        </p:nvSpPr>
        <p:spPr>
          <a:xfrm>
            <a:off x="-15738" y="0"/>
            <a:ext cx="12208759" cy="13716002"/>
          </a:xfrm>
          <a:prstGeom prst="rect">
            <a:avLst/>
          </a:prstGeom>
          <a:solidFill>
            <a:srgbClr val="000000"/>
          </a:solidFill>
        </p:spPr>
        <p:txBody>
          <a:bodyPr anchor="ctr"/>
          <a:lstStyle/>
          <a:p>
            <a:pPr/>
          </a:p>
        </p:txBody>
      </p:sp>
      <p:sp>
        <p:nvSpPr>
          <p:cNvPr id="1212" name="Rectangle"/>
          <p:cNvSpPr/>
          <p:nvPr>
            <p:ph type="body" sz="half" idx="22"/>
          </p:nvPr>
        </p:nvSpPr>
        <p:spPr>
          <a:xfrm>
            <a:off x="12190618" y="-1"/>
            <a:ext cx="6107393" cy="13716002"/>
          </a:xfrm>
          <a:prstGeom prst="rect">
            <a:avLst/>
          </a:prstGeom>
          <a:solidFill>
            <a:srgbClr val="8B9095"/>
          </a:solidFill>
        </p:spPr>
        <p:txBody>
          <a:bodyPr anchor="ctr"/>
          <a:lstStyle/>
          <a:p>
            <a:pPr/>
          </a:p>
        </p:txBody>
      </p:sp>
      <p:sp>
        <p:nvSpPr>
          <p:cNvPr id="1213"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214" name="Text Placeholder 14"/>
          <p:cNvSpPr/>
          <p:nvPr>
            <p:ph type="body" sz="quarter" idx="23" hasCustomPrompt="1"/>
          </p:nvPr>
        </p:nvSpPr>
        <p:spPr>
          <a:xfrm>
            <a:off x="12646197" y="12047484"/>
            <a:ext cx="5196235" cy="1166411"/>
          </a:xfrm>
          <a:prstGeom prst="rect">
            <a:avLst/>
          </a:prstGeom>
        </p:spPr>
        <p:txBody>
          <a:bodyPr anchor="b"/>
          <a:lstStyle>
            <a:lvl1pPr>
              <a:lnSpc>
                <a:spcPct val="120000"/>
              </a:lnSpc>
              <a:defRPr sz="2000">
                <a:solidFill>
                  <a:srgbClr val="FFFFFF"/>
                </a:solidFill>
              </a:defRPr>
            </a:lvl1pPr>
          </a:lstStyle>
          <a:p>
            <a:pPr/>
            <a:r>
              <a:t>Grey R142 G144 B148 #8E9094</a:t>
            </a:r>
          </a:p>
        </p:txBody>
      </p:sp>
      <p:sp>
        <p:nvSpPr>
          <p:cNvPr id="1215" name="Text Placeholder 14"/>
          <p:cNvSpPr/>
          <p:nvPr>
            <p:ph type="body" sz="quarter" idx="24" hasCustomPrompt="1"/>
          </p:nvPr>
        </p:nvSpPr>
        <p:spPr>
          <a:xfrm>
            <a:off x="18751187" y="12047484"/>
            <a:ext cx="5196235" cy="1166411"/>
          </a:xfrm>
          <a:prstGeom prst="rect">
            <a:avLst/>
          </a:prstGeom>
        </p:spPr>
        <p:txBody>
          <a:bodyPr anchor="b"/>
          <a:lstStyle>
            <a:lvl1pPr>
              <a:lnSpc>
                <a:spcPct val="120000"/>
              </a:lnSpc>
              <a:defRPr sz="2000"/>
            </a:lvl1pPr>
          </a:lstStyle>
          <a:p>
            <a:pPr/>
            <a:r>
              <a:t>White R255 G255 B255 #FFFFFF</a:t>
            </a:r>
          </a:p>
        </p:txBody>
      </p:sp>
      <p:sp>
        <p:nvSpPr>
          <p:cNvPr id="1216" name="Text Placeholder 14"/>
          <p:cNvSpPr/>
          <p:nvPr>
            <p:ph type="body" sz="quarter" idx="25" hasCustomPrompt="1"/>
          </p:nvPr>
        </p:nvSpPr>
        <p:spPr>
          <a:xfrm>
            <a:off x="537008" y="12047484"/>
            <a:ext cx="5196235" cy="1166411"/>
          </a:xfrm>
          <a:prstGeom prst="rect">
            <a:avLst/>
          </a:prstGeom>
        </p:spPr>
        <p:txBody>
          <a:bodyPr anchor="b"/>
          <a:lstStyle>
            <a:lvl1pPr>
              <a:lnSpc>
                <a:spcPct val="120000"/>
              </a:lnSpc>
              <a:defRPr sz="2000">
                <a:solidFill>
                  <a:srgbClr val="FFFFFF"/>
                </a:solidFill>
              </a:defRPr>
            </a:lvl1pPr>
          </a:lstStyle>
          <a:p>
            <a:pPr/>
            <a:r>
              <a:t>Black R000 G000 B000 #000000</a:t>
            </a:r>
          </a:p>
        </p:txBody>
      </p:sp>
      <p:sp>
        <p:nvSpPr>
          <p:cNvPr id="1217" name="Text Placeholder 14"/>
          <p:cNvSpPr/>
          <p:nvPr>
            <p:ph type="body" sz="quarter" idx="26" hasCustomPrompt="1"/>
          </p:nvPr>
        </p:nvSpPr>
        <p:spPr>
          <a:xfrm>
            <a:off x="537006" y="2322665"/>
            <a:ext cx="7218235" cy="1420326"/>
          </a:xfrm>
          <a:prstGeom prst="rect">
            <a:avLst/>
          </a:prstGeom>
        </p:spPr>
        <p:txBody>
          <a:bodyPr/>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1218" name="Text Placeholder 14"/>
          <p:cNvSpPr/>
          <p:nvPr>
            <p:ph type="body" sz="quarter" idx="27" hasCustomPrompt="1"/>
          </p:nvPr>
        </p:nvSpPr>
        <p:spPr>
          <a:xfrm>
            <a:off x="537005" y="508753"/>
            <a:ext cx="5194801" cy="369333"/>
          </a:xfrm>
          <a:prstGeom prst="rect">
            <a:avLst/>
          </a:prstGeom>
        </p:spPr>
        <p:txBody>
          <a:bodyPr/>
          <a:lstStyle>
            <a:lvl1pPr defTabSz="734694">
              <a:lnSpc>
                <a:spcPct val="90000"/>
              </a:lnSpc>
              <a:defRPr sz="1779">
                <a:solidFill>
                  <a:srgbClr val="808080"/>
                </a:solidFill>
              </a:defRPr>
            </a:lvl1pPr>
          </a:lstStyle>
          <a:p>
            <a:pPr/>
            <a:r>
              <a:t>Colors</a:t>
            </a:r>
          </a:p>
        </p:txBody>
      </p:sp>
      <p:sp>
        <p:nvSpPr>
          <p:cNvPr id="1219" name="Primary palette"/>
          <p:cNvSpPr txBox="1"/>
          <p:nvPr>
            <p:ph type="title" hasCustomPrompt="1"/>
          </p:nvPr>
        </p:nvSpPr>
        <p:spPr>
          <a:xfrm>
            <a:off x="537005" y="936381"/>
            <a:ext cx="5470683" cy="923331"/>
          </a:xfrm>
          <a:prstGeom prst="rect">
            <a:avLst/>
          </a:prstGeom>
        </p:spPr>
        <p:txBody>
          <a:bodyPr anchor="t"/>
          <a:lstStyle>
            <a:lvl1pPr>
              <a:lnSpc>
                <a:spcPct val="90000"/>
              </a:lnSpc>
              <a:defRPr spc="-180" sz="6000">
                <a:solidFill>
                  <a:srgbClr val="FFFFFF"/>
                </a:solidFill>
              </a:defRPr>
            </a:lvl1pPr>
          </a:lstStyle>
          <a:p>
            <a:pPr/>
            <a:r>
              <a:t>Primary palette</a:t>
            </a:r>
          </a:p>
        </p:txBody>
      </p:sp>
    </p:spTree>
  </p:cSld>
  <p:clrMapOvr>
    <a:masterClrMapping/>
  </p:clrMapOvr>
  <p:transition xmlns:p14="http://schemas.microsoft.com/office/powerpoint/2010/main" spd="med" advClick="1"/>
</p:sldLayout>
</file>

<file path=ppt/slideLayouts/slideLayout7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rimary palette 2">
    <p:spTree>
      <p:nvGrpSpPr>
        <p:cNvPr id="1" name=""/>
        <p:cNvGrpSpPr/>
        <p:nvPr/>
      </p:nvGrpSpPr>
      <p:grpSpPr>
        <a:xfrm>
          <a:off x="0" y="0"/>
          <a:ext cx="0" cy="0"/>
          <a:chOff x="0" y="0"/>
          <a:chExt cx="0" cy="0"/>
        </a:xfrm>
      </p:grpSpPr>
      <p:sp>
        <p:nvSpPr>
          <p:cNvPr id="1226" name="Rounded Rectangle"/>
          <p:cNvSpPr/>
          <p:nvPr/>
        </p:nvSpPr>
        <p:spPr>
          <a:xfrm>
            <a:off x="6435356" y="508000"/>
            <a:ext cx="17411724" cy="12700000"/>
          </a:xfrm>
          <a:prstGeom prst="roundRect">
            <a:avLst>
              <a:gd name="adj" fmla="val 1524"/>
            </a:avLst>
          </a:prstGeom>
          <a:solidFill>
            <a:srgbClr val="000000">
              <a:alpha val="4538"/>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1227" name="Body Level One…"/>
          <p:cNvSpPr txBox="1"/>
          <p:nvPr>
            <p:ph type="body" sz="quarter" idx="1"/>
          </p:nvPr>
        </p:nvSpPr>
        <p:spPr>
          <a:xfrm>
            <a:off x="6955472" y="4941906"/>
            <a:ext cx="16371491" cy="3832190"/>
          </a:xfrm>
          <a:prstGeom prst="rect">
            <a:avLst/>
          </a:prstGeom>
          <a:solidFill>
            <a:srgbClr val="8C9095"/>
          </a:solidFill>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1228" name="Rounded Rectangle"/>
          <p:cNvSpPr/>
          <p:nvPr>
            <p:ph type="body" sz="quarter" idx="21"/>
          </p:nvPr>
        </p:nvSpPr>
        <p:spPr>
          <a:xfrm>
            <a:off x="7012871" y="8991990"/>
            <a:ext cx="16256693" cy="3717391"/>
          </a:xfrm>
          <a:prstGeom prst="rect">
            <a:avLst/>
          </a:prstGeom>
          <a:solidFill>
            <a:srgbClr val="1A1A1C"/>
          </a:solidFill>
        </p:spPr>
        <p:txBody>
          <a:bodyPr anchor="ctr"/>
          <a:lstStyle/>
          <a:p>
            <a:pPr/>
          </a:p>
        </p:txBody>
      </p:sp>
      <p:sp>
        <p:nvSpPr>
          <p:cNvPr id="1229" name="Rounded Rectangle"/>
          <p:cNvSpPr/>
          <p:nvPr>
            <p:ph type="body" sz="quarter" idx="22"/>
          </p:nvPr>
        </p:nvSpPr>
        <p:spPr>
          <a:xfrm>
            <a:off x="7014657" y="1008404"/>
            <a:ext cx="16253122" cy="3713820"/>
          </a:xfrm>
          <a:prstGeom prst="rect">
            <a:avLst/>
          </a:prstGeom>
          <a:solidFill>
            <a:srgbClr val="FFFFFF"/>
          </a:solidFill>
        </p:spPr>
        <p:txBody>
          <a:bodyPr anchor="ctr"/>
          <a:lstStyle/>
          <a:p>
            <a:pPr/>
          </a:p>
        </p:txBody>
      </p:sp>
      <p:sp>
        <p:nvSpPr>
          <p:cNvPr id="1230" name="Text Placeholder 14"/>
          <p:cNvSpPr/>
          <p:nvPr>
            <p:ph type="body" sz="quarter" idx="23" hasCustomPrompt="1"/>
          </p:nvPr>
        </p:nvSpPr>
        <p:spPr>
          <a:xfrm>
            <a:off x="7342934" y="3251634"/>
            <a:ext cx="5196235" cy="1166411"/>
          </a:xfrm>
          <a:prstGeom prst="rect">
            <a:avLst/>
          </a:prstGeom>
        </p:spPr>
        <p:txBody>
          <a:bodyPr anchor="b"/>
          <a:lstStyle>
            <a:lvl1pPr>
              <a:lnSpc>
                <a:spcPct val="120000"/>
              </a:lnSpc>
              <a:defRPr sz="2000"/>
            </a:lvl1pPr>
          </a:lstStyle>
          <a:p>
            <a:pPr/>
            <a:r>
              <a:t>White R255 G255 B255 #FFFFFF</a:t>
            </a:r>
          </a:p>
        </p:txBody>
      </p:sp>
      <p:sp>
        <p:nvSpPr>
          <p:cNvPr id="1231" name="Text Placeholder 14"/>
          <p:cNvSpPr/>
          <p:nvPr>
            <p:ph type="body" sz="quarter" idx="24" hasCustomPrompt="1"/>
          </p:nvPr>
        </p:nvSpPr>
        <p:spPr>
          <a:xfrm>
            <a:off x="7342934" y="7244319"/>
            <a:ext cx="5196235" cy="1166411"/>
          </a:xfrm>
          <a:prstGeom prst="rect">
            <a:avLst/>
          </a:prstGeom>
        </p:spPr>
        <p:txBody>
          <a:bodyPr anchor="b"/>
          <a:lstStyle>
            <a:lvl1pPr>
              <a:lnSpc>
                <a:spcPct val="120000"/>
              </a:lnSpc>
              <a:defRPr sz="2000">
                <a:solidFill>
                  <a:srgbClr val="FFFFFF"/>
                </a:solidFill>
              </a:defRPr>
            </a:lvl1pPr>
          </a:lstStyle>
          <a:p>
            <a:pPr/>
            <a:r>
              <a:t>Grey R142 G144 B148 #8E9094</a:t>
            </a:r>
          </a:p>
        </p:txBody>
      </p:sp>
      <p:sp>
        <p:nvSpPr>
          <p:cNvPr id="1232" name="Text Placeholder 14"/>
          <p:cNvSpPr/>
          <p:nvPr>
            <p:ph type="body" sz="quarter" idx="25" hasCustomPrompt="1"/>
          </p:nvPr>
        </p:nvSpPr>
        <p:spPr>
          <a:xfrm>
            <a:off x="7342934" y="11237004"/>
            <a:ext cx="5196235" cy="1166411"/>
          </a:xfrm>
          <a:prstGeom prst="rect">
            <a:avLst/>
          </a:prstGeom>
        </p:spPr>
        <p:txBody>
          <a:bodyPr anchor="b"/>
          <a:lstStyle>
            <a:lvl1pPr>
              <a:lnSpc>
                <a:spcPct val="120000"/>
              </a:lnSpc>
              <a:defRPr sz="2000">
                <a:solidFill>
                  <a:srgbClr val="FFFFFF"/>
                </a:solidFill>
              </a:defRPr>
            </a:lvl1pPr>
          </a:lstStyle>
          <a:p>
            <a:pPr/>
            <a:r>
              <a:t>Black R26 G26 B28 #1A1A1C</a:t>
            </a:r>
          </a:p>
        </p:txBody>
      </p:sp>
      <p:sp>
        <p:nvSpPr>
          <p:cNvPr id="1233" name="Text Placeholder 14"/>
          <p:cNvSpPr/>
          <p:nvPr>
            <p:ph type="body" sz="quarter" idx="26" hasCustomPrompt="1"/>
          </p:nvPr>
        </p:nvSpPr>
        <p:spPr>
          <a:xfrm>
            <a:off x="537007" y="11116460"/>
            <a:ext cx="4951299" cy="2097435"/>
          </a:xfrm>
          <a:prstGeom prst="rect">
            <a:avLst/>
          </a:prstGeom>
        </p:spPr>
        <p:txBody>
          <a:bodyPr anchor="b"/>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1234"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235" name="Text Placeholder 14"/>
          <p:cNvSpPr/>
          <p:nvPr>
            <p:ph type="body" sz="quarter" idx="27" hasCustomPrompt="1"/>
          </p:nvPr>
        </p:nvSpPr>
        <p:spPr>
          <a:xfrm>
            <a:off x="537005" y="508753"/>
            <a:ext cx="5194801" cy="369333"/>
          </a:xfrm>
          <a:prstGeom prst="rect">
            <a:avLst/>
          </a:prstGeom>
        </p:spPr>
        <p:txBody>
          <a:bodyPr/>
          <a:lstStyle>
            <a:lvl1pPr defTabSz="734694">
              <a:lnSpc>
                <a:spcPct val="90000"/>
              </a:lnSpc>
              <a:defRPr sz="1779">
                <a:solidFill>
                  <a:srgbClr val="C0C0C0"/>
                </a:solidFill>
              </a:defRPr>
            </a:lvl1pPr>
          </a:lstStyle>
          <a:p>
            <a:pPr/>
            <a:r>
              <a:t>Colors</a:t>
            </a:r>
          </a:p>
        </p:txBody>
      </p:sp>
      <p:sp>
        <p:nvSpPr>
          <p:cNvPr id="1236" name="PalettePrimary"/>
          <p:cNvSpPr txBox="1"/>
          <p:nvPr>
            <p:ph type="title" hasCustomPrompt="1"/>
          </p:nvPr>
        </p:nvSpPr>
        <p:spPr>
          <a:xfrm>
            <a:off x="537005" y="936381"/>
            <a:ext cx="5470683" cy="1754328"/>
          </a:xfrm>
          <a:prstGeom prst="rect">
            <a:avLst/>
          </a:prstGeom>
        </p:spPr>
        <p:txBody>
          <a:bodyPr anchor="t"/>
          <a:lstStyle>
            <a:lvl1pPr>
              <a:lnSpc>
                <a:spcPct val="90000"/>
              </a:lnSpc>
              <a:defRPr spc="-180" sz="6000"/>
            </a:lvl1pPr>
          </a:lstStyle>
          <a:p>
            <a:pPr/>
            <a:r>
              <a:t>PalettePrimary</a:t>
            </a:r>
          </a:p>
        </p:txBody>
      </p:sp>
    </p:spTree>
  </p:cSld>
  <p:clrMapOvr>
    <a:masterClrMapping/>
  </p:clrMapOvr>
  <p:transition xmlns:p14="http://schemas.microsoft.com/office/powerpoint/2010/main" spd="med" advClick="1"/>
</p:sldLayout>
</file>

<file path=ppt/slideLayouts/slideLayout7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rimary palette 2 – Grey">
    <p:bg>
      <p:bgPr>
        <a:solidFill>
          <a:srgbClr val="CCCDD1"/>
        </a:solidFill>
      </p:bgPr>
    </p:bg>
    <p:spTree>
      <p:nvGrpSpPr>
        <p:cNvPr id="1" name=""/>
        <p:cNvGrpSpPr/>
        <p:nvPr/>
      </p:nvGrpSpPr>
      <p:grpSpPr>
        <a:xfrm>
          <a:off x="0" y="0"/>
          <a:ext cx="0" cy="0"/>
          <a:chOff x="0" y="0"/>
          <a:chExt cx="0" cy="0"/>
        </a:xfrm>
      </p:grpSpPr>
      <p:sp>
        <p:nvSpPr>
          <p:cNvPr id="1243" name="Rounded Rectangle"/>
          <p:cNvSpPr/>
          <p:nvPr/>
        </p:nvSpPr>
        <p:spPr>
          <a:xfrm>
            <a:off x="6435356" y="508000"/>
            <a:ext cx="17411724" cy="12700000"/>
          </a:xfrm>
          <a:prstGeom prst="roundRect">
            <a:avLst>
              <a:gd name="adj" fmla="val 1524"/>
            </a:avLst>
          </a:prstGeom>
          <a:solidFill>
            <a:srgbClr val="000000">
              <a:alpha val="4538"/>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1244" name="Body Level One…"/>
          <p:cNvSpPr txBox="1"/>
          <p:nvPr>
            <p:ph type="body" sz="quarter" idx="1"/>
          </p:nvPr>
        </p:nvSpPr>
        <p:spPr>
          <a:xfrm>
            <a:off x="6955472" y="4941906"/>
            <a:ext cx="16371491" cy="3832190"/>
          </a:xfrm>
          <a:prstGeom prst="rect">
            <a:avLst/>
          </a:prstGeom>
          <a:solidFill>
            <a:srgbClr val="8C9095"/>
          </a:solidFill>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1245" name="Rounded Rectangle"/>
          <p:cNvSpPr/>
          <p:nvPr>
            <p:ph type="body" sz="quarter" idx="21"/>
          </p:nvPr>
        </p:nvSpPr>
        <p:spPr>
          <a:xfrm>
            <a:off x="7012871" y="8991990"/>
            <a:ext cx="16256693" cy="3717391"/>
          </a:xfrm>
          <a:prstGeom prst="rect">
            <a:avLst/>
          </a:prstGeom>
          <a:solidFill>
            <a:srgbClr val="1A1A1C"/>
          </a:solidFill>
        </p:spPr>
        <p:txBody>
          <a:bodyPr anchor="ctr"/>
          <a:lstStyle/>
          <a:p>
            <a:pPr/>
          </a:p>
        </p:txBody>
      </p:sp>
      <p:sp>
        <p:nvSpPr>
          <p:cNvPr id="1246" name="Rounded Rectangle"/>
          <p:cNvSpPr/>
          <p:nvPr>
            <p:ph type="body" sz="quarter" idx="22"/>
          </p:nvPr>
        </p:nvSpPr>
        <p:spPr>
          <a:xfrm>
            <a:off x="7014657" y="1008404"/>
            <a:ext cx="16253122" cy="3713820"/>
          </a:xfrm>
          <a:prstGeom prst="rect">
            <a:avLst/>
          </a:prstGeom>
          <a:solidFill>
            <a:srgbClr val="FFFFFF"/>
          </a:solidFill>
        </p:spPr>
        <p:txBody>
          <a:bodyPr anchor="ctr"/>
          <a:lstStyle/>
          <a:p>
            <a:pPr/>
          </a:p>
        </p:txBody>
      </p:sp>
      <p:sp>
        <p:nvSpPr>
          <p:cNvPr id="1247" name="Text Placeholder 14"/>
          <p:cNvSpPr/>
          <p:nvPr>
            <p:ph type="body" sz="quarter" idx="23" hasCustomPrompt="1"/>
          </p:nvPr>
        </p:nvSpPr>
        <p:spPr>
          <a:xfrm>
            <a:off x="7342934" y="3251634"/>
            <a:ext cx="5196235" cy="1166411"/>
          </a:xfrm>
          <a:prstGeom prst="rect">
            <a:avLst/>
          </a:prstGeom>
        </p:spPr>
        <p:txBody>
          <a:bodyPr anchor="b"/>
          <a:lstStyle>
            <a:lvl1pPr>
              <a:lnSpc>
                <a:spcPct val="120000"/>
              </a:lnSpc>
              <a:defRPr sz="2000"/>
            </a:lvl1pPr>
          </a:lstStyle>
          <a:p>
            <a:pPr/>
            <a:r>
              <a:t>White R255 G255 B255 #FFFFFF</a:t>
            </a:r>
          </a:p>
        </p:txBody>
      </p:sp>
      <p:sp>
        <p:nvSpPr>
          <p:cNvPr id="1248" name="Text Placeholder 14"/>
          <p:cNvSpPr/>
          <p:nvPr>
            <p:ph type="body" sz="quarter" idx="24" hasCustomPrompt="1"/>
          </p:nvPr>
        </p:nvSpPr>
        <p:spPr>
          <a:xfrm>
            <a:off x="7342934" y="7244319"/>
            <a:ext cx="5196235" cy="1166411"/>
          </a:xfrm>
          <a:prstGeom prst="rect">
            <a:avLst/>
          </a:prstGeom>
        </p:spPr>
        <p:txBody>
          <a:bodyPr anchor="b"/>
          <a:lstStyle>
            <a:lvl1pPr>
              <a:lnSpc>
                <a:spcPct val="120000"/>
              </a:lnSpc>
              <a:defRPr sz="2000">
                <a:solidFill>
                  <a:srgbClr val="FFFFFF"/>
                </a:solidFill>
              </a:defRPr>
            </a:lvl1pPr>
          </a:lstStyle>
          <a:p>
            <a:pPr/>
            <a:r>
              <a:t>Grey R142 G144 B148 #8E9094</a:t>
            </a:r>
          </a:p>
        </p:txBody>
      </p:sp>
      <p:sp>
        <p:nvSpPr>
          <p:cNvPr id="1249" name="Text Placeholder 14"/>
          <p:cNvSpPr/>
          <p:nvPr>
            <p:ph type="body" sz="quarter" idx="25" hasCustomPrompt="1"/>
          </p:nvPr>
        </p:nvSpPr>
        <p:spPr>
          <a:xfrm>
            <a:off x="7342934" y="11237004"/>
            <a:ext cx="5196235" cy="1166411"/>
          </a:xfrm>
          <a:prstGeom prst="rect">
            <a:avLst/>
          </a:prstGeom>
        </p:spPr>
        <p:txBody>
          <a:bodyPr anchor="b"/>
          <a:lstStyle>
            <a:lvl1pPr>
              <a:lnSpc>
                <a:spcPct val="120000"/>
              </a:lnSpc>
              <a:defRPr sz="2000">
                <a:solidFill>
                  <a:srgbClr val="FFFFFF"/>
                </a:solidFill>
              </a:defRPr>
            </a:lvl1pPr>
          </a:lstStyle>
          <a:p>
            <a:pPr/>
            <a:r>
              <a:t>Black R26 G26 B28 #1A1A1C</a:t>
            </a:r>
          </a:p>
        </p:txBody>
      </p:sp>
      <p:sp>
        <p:nvSpPr>
          <p:cNvPr id="1250" name="Text Placeholder 14"/>
          <p:cNvSpPr/>
          <p:nvPr>
            <p:ph type="body" sz="quarter" idx="26" hasCustomPrompt="1"/>
          </p:nvPr>
        </p:nvSpPr>
        <p:spPr>
          <a:xfrm>
            <a:off x="537007" y="11116460"/>
            <a:ext cx="4951299" cy="2097435"/>
          </a:xfrm>
          <a:prstGeom prst="rect">
            <a:avLst/>
          </a:prstGeom>
        </p:spPr>
        <p:txBody>
          <a:bodyPr anchor="b"/>
          <a:lstStyle>
            <a:lvl1pPr defTabSz="817244">
              <a:lnSpc>
                <a:spcPct val="110000"/>
              </a:lnSpc>
              <a:defRPr sz="1979">
                <a:solidFill>
                  <a:srgbClr val="F2F2F2"/>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1251"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252" name="Text Placeholder 14"/>
          <p:cNvSpPr/>
          <p:nvPr>
            <p:ph type="body" sz="quarter" idx="27" hasCustomPrompt="1"/>
          </p:nvPr>
        </p:nvSpPr>
        <p:spPr>
          <a:xfrm>
            <a:off x="537005" y="508753"/>
            <a:ext cx="5194801" cy="369333"/>
          </a:xfrm>
          <a:prstGeom prst="rect">
            <a:avLst/>
          </a:prstGeom>
        </p:spPr>
        <p:txBody>
          <a:bodyPr/>
          <a:lstStyle>
            <a:lvl1pPr defTabSz="734694">
              <a:lnSpc>
                <a:spcPct val="90000"/>
              </a:lnSpc>
              <a:defRPr sz="1779">
                <a:solidFill>
                  <a:srgbClr val="F2F2F2"/>
                </a:solidFill>
              </a:defRPr>
            </a:lvl1pPr>
          </a:lstStyle>
          <a:p>
            <a:pPr/>
            <a:r>
              <a:t>Colors</a:t>
            </a:r>
          </a:p>
        </p:txBody>
      </p:sp>
      <p:sp>
        <p:nvSpPr>
          <p:cNvPr id="1253" name="PalettePrimary"/>
          <p:cNvSpPr txBox="1"/>
          <p:nvPr>
            <p:ph type="title" hasCustomPrompt="1"/>
          </p:nvPr>
        </p:nvSpPr>
        <p:spPr>
          <a:xfrm>
            <a:off x="537005" y="936381"/>
            <a:ext cx="5470683" cy="1754328"/>
          </a:xfrm>
          <a:prstGeom prst="rect">
            <a:avLst/>
          </a:prstGeom>
        </p:spPr>
        <p:txBody>
          <a:bodyPr anchor="t"/>
          <a:lstStyle>
            <a:lvl1pPr>
              <a:lnSpc>
                <a:spcPct val="90000"/>
              </a:lnSpc>
              <a:defRPr spc="-180" sz="6000">
                <a:solidFill>
                  <a:srgbClr val="FFFFFF"/>
                </a:solidFill>
              </a:defRPr>
            </a:lvl1pPr>
          </a:lstStyle>
          <a:p>
            <a:pPr/>
            <a:r>
              <a:t>PalettePrimary</a:t>
            </a:r>
          </a:p>
        </p:txBody>
      </p:sp>
    </p:spTree>
  </p:cSld>
  <p:clrMapOvr>
    <a:masterClrMapping/>
  </p:clrMapOvr>
  <p:transition xmlns:p14="http://schemas.microsoft.com/office/powerpoint/2010/main" spd="med" advClick="1"/>
</p:sldLayout>
</file>

<file path=ppt/slideLayouts/slideLayout7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rimary palette 2 – Dark">
    <p:bg>
      <p:bgPr>
        <a:solidFill>
          <a:srgbClr val="000000"/>
        </a:solidFill>
      </p:bgPr>
    </p:bg>
    <p:spTree>
      <p:nvGrpSpPr>
        <p:cNvPr id="1" name=""/>
        <p:cNvGrpSpPr/>
        <p:nvPr/>
      </p:nvGrpSpPr>
      <p:grpSpPr>
        <a:xfrm>
          <a:off x="0" y="0"/>
          <a:ext cx="0" cy="0"/>
          <a:chOff x="0" y="0"/>
          <a:chExt cx="0" cy="0"/>
        </a:xfrm>
      </p:grpSpPr>
      <p:sp>
        <p:nvSpPr>
          <p:cNvPr id="1260" name="Rounded Rectangle"/>
          <p:cNvSpPr/>
          <p:nvPr/>
        </p:nvSpPr>
        <p:spPr>
          <a:xfrm>
            <a:off x="6435356" y="508000"/>
            <a:ext cx="17411724" cy="12700000"/>
          </a:xfrm>
          <a:prstGeom prst="roundRect">
            <a:avLst>
              <a:gd name="adj" fmla="val 1524"/>
            </a:avLst>
          </a:prstGeom>
          <a:solidFill>
            <a:srgbClr val="FFFFFF">
              <a:alpha val="10000"/>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1261" name="Body Level One…"/>
          <p:cNvSpPr txBox="1"/>
          <p:nvPr>
            <p:ph type="body" sz="quarter" idx="1"/>
          </p:nvPr>
        </p:nvSpPr>
        <p:spPr>
          <a:xfrm>
            <a:off x="6955472" y="4941906"/>
            <a:ext cx="16371491" cy="3832190"/>
          </a:xfrm>
          <a:prstGeom prst="rect">
            <a:avLst/>
          </a:prstGeom>
          <a:solidFill>
            <a:srgbClr val="8C9095"/>
          </a:solidFill>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1262" name="Rounded Rectangle"/>
          <p:cNvSpPr/>
          <p:nvPr>
            <p:ph type="body" sz="quarter" idx="21"/>
          </p:nvPr>
        </p:nvSpPr>
        <p:spPr>
          <a:xfrm>
            <a:off x="7012871" y="8991990"/>
            <a:ext cx="16256693" cy="3717391"/>
          </a:xfrm>
          <a:prstGeom prst="rect">
            <a:avLst/>
          </a:prstGeom>
          <a:solidFill>
            <a:srgbClr val="000000"/>
          </a:solidFill>
        </p:spPr>
        <p:txBody>
          <a:bodyPr anchor="ctr"/>
          <a:lstStyle/>
          <a:p>
            <a:pPr/>
          </a:p>
        </p:txBody>
      </p:sp>
      <p:sp>
        <p:nvSpPr>
          <p:cNvPr id="1263" name="Rounded Rectangle"/>
          <p:cNvSpPr/>
          <p:nvPr>
            <p:ph type="body" sz="quarter" idx="22"/>
          </p:nvPr>
        </p:nvSpPr>
        <p:spPr>
          <a:xfrm>
            <a:off x="7014657" y="1008404"/>
            <a:ext cx="16253122" cy="3713820"/>
          </a:xfrm>
          <a:prstGeom prst="rect">
            <a:avLst/>
          </a:prstGeom>
          <a:solidFill>
            <a:srgbClr val="FFFFFF"/>
          </a:solidFill>
        </p:spPr>
        <p:txBody>
          <a:bodyPr anchor="ctr"/>
          <a:lstStyle/>
          <a:p>
            <a:pPr/>
          </a:p>
        </p:txBody>
      </p:sp>
      <p:sp>
        <p:nvSpPr>
          <p:cNvPr id="1264" name="Text Placeholder 14"/>
          <p:cNvSpPr/>
          <p:nvPr>
            <p:ph type="body" sz="quarter" idx="23" hasCustomPrompt="1"/>
          </p:nvPr>
        </p:nvSpPr>
        <p:spPr>
          <a:xfrm>
            <a:off x="7342934" y="3251634"/>
            <a:ext cx="5196235" cy="1166411"/>
          </a:xfrm>
          <a:prstGeom prst="rect">
            <a:avLst/>
          </a:prstGeom>
        </p:spPr>
        <p:txBody>
          <a:bodyPr anchor="b"/>
          <a:lstStyle>
            <a:lvl1pPr>
              <a:lnSpc>
                <a:spcPct val="120000"/>
              </a:lnSpc>
              <a:defRPr sz="2000"/>
            </a:lvl1pPr>
          </a:lstStyle>
          <a:p>
            <a:pPr/>
            <a:r>
              <a:t>White R255 G255 B255 #FFFFFF</a:t>
            </a:r>
          </a:p>
        </p:txBody>
      </p:sp>
      <p:sp>
        <p:nvSpPr>
          <p:cNvPr id="1265" name="Text Placeholder 14"/>
          <p:cNvSpPr/>
          <p:nvPr>
            <p:ph type="body" sz="quarter" idx="24" hasCustomPrompt="1"/>
          </p:nvPr>
        </p:nvSpPr>
        <p:spPr>
          <a:xfrm>
            <a:off x="7342934" y="7244319"/>
            <a:ext cx="5196235" cy="1166411"/>
          </a:xfrm>
          <a:prstGeom prst="rect">
            <a:avLst/>
          </a:prstGeom>
        </p:spPr>
        <p:txBody>
          <a:bodyPr anchor="b"/>
          <a:lstStyle>
            <a:lvl1pPr>
              <a:lnSpc>
                <a:spcPct val="120000"/>
              </a:lnSpc>
              <a:defRPr sz="2000">
                <a:solidFill>
                  <a:srgbClr val="FFFFFF"/>
                </a:solidFill>
              </a:defRPr>
            </a:lvl1pPr>
          </a:lstStyle>
          <a:p>
            <a:pPr/>
            <a:r>
              <a:t>Grey R142 G144 B148 #8E9094</a:t>
            </a:r>
          </a:p>
        </p:txBody>
      </p:sp>
      <p:sp>
        <p:nvSpPr>
          <p:cNvPr id="1266" name="Text Placeholder 14"/>
          <p:cNvSpPr/>
          <p:nvPr>
            <p:ph type="body" sz="quarter" idx="25" hasCustomPrompt="1"/>
          </p:nvPr>
        </p:nvSpPr>
        <p:spPr>
          <a:xfrm>
            <a:off x="7342934" y="11237004"/>
            <a:ext cx="5196235" cy="1166411"/>
          </a:xfrm>
          <a:prstGeom prst="rect">
            <a:avLst/>
          </a:prstGeom>
        </p:spPr>
        <p:txBody>
          <a:bodyPr anchor="b"/>
          <a:lstStyle>
            <a:lvl1pPr>
              <a:lnSpc>
                <a:spcPct val="120000"/>
              </a:lnSpc>
              <a:defRPr sz="2000">
                <a:solidFill>
                  <a:srgbClr val="FFFFFF"/>
                </a:solidFill>
              </a:defRPr>
            </a:lvl1pPr>
          </a:lstStyle>
          <a:p>
            <a:pPr/>
            <a:r>
              <a:t>Black R26 G26 B28 #1A1A1C</a:t>
            </a:r>
          </a:p>
        </p:txBody>
      </p:sp>
      <p:sp>
        <p:nvSpPr>
          <p:cNvPr id="1267" name="Text Placeholder 14"/>
          <p:cNvSpPr/>
          <p:nvPr>
            <p:ph type="body" sz="quarter" idx="26" hasCustomPrompt="1"/>
          </p:nvPr>
        </p:nvSpPr>
        <p:spPr>
          <a:xfrm>
            <a:off x="537007" y="11116460"/>
            <a:ext cx="4951299" cy="2097435"/>
          </a:xfrm>
          <a:prstGeom prst="rect">
            <a:avLst/>
          </a:prstGeom>
        </p:spPr>
        <p:txBody>
          <a:bodyPr anchor="b"/>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1268"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269" name="Text Placeholder 14"/>
          <p:cNvSpPr/>
          <p:nvPr>
            <p:ph type="body" sz="quarter" idx="27" hasCustomPrompt="1"/>
          </p:nvPr>
        </p:nvSpPr>
        <p:spPr>
          <a:xfrm>
            <a:off x="537005" y="508753"/>
            <a:ext cx="5194801" cy="369333"/>
          </a:xfrm>
          <a:prstGeom prst="rect">
            <a:avLst/>
          </a:prstGeom>
        </p:spPr>
        <p:txBody>
          <a:bodyPr/>
          <a:lstStyle>
            <a:lvl1pPr defTabSz="734694">
              <a:lnSpc>
                <a:spcPct val="90000"/>
              </a:lnSpc>
              <a:defRPr sz="1779">
                <a:solidFill>
                  <a:srgbClr val="808080"/>
                </a:solidFill>
              </a:defRPr>
            </a:lvl1pPr>
          </a:lstStyle>
          <a:p>
            <a:pPr/>
            <a:r>
              <a:t>Colors</a:t>
            </a:r>
          </a:p>
        </p:txBody>
      </p:sp>
      <p:sp>
        <p:nvSpPr>
          <p:cNvPr id="1270" name="PalettePrimary"/>
          <p:cNvSpPr txBox="1"/>
          <p:nvPr>
            <p:ph type="title" hasCustomPrompt="1"/>
          </p:nvPr>
        </p:nvSpPr>
        <p:spPr>
          <a:xfrm>
            <a:off x="537005" y="936381"/>
            <a:ext cx="5470683" cy="1754328"/>
          </a:xfrm>
          <a:prstGeom prst="rect">
            <a:avLst/>
          </a:prstGeom>
        </p:spPr>
        <p:txBody>
          <a:bodyPr anchor="t"/>
          <a:lstStyle>
            <a:lvl1pPr>
              <a:lnSpc>
                <a:spcPct val="90000"/>
              </a:lnSpc>
              <a:defRPr spc="-180" sz="6000">
                <a:solidFill>
                  <a:srgbClr val="FFFFFF"/>
                </a:solidFill>
              </a:defRPr>
            </a:lvl1pPr>
          </a:lstStyle>
          <a:p>
            <a:pPr/>
            <a:r>
              <a:t>PalettePrimary</a:t>
            </a:r>
          </a:p>
        </p:txBody>
      </p:sp>
    </p:spTree>
  </p:cSld>
  <p:clrMapOvr>
    <a:masterClrMapping/>
  </p:clrMapOvr>
  <p:transition xmlns:p14="http://schemas.microsoft.com/office/powerpoint/2010/main" spd="med" advClick="1"/>
</p:sldLayout>
</file>

<file path=ppt/slideLayouts/slideLayout7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ondary palette (4 colors)">
    <p:spTree>
      <p:nvGrpSpPr>
        <p:cNvPr id="1" name=""/>
        <p:cNvGrpSpPr/>
        <p:nvPr/>
      </p:nvGrpSpPr>
      <p:grpSpPr>
        <a:xfrm>
          <a:off x="0" y="0"/>
          <a:ext cx="0" cy="0"/>
          <a:chOff x="0" y="0"/>
          <a:chExt cx="0" cy="0"/>
        </a:xfrm>
      </p:grpSpPr>
      <p:sp>
        <p:nvSpPr>
          <p:cNvPr id="1277" name="Body Level One…"/>
          <p:cNvSpPr txBox="1"/>
          <p:nvPr>
            <p:ph type="body" sz="quarter" idx="1"/>
          </p:nvPr>
        </p:nvSpPr>
        <p:spPr>
          <a:xfrm>
            <a:off x="18249864" y="5053031"/>
            <a:ext cx="5597165" cy="8154969"/>
          </a:xfrm>
          <a:prstGeom prst="rect">
            <a:avLst/>
          </a:prstGeom>
          <a:solidFill>
            <a:srgbClr val="D8B958"/>
          </a:solidFill>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1278" name="Rounded Rectangle"/>
          <p:cNvSpPr/>
          <p:nvPr>
            <p:ph type="body" sz="quarter" idx="21"/>
          </p:nvPr>
        </p:nvSpPr>
        <p:spPr>
          <a:xfrm>
            <a:off x="12402565" y="5110031"/>
            <a:ext cx="5483165" cy="8040969"/>
          </a:xfrm>
          <a:prstGeom prst="rect">
            <a:avLst/>
          </a:prstGeom>
          <a:solidFill>
            <a:srgbClr val="C94B38"/>
          </a:solidFill>
        </p:spPr>
        <p:txBody>
          <a:bodyPr anchor="ctr"/>
          <a:lstStyle/>
          <a:p>
            <a:pPr/>
          </a:p>
        </p:txBody>
      </p:sp>
      <p:sp>
        <p:nvSpPr>
          <p:cNvPr id="1279" name="Rounded Rectangle"/>
          <p:cNvSpPr/>
          <p:nvPr>
            <p:ph type="body" sz="quarter" idx="22"/>
          </p:nvPr>
        </p:nvSpPr>
        <p:spPr>
          <a:xfrm>
            <a:off x="6498268" y="5110031"/>
            <a:ext cx="5483166" cy="8040969"/>
          </a:xfrm>
          <a:prstGeom prst="rect">
            <a:avLst/>
          </a:prstGeom>
          <a:solidFill>
            <a:srgbClr val="76AEEA"/>
          </a:solidFill>
        </p:spPr>
        <p:txBody>
          <a:bodyPr anchor="ctr"/>
          <a:lstStyle/>
          <a:p>
            <a:pPr/>
          </a:p>
        </p:txBody>
      </p:sp>
      <p:sp>
        <p:nvSpPr>
          <p:cNvPr id="1280" name="Rounded Rectangle"/>
          <p:cNvSpPr/>
          <p:nvPr>
            <p:ph type="body" sz="quarter" idx="23"/>
          </p:nvPr>
        </p:nvSpPr>
        <p:spPr>
          <a:xfrm>
            <a:off x="593971" y="5110031"/>
            <a:ext cx="5483165" cy="8040969"/>
          </a:xfrm>
          <a:prstGeom prst="rect">
            <a:avLst/>
          </a:prstGeom>
          <a:solidFill>
            <a:srgbClr val="649F49"/>
          </a:solidFill>
        </p:spPr>
        <p:txBody>
          <a:bodyPr anchor="ctr"/>
          <a:lstStyle/>
          <a:p>
            <a:pPr/>
          </a:p>
        </p:txBody>
      </p:sp>
      <p:sp>
        <p:nvSpPr>
          <p:cNvPr id="1281" name="Text Placeholder 14"/>
          <p:cNvSpPr/>
          <p:nvPr>
            <p:ph type="body" sz="quarter" idx="24" hasCustomPrompt="1"/>
          </p:nvPr>
        </p:nvSpPr>
        <p:spPr>
          <a:xfrm>
            <a:off x="844601" y="11694320"/>
            <a:ext cx="4981905" cy="1166411"/>
          </a:xfrm>
          <a:prstGeom prst="rect">
            <a:avLst/>
          </a:prstGeom>
        </p:spPr>
        <p:txBody>
          <a:bodyPr anchor="b"/>
          <a:lstStyle>
            <a:lvl1pPr>
              <a:lnSpc>
                <a:spcPct val="120000"/>
              </a:lnSpc>
              <a:defRPr sz="2000">
                <a:solidFill>
                  <a:srgbClr val="FFFFFF"/>
                </a:solidFill>
              </a:defRPr>
            </a:lvl1pPr>
          </a:lstStyle>
          <a:p>
            <a:pPr/>
            <a:r>
              <a:t>Green R100 G159 B73 #649F49</a:t>
            </a:r>
          </a:p>
        </p:txBody>
      </p:sp>
      <p:sp>
        <p:nvSpPr>
          <p:cNvPr id="1282" name="Text Placeholder 14"/>
          <p:cNvSpPr/>
          <p:nvPr>
            <p:ph type="body" sz="quarter" idx="25" hasCustomPrompt="1"/>
          </p:nvPr>
        </p:nvSpPr>
        <p:spPr>
          <a:xfrm>
            <a:off x="6748898" y="11694320"/>
            <a:ext cx="4981906" cy="1166411"/>
          </a:xfrm>
          <a:prstGeom prst="rect">
            <a:avLst/>
          </a:prstGeom>
        </p:spPr>
        <p:txBody>
          <a:bodyPr anchor="b"/>
          <a:lstStyle>
            <a:lvl1pPr>
              <a:lnSpc>
                <a:spcPct val="120000"/>
              </a:lnSpc>
              <a:defRPr sz="2000">
                <a:solidFill>
                  <a:srgbClr val="FFFFFF"/>
                </a:solidFill>
              </a:defRPr>
            </a:lvl1pPr>
          </a:lstStyle>
          <a:p>
            <a:pPr/>
            <a:r>
              <a:t>Blue R118 G174 B234 #76AEEA</a:t>
            </a:r>
          </a:p>
        </p:txBody>
      </p:sp>
      <p:sp>
        <p:nvSpPr>
          <p:cNvPr id="1283" name="Text Placeholder 14"/>
          <p:cNvSpPr/>
          <p:nvPr>
            <p:ph type="body" sz="quarter" idx="26" hasCustomPrompt="1"/>
          </p:nvPr>
        </p:nvSpPr>
        <p:spPr>
          <a:xfrm>
            <a:off x="12653196" y="11694320"/>
            <a:ext cx="4981906" cy="1166411"/>
          </a:xfrm>
          <a:prstGeom prst="rect">
            <a:avLst/>
          </a:prstGeom>
        </p:spPr>
        <p:txBody>
          <a:bodyPr anchor="b"/>
          <a:lstStyle>
            <a:lvl1pPr>
              <a:lnSpc>
                <a:spcPct val="120000"/>
              </a:lnSpc>
              <a:defRPr sz="2000">
                <a:solidFill>
                  <a:srgbClr val="FFFFFF"/>
                </a:solidFill>
              </a:defRPr>
            </a:lvl1pPr>
          </a:lstStyle>
          <a:p>
            <a:pPr/>
            <a:r>
              <a:t>Red R201 G75 B56 #C94B38</a:t>
            </a:r>
          </a:p>
        </p:txBody>
      </p:sp>
      <p:sp>
        <p:nvSpPr>
          <p:cNvPr id="1284" name="Text Placeholder 14"/>
          <p:cNvSpPr/>
          <p:nvPr>
            <p:ph type="body" sz="quarter" idx="27" hasCustomPrompt="1"/>
          </p:nvPr>
        </p:nvSpPr>
        <p:spPr>
          <a:xfrm>
            <a:off x="18557495" y="11694320"/>
            <a:ext cx="4981905" cy="1166411"/>
          </a:xfrm>
          <a:prstGeom prst="rect">
            <a:avLst/>
          </a:prstGeom>
        </p:spPr>
        <p:txBody>
          <a:bodyPr anchor="b"/>
          <a:lstStyle>
            <a:lvl1pPr>
              <a:lnSpc>
                <a:spcPct val="120000"/>
              </a:lnSpc>
              <a:defRPr sz="2000">
                <a:solidFill>
                  <a:srgbClr val="FFFFFF"/>
                </a:solidFill>
              </a:defRPr>
            </a:lvl1pPr>
          </a:lstStyle>
          <a:p>
            <a:pPr/>
            <a:r>
              <a:t>Yellow R216 G185 B88 #D8B958</a:t>
            </a:r>
          </a:p>
        </p:txBody>
      </p:sp>
      <p:sp>
        <p:nvSpPr>
          <p:cNvPr id="1285" name="Text Placeholder 14"/>
          <p:cNvSpPr/>
          <p:nvPr>
            <p:ph type="body" sz="quarter" idx="28" hasCustomPrompt="1"/>
          </p:nvPr>
        </p:nvSpPr>
        <p:spPr>
          <a:xfrm>
            <a:off x="537006" y="2322665"/>
            <a:ext cx="7218235" cy="1420326"/>
          </a:xfrm>
          <a:prstGeom prst="rect">
            <a:avLst/>
          </a:prstGeom>
        </p:spPr>
        <p:txBody>
          <a:bodyPr/>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1286"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287" name="Text Placeholder 14"/>
          <p:cNvSpPr/>
          <p:nvPr>
            <p:ph type="body" sz="quarter" idx="29" hasCustomPrompt="1"/>
          </p:nvPr>
        </p:nvSpPr>
        <p:spPr>
          <a:xfrm>
            <a:off x="537005" y="508753"/>
            <a:ext cx="5194801" cy="369333"/>
          </a:xfrm>
          <a:prstGeom prst="rect">
            <a:avLst/>
          </a:prstGeom>
        </p:spPr>
        <p:txBody>
          <a:bodyPr/>
          <a:lstStyle>
            <a:lvl1pPr defTabSz="734694">
              <a:lnSpc>
                <a:spcPct val="90000"/>
              </a:lnSpc>
              <a:defRPr sz="1779">
                <a:solidFill>
                  <a:srgbClr val="C0C0C0"/>
                </a:solidFill>
              </a:defRPr>
            </a:lvl1pPr>
          </a:lstStyle>
          <a:p>
            <a:pPr/>
            <a:r>
              <a:t>Colors</a:t>
            </a:r>
          </a:p>
        </p:txBody>
      </p:sp>
      <p:sp>
        <p:nvSpPr>
          <p:cNvPr id="1288" name="Secondary palette"/>
          <p:cNvSpPr txBox="1"/>
          <p:nvPr>
            <p:ph type="title" hasCustomPrompt="1"/>
          </p:nvPr>
        </p:nvSpPr>
        <p:spPr>
          <a:xfrm>
            <a:off x="537005" y="936381"/>
            <a:ext cx="7218234" cy="923331"/>
          </a:xfrm>
          <a:prstGeom prst="rect">
            <a:avLst/>
          </a:prstGeom>
        </p:spPr>
        <p:txBody>
          <a:bodyPr anchor="t"/>
          <a:lstStyle>
            <a:lvl1pPr>
              <a:lnSpc>
                <a:spcPct val="90000"/>
              </a:lnSpc>
              <a:defRPr spc="-180" sz="6000"/>
            </a:lvl1pPr>
          </a:lstStyle>
          <a:p>
            <a:pPr/>
            <a:r>
              <a:t>Secondary palette</a:t>
            </a:r>
          </a:p>
        </p:txBody>
      </p:sp>
    </p:spTree>
  </p:cSld>
  <p:clrMapOvr>
    <a:masterClrMapping/>
  </p:clrMapOvr>
  <p:transition xmlns:p14="http://schemas.microsoft.com/office/powerpoint/2010/main" spd="med" advClick="1"/>
</p:sldLayout>
</file>

<file path=ppt/slideLayouts/slideLayout7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ondary palette (4 colors) – Grey">
    <p:bg>
      <p:bgPr>
        <a:solidFill>
          <a:srgbClr val="CCCDD1"/>
        </a:solidFill>
      </p:bgPr>
    </p:bg>
    <p:spTree>
      <p:nvGrpSpPr>
        <p:cNvPr id="1" name=""/>
        <p:cNvGrpSpPr/>
        <p:nvPr/>
      </p:nvGrpSpPr>
      <p:grpSpPr>
        <a:xfrm>
          <a:off x="0" y="0"/>
          <a:ext cx="0" cy="0"/>
          <a:chOff x="0" y="0"/>
          <a:chExt cx="0" cy="0"/>
        </a:xfrm>
      </p:grpSpPr>
      <p:sp>
        <p:nvSpPr>
          <p:cNvPr id="1295" name="Body Level One…"/>
          <p:cNvSpPr txBox="1"/>
          <p:nvPr>
            <p:ph type="body" sz="quarter" idx="1"/>
          </p:nvPr>
        </p:nvSpPr>
        <p:spPr>
          <a:xfrm>
            <a:off x="18249864" y="5053031"/>
            <a:ext cx="5597165" cy="8154969"/>
          </a:xfrm>
          <a:prstGeom prst="rect">
            <a:avLst/>
          </a:prstGeom>
          <a:solidFill>
            <a:srgbClr val="D8B958"/>
          </a:solidFill>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1296" name="Rounded Rectangle"/>
          <p:cNvSpPr/>
          <p:nvPr>
            <p:ph type="body" sz="quarter" idx="21"/>
          </p:nvPr>
        </p:nvSpPr>
        <p:spPr>
          <a:xfrm>
            <a:off x="12402565" y="5110031"/>
            <a:ext cx="5483165" cy="8040969"/>
          </a:xfrm>
          <a:prstGeom prst="rect">
            <a:avLst/>
          </a:prstGeom>
          <a:solidFill>
            <a:srgbClr val="C94B38"/>
          </a:solidFill>
        </p:spPr>
        <p:txBody>
          <a:bodyPr anchor="ctr"/>
          <a:lstStyle/>
          <a:p>
            <a:pPr/>
          </a:p>
        </p:txBody>
      </p:sp>
      <p:sp>
        <p:nvSpPr>
          <p:cNvPr id="1297" name="Rounded Rectangle"/>
          <p:cNvSpPr/>
          <p:nvPr>
            <p:ph type="body" sz="quarter" idx="22"/>
          </p:nvPr>
        </p:nvSpPr>
        <p:spPr>
          <a:xfrm>
            <a:off x="6498268" y="5110031"/>
            <a:ext cx="5483166" cy="8040969"/>
          </a:xfrm>
          <a:prstGeom prst="rect">
            <a:avLst/>
          </a:prstGeom>
          <a:solidFill>
            <a:srgbClr val="76AEEA"/>
          </a:solidFill>
        </p:spPr>
        <p:txBody>
          <a:bodyPr anchor="ctr"/>
          <a:lstStyle/>
          <a:p>
            <a:pPr/>
          </a:p>
        </p:txBody>
      </p:sp>
      <p:sp>
        <p:nvSpPr>
          <p:cNvPr id="1298" name="Rounded Rectangle"/>
          <p:cNvSpPr/>
          <p:nvPr>
            <p:ph type="body" sz="quarter" idx="23"/>
          </p:nvPr>
        </p:nvSpPr>
        <p:spPr>
          <a:xfrm>
            <a:off x="593971" y="5110031"/>
            <a:ext cx="5483165" cy="8040969"/>
          </a:xfrm>
          <a:prstGeom prst="rect">
            <a:avLst/>
          </a:prstGeom>
          <a:solidFill>
            <a:srgbClr val="649F49"/>
          </a:solidFill>
        </p:spPr>
        <p:txBody>
          <a:bodyPr anchor="ctr"/>
          <a:lstStyle/>
          <a:p>
            <a:pPr/>
          </a:p>
        </p:txBody>
      </p:sp>
      <p:sp>
        <p:nvSpPr>
          <p:cNvPr id="1299" name="Text Placeholder 14"/>
          <p:cNvSpPr/>
          <p:nvPr>
            <p:ph type="body" sz="quarter" idx="24" hasCustomPrompt="1"/>
          </p:nvPr>
        </p:nvSpPr>
        <p:spPr>
          <a:xfrm>
            <a:off x="844601" y="11694320"/>
            <a:ext cx="4981905" cy="1166411"/>
          </a:xfrm>
          <a:prstGeom prst="rect">
            <a:avLst/>
          </a:prstGeom>
        </p:spPr>
        <p:txBody>
          <a:bodyPr anchor="b"/>
          <a:lstStyle>
            <a:lvl1pPr>
              <a:lnSpc>
                <a:spcPct val="120000"/>
              </a:lnSpc>
              <a:defRPr sz="2000">
                <a:solidFill>
                  <a:srgbClr val="FFFFFF"/>
                </a:solidFill>
              </a:defRPr>
            </a:lvl1pPr>
          </a:lstStyle>
          <a:p>
            <a:pPr/>
            <a:r>
              <a:t>Green R100 G159 B73 #649F49</a:t>
            </a:r>
          </a:p>
        </p:txBody>
      </p:sp>
      <p:sp>
        <p:nvSpPr>
          <p:cNvPr id="1300" name="Text Placeholder 14"/>
          <p:cNvSpPr/>
          <p:nvPr>
            <p:ph type="body" sz="quarter" idx="25" hasCustomPrompt="1"/>
          </p:nvPr>
        </p:nvSpPr>
        <p:spPr>
          <a:xfrm>
            <a:off x="6748898" y="11694320"/>
            <a:ext cx="4981906" cy="1166411"/>
          </a:xfrm>
          <a:prstGeom prst="rect">
            <a:avLst/>
          </a:prstGeom>
        </p:spPr>
        <p:txBody>
          <a:bodyPr anchor="b"/>
          <a:lstStyle>
            <a:lvl1pPr>
              <a:lnSpc>
                <a:spcPct val="120000"/>
              </a:lnSpc>
              <a:defRPr sz="2000">
                <a:solidFill>
                  <a:srgbClr val="FFFFFF"/>
                </a:solidFill>
              </a:defRPr>
            </a:lvl1pPr>
          </a:lstStyle>
          <a:p>
            <a:pPr/>
            <a:r>
              <a:t>Blue R118 G174 B234 #76AEEA</a:t>
            </a:r>
          </a:p>
        </p:txBody>
      </p:sp>
      <p:sp>
        <p:nvSpPr>
          <p:cNvPr id="1301" name="Text Placeholder 14"/>
          <p:cNvSpPr/>
          <p:nvPr>
            <p:ph type="body" sz="quarter" idx="26" hasCustomPrompt="1"/>
          </p:nvPr>
        </p:nvSpPr>
        <p:spPr>
          <a:xfrm>
            <a:off x="12653196" y="11694320"/>
            <a:ext cx="4981906" cy="1166411"/>
          </a:xfrm>
          <a:prstGeom prst="rect">
            <a:avLst/>
          </a:prstGeom>
        </p:spPr>
        <p:txBody>
          <a:bodyPr anchor="b"/>
          <a:lstStyle>
            <a:lvl1pPr>
              <a:lnSpc>
                <a:spcPct val="120000"/>
              </a:lnSpc>
              <a:defRPr sz="2000">
                <a:solidFill>
                  <a:srgbClr val="FFFFFF"/>
                </a:solidFill>
              </a:defRPr>
            </a:lvl1pPr>
          </a:lstStyle>
          <a:p>
            <a:pPr/>
            <a:r>
              <a:t>Red R201 G75 B56 #C94B38</a:t>
            </a:r>
          </a:p>
        </p:txBody>
      </p:sp>
      <p:sp>
        <p:nvSpPr>
          <p:cNvPr id="1302" name="Text Placeholder 14"/>
          <p:cNvSpPr/>
          <p:nvPr>
            <p:ph type="body" sz="quarter" idx="27" hasCustomPrompt="1"/>
          </p:nvPr>
        </p:nvSpPr>
        <p:spPr>
          <a:xfrm>
            <a:off x="18557495" y="11694320"/>
            <a:ext cx="4981905" cy="1166411"/>
          </a:xfrm>
          <a:prstGeom prst="rect">
            <a:avLst/>
          </a:prstGeom>
        </p:spPr>
        <p:txBody>
          <a:bodyPr anchor="b"/>
          <a:lstStyle>
            <a:lvl1pPr>
              <a:lnSpc>
                <a:spcPct val="120000"/>
              </a:lnSpc>
              <a:defRPr sz="2000">
                <a:solidFill>
                  <a:srgbClr val="FFFFFF"/>
                </a:solidFill>
              </a:defRPr>
            </a:lvl1pPr>
          </a:lstStyle>
          <a:p>
            <a:pPr/>
            <a:r>
              <a:t>Yellow R216 G185 B88 #D8B958</a:t>
            </a:r>
          </a:p>
        </p:txBody>
      </p:sp>
      <p:sp>
        <p:nvSpPr>
          <p:cNvPr id="1303" name="Text Placeholder 14"/>
          <p:cNvSpPr/>
          <p:nvPr>
            <p:ph type="body" sz="quarter" idx="28" hasCustomPrompt="1"/>
          </p:nvPr>
        </p:nvSpPr>
        <p:spPr>
          <a:xfrm>
            <a:off x="537006" y="2322665"/>
            <a:ext cx="7218235" cy="1420326"/>
          </a:xfrm>
          <a:prstGeom prst="rect">
            <a:avLst/>
          </a:prstGeom>
        </p:spPr>
        <p:txBody>
          <a:bodyPr/>
          <a:lstStyle>
            <a:lvl1pPr defTabSz="817244">
              <a:lnSpc>
                <a:spcPct val="110000"/>
              </a:lnSpc>
              <a:defRPr sz="1979">
                <a:solidFill>
                  <a:srgbClr val="FFFFFF"/>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1304"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305" name="Text Placeholder 14"/>
          <p:cNvSpPr/>
          <p:nvPr>
            <p:ph type="body" sz="quarter" idx="29" hasCustomPrompt="1"/>
          </p:nvPr>
        </p:nvSpPr>
        <p:spPr>
          <a:xfrm>
            <a:off x="537005" y="508753"/>
            <a:ext cx="5194801" cy="369333"/>
          </a:xfrm>
          <a:prstGeom prst="rect">
            <a:avLst/>
          </a:prstGeom>
        </p:spPr>
        <p:txBody>
          <a:bodyPr/>
          <a:lstStyle>
            <a:lvl1pPr defTabSz="734694">
              <a:lnSpc>
                <a:spcPct val="90000"/>
              </a:lnSpc>
              <a:defRPr sz="1779">
                <a:solidFill>
                  <a:srgbClr val="F2F2F2"/>
                </a:solidFill>
              </a:defRPr>
            </a:lvl1pPr>
          </a:lstStyle>
          <a:p>
            <a:pPr/>
            <a:r>
              <a:t>Colors</a:t>
            </a:r>
          </a:p>
        </p:txBody>
      </p:sp>
      <p:sp>
        <p:nvSpPr>
          <p:cNvPr id="1306" name="Secondary palette"/>
          <p:cNvSpPr txBox="1"/>
          <p:nvPr>
            <p:ph type="title" hasCustomPrompt="1"/>
          </p:nvPr>
        </p:nvSpPr>
        <p:spPr>
          <a:xfrm>
            <a:off x="537005" y="936381"/>
            <a:ext cx="7218234" cy="923331"/>
          </a:xfrm>
          <a:prstGeom prst="rect">
            <a:avLst/>
          </a:prstGeom>
        </p:spPr>
        <p:txBody>
          <a:bodyPr anchor="t"/>
          <a:lstStyle>
            <a:lvl1pPr>
              <a:lnSpc>
                <a:spcPct val="90000"/>
              </a:lnSpc>
              <a:defRPr spc="-180" sz="6000">
                <a:solidFill>
                  <a:srgbClr val="FFFFFF"/>
                </a:solidFill>
              </a:defRPr>
            </a:lvl1pPr>
          </a:lstStyle>
          <a:p>
            <a:pPr/>
            <a:r>
              <a:t>Secondary palette</a:t>
            </a:r>
          </a:p>
        </p:txBody>
      </p:sp>
    </p:spTree>
  </p:cSld>
  <p:clrMapOvr>
    <a:masterClrMapping/>
  </p:clrMapOvr>
  <p:transition xmlns:p14="http://schemas.microsoft.com/office/powerpoint/2010/main" spd="med" advClick="1"/>
</p:sldLayout>
</file>

<file path=ppt/slideLayouts/slideLayout7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ondary palette (4 colors) – Dark">
    <p:bg>
      <p:bgPr>
        <a:solidFill>
          <a:srgbClr val="000000"/>
        </a:solidFill>
      </p:bgPr>
    </p:bg>
    <p:spTree>
      <p:nvGrpSpPr>
        <p:cNvPr id="1" name=""/>
        <p:cNvGrpSpPr/>
        <p:nvPr/>
      </p:nvGrpSpPr>
      <p:grpSpPr>
        <a:xfrm>
          <a:off x="0" y="0"/>
          <a:ext cx="0" cy="0"/>
          <a:chOff x="0" y="0"/>
          <a:chExt cx="0" cy="0"/>
        </a:xfrm>
      </p:grpSpPr>
      <p:sp>
        <p:nvSpPr>
          <p:cNvPr id="1313" name="Body Level One…"/>
          <p:cNvSpPr txBox="1"/>
          <p:nvPr>
            <p:ph type="body" sz="quarter" idx="1"/>
          </p:nvPr>
        </p:nvSpPr>
        <p:spPr>
          <a:xfrm>
            <a:off x="18249864" y="5053031"/>
            <a:ext cx="5597165" cy="8154969"/>
          </a:xfrm>
          <a:prstGeom prst="rect">
            <a:avLst/>
          </a:prstGeom>
          <a:solidFill>
            <a:srgbClr val="D8B958"/>
          </a:solidFill>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1314" name="Rounded Rectangle"/>
          <p:cNvSpPr/>
          <p:nvPr>
            <p:ph type="body" sz="quarter" idx="21"/>
          </p:nvPr>
        </p:nvSpPr>
        <p:spPr>
          <a:xfrm>
            <a:off x="12402565" y="5110031"/>
            <a:ext cx="5483165" cy="8040969"/>
          </a:xfrm>
          <a:prstGeom prst="rect">
            <a:avLst/>
          </a:prstGeom>
          <a:solidFill>
            <a:srgbClr val="C94B38"/>
          </a:solidFill>
        </p:spPr>
        <p:txBody>
          <a:bodyPr anchor="ctr"/>
          <a:lstStyle/>
          <a:p>
            <a:pPr/>
          </a:p>
        </p:txBody>
      </p:sp>
      <p:sp>
        <p:nvSpPr>
          <p:cNvPr id="1315" name="Rounded Rectangle"/>
          <p:cNvSpPr/>
          <p:nvPr>
            <p:ph type="body" sz="quarter" idx="22"/>
          </p:nvPr>
        </p:nvSpPr>
        <p:spPr>
          <a:xfrm>
            <a:off x="6498268" y="5110031"/>
            <a:ext cx="5483166" cy="8040969"/>
          </a:xfrm>
          <a:prstGeom prst="rect">
            <a:avLst/>
          </a:prstGeom>
          <a:solidFill>
            <a:srgbClr val="76AEEA"/>
          </a:solidFill>
        </p:spPr>
        <p:txBody>
          <a:bodyPr anchor="ctr"/>
          <a:lstStyle/>
          <a:p>
            <a:pPr/>
          </a:p>
        </p:txBody>
      </p:sp>
      <p:sp>
        <p:nvSpPr>
          <p:cNvPr id="1316" name="Rounded Rectangle"/>
          <p:cNvSpPr/>
          <p:nvPr>
            <p:ph type="body" sz="quarter" idx="23"/>
          </p:nvPr>
        </p:nvSpPr>
        <p:spPr>
          <a:xfrm>
            <a:off x="593971" y="5110031"/>
            <a:ext cx="5483165" cy="8040969"/>
          </a:xfrm>
          <a:prstGeom prst="rect">
            <a:avLst/>
          </a:prstGeom>
          <a:solidFill>
            <a:srgbClr val="649F49"/>
          </a:solidFill>
        </p:spPr>
        <p:txBody>
          <a:bodyPr anchor="ctr"/>
          <a:lstStyle/>
          <a:p>
            <a:pPr/>
          </a:p>
        </p:txBody>
      </p:sp>
      <p:sp>
        <p:nvSpPr>
          <p:cNvPr id="1317" name="Text Placeholder 14"/>
          <p:cNvSpPr/>
          <p:nvPr>
            <p:ph type="body" sz="quarter" idx="24" hasCustomPrompt="1"/>
          </p:nvPr>
        </p:nvSpPr>
        <p:spPr>
          <a:xfrm>
            <a:off x="844601" y="11694320"/>
            <a:ext cx="4981905" cy="1166411"/>
          </a:xfrm>
          <a:prstGeom prst="rect">
            <a:avLst/>
          </a:prstGeom>
        </p:spPr>
        <p:txBody>
          <a:bodyPr anchor="b"/>
          <a:lstStyle>
            <a:lvl1pPr>
              <a:lnSpc>
                <a:spcPct val="120000"/>
              </a:lnSpc>
              <a:defRPr sz="2000">
                <a:solidFill>
                  <a:srgbClr val="FFFFFF"/>
                </a:solidFill>
              </a:defRPr>
            </a:lvl1pPr>
          </a:lstStyle>
          <a:p>
            <a:pPr/>
            <a:r>
              <a:t>Green R100 G159 B73 #649F49</a:t>
            </a:r>
          </a:p>
        </p:txBody>
      </p:sp>
      <p:sp>
        <p:nvSpPr>
          <p:cNvPr id="1318" name="Text Placeholder 14"/>
          <p:cNvSpPr/>
          <p:nvPr>
            <p:ph type="body" sz="quarter" idx="25" hasCustomPrompt="1"/>
          </p:nvPr>
        </p:nvSpPr>
        <p:spPr>
          <a:xfrm>
            <a:off x="6748898" y="11694320"/>
            <a:ext cx="4981906" cy="1166411"/>
          </a:xfrm>
          <a:prstGeom prst="rect">
            <a:avLst/>
          </a:prstGeom>
        </p:spPr>
        <p:txBody>
          <a:bodyPr anchor="b"/>
          <a:lstStyle>
            <a:lvl1pPr>
              <a:lnSpc>
                <a:spcPct val="120000"/>
              </a:lnSpc>
              <a:defRPr sz="2000">
                <a:solidFill>
                  <a:srgbClr val="FFFFFF"/>
                </a:solidFill>
              </a:defRPr>
            </a:lvl1pPr>
          </a:lstStyle>
          <a:p>
            <a:pPr/>
            <a:r>
              <a:t>Blue R118 G174 B234 #76AEEA</a:t>
            </a:r>
          </a:p>
        </p:txBody>
      </p:sp>
      <p:sp>
        <p:nvSpPr>
          <p:cNvPr id="1319" name="Text Placeholder 14"/>
          <p:cNvSpPr/>
          <p:nvPr>
            <p:ph type="body" sz="quarter" idx="26" hasCustomPrompt="1"/>
          </p:nvPr>
        </p:nvSpPr>
        <p:spPr>
          <a:xfrm>
            <a:off x="12653196" y="11694320"/>
            <a:ext cx="4981906" cy="1166411"/>
          </a:xfrm>
          <a:prstGeom prst="rect">
            <a:avLst/>
          </a:prstGeom>
        </p:spPr>
        <p:txBody>
          <a:bodyPr anchor="b"/>
          <a:lstStyle>
            <a:lvl1pPr>
              <a:lnSpc>
                <a:spcPct val="120000"/>
              </a:lnSpc>
              <a:defRPr sz="2000">
                <a:solidFill>
                  <a:srgbClr val="FFFFFF"/>
                </a:solidFill>
              </a:defRPr>
            </a:lvl1pPr>
          </a:lstStyle>
          <a:p>
            <a:pPr/>
            <a:r>
              <a:t>Red R201 G75 B56 #C94B38</a:t>
            </a:r>
          </a:p>
        </p:txBody>
      </p:sp>
      <p:sp>
        <p:nvSpPr>
          <p:cNvPr id="1320" name="Text Placeholder 14"/>
          <p:cNvSpPr/>
          <p:nvPr>
            <p:ph type="body" sz="quarter" idx="27" hasCustomPrompt="1"/>
          </p:nvPr>
        </p:nvSpPr>
        <p:spPr>
          <a:xfrm>
            <a:off x="18557495" y="11694320"/>
            <a:ext cx="4981905" cy="1166411"/>
          </a:xfrm>
          <a:prstGeom prst="rect">
            <a:avLst/>
          </a:prstGeom>
        </p:spPr>
        <p:txBody>
          <a:bodyPr anchor="b"/>
          <a:lstStyle>
            <a:lvl1pPr>
              <a:lnSpc>
                <a:spcPct val="120000"/>
              </a:lnSpc>
              <a:defRPr sz="2000">
                <a:solidFill>
                  <a:srgbClr val="FFFFFF"/>
                </a:solidFill>
              </a:defRPr>
            </a:lvl1pPr>
          </a:lstStyle>
          <a:p>
            <a:pPr/>
            <a:r>
              <a:t>Yellow R216 G185 B88 #D8B958</a:t>
            </a:r>
          </a:p>
        </p:txBody>
      </p:sp>
      <p:sp>
        <p:nvSpPr>
          <p:cNvPr id="1321" name="Text Placeholder 14"/>
          <p:cNvSpPr/>
          <p:nvPr>
            <p:ph type="body" sz="quarter" idx="28" hasCustomPrompt="1"/>
          </p:nvPr>
        </p:nvSpPr>
        <p:spPr>
          <a:xfrm>
            <a:off x="537006" y="2322665"/>
            <a:ext cx="7218235" cy="1420326"/>
          </a:xfrm>
          <a:prstGeom prst="rect">
            <a:avLst/>
          </a:prstGeom>
        </p:spPr>
        <p:txBody>
          <a:bodyPr/>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1322"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323" name="Text Placeholder 14"/>
          <p:cNvSpPr/>
          <p:nvPr>
            <p:ph type="body" sz="quarter" idx="29" hasCustomPrompt="1"/>
          </p:nvPr>
        </p:nvSpPr>
        <p:spPr>
          <a:xfrm>
            <a:off x="537005" y="508753"/>
            <a:ext cx="5194801" cy="369333"/>
          </a:xfrm>
          <a:prstGeom prst="rect">
            <a:avLst/>
          </a:prstGeom>
        </p:spPr>
        <p:txBody>
          <a:bodyPr/>
          <a:lstStyle>
            <a:lvl1pPr defTabSz="734694">
              <a:lnSpc>
                <a:spcPct val="90000"/>
              </a:lnSpc>
              <a:defRPr sz="1779">
                <a:solidFill>
                  <a:srgbClr val="808080"/>
                </a:solidFill>
              </a:defRPr>
            </a:lvl1pPr>
          </a:lstStyle>
          <a:p>
            <a:pPr/>
            <a:r>
              <a:t>Colors</a:t>
            </a:r>
          </a:p>
        </p:txBody>
      </p:sp>
      <p:sp>
        <p:nvSpPr>
          <p:cNvPr id="1324" name="Secondary palette"/>
          <p:cNvSpPr txBox="1"/>
          <p:nvPr>
            <p:ph type="title" hasCustomPrompt="1"/>
          </p:nvPr>
        </p:nvSpPr>
        <p:spPr>
          <a:xfrm>
            <a:off x="537005" y="936381"/>
            <a:ext cx="7218234" cy="923331"/>
          </a:xfrm>
          <a:prstGeom prst="rect">
            <a:avLst/>
          </a:prstGeom>
        </p:spPr>
        <p:txBody>
          <a:bodyPr anchor="t"/>
          <a:lstStyle>
            <a:lvl1pPr>
              <a:lnSpc>
                <a:spcPct val="90000"/>
              </a:lnSpc>
              <a:defRPr spc="-180" sz="6000">
                <a:solidFill>
                  <a:srgbClr val="FFFFFF"/>
                </a:solidFill>
              </a:defRPr>
            </a:lvl1pPr>
          </a:lstStyle>
          <a:p>
            <a:pPr/>
            <a:r>
              <a:t>Secondary palette</a:t>
            </a:r>
          </a:p>
        </p:txBody>
      </p:sp>
    </p:spTree>
  </p:cSld>
  <p:clrMapOvr>
    <a:masterClrMapping/>
  </p:clrMapOvr>
  <p:transition xmlns:p14="http://schemas.microsoft.com/office/powerpoint/2010/main" spd="med" advClick="1"/>
</p:sldLayout>
</file>

<file path=ppt/slideLayouts/slideLayout7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ondary palette (5 colors)">
    <p:spTree>
      <p:nvGrpSpPr>
        <p:cNvPr id="1" name=""/>
        <p:cNvGrpSpPr/>
        <p:nvPr/>
      </p:nvGrpSpPr>
      <p:grpSpPr>
        <a:xfrm>
          <a:off x="0" y="0"/>
          <a:ext cx="0" cy="0"/>
          <a:chOff x="0" y="0"/>
          <a:chExt cx="0" cy="0"/>
        </a:xfrm>
      </p:grpSpPr>
      <p:sp>
        <p:nvSpPr>
          <p:cNvPr id="1331" name="Body Level One…"/>
          <p:cNvSpPr txBox="1"/>
          <p:nvPr>
            <p:ph type="body" sz="quarter" idx="1"/>
          </p:nvPr>
        </p:nvSpPr>
        <p:spPr>
          <a:xfrm>
            <a:off x="536971" y="5053031"/>
            <a:ext cx="4433004" cy="8154969"/>
          </a:xfrm>
          <a:prstGeom prst="rect">
            <a:avLst/>
          </a:prstGeom>
          <a:solidFill>
            <a:srgbClr val="649F49"/>
          </a:solidFill>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1332" name="Rounded Rectangle"/>
          <p:cNvSpPr/>
          <p:nvPr>
            <p:ph type="body" sz="quarter" idx="21"/>
          </p:nvPr>
        </p:nvSpPr>
        <p:spPr>
          <a:xfrm>
            <a:off x="5305916" y="5110146"/>
            <a:ext cx="4318772" cy="8040739"/>
          </a:xfrm>
          <a:prstGeom prst="rect">
            <a:avLst/>
          </a:prstGeom>
          <a:solidFill>
            <a:srgbClr val="76AEEA"/>
          </a:solidFill>
        </p:spPr>
        <p:txBody>
          <a:bodyPr anchor="ctr"/>
          <a:lstStyle/>
          <a:p>
            <a:pPr/>
          </a:p>
        </p:txBody>
      </p:sp>
      <p:sp>
        <p:nvSpPr>
          <p:cNvPr id="1333" name="Rounded Rectangle"/>
          <p:cNvSpPr/>
          <p:nvPr>
            <p:ph type="body" sz="quarter" idx="22"/>
          </p:nvPr>
        </p:nvSpPr>
        <p:spPr>
          <a:xfrm>
            <a:off x="10033016" y="5110548"/>
            <a:ext cx="4317969" cy="8039935"/>
          </a:xfrm>
          <a:prstGeom prst="rect">
            <a:avLst/>
          </a:prstGeom>
          <a:solidFill>
            <a:srgbClr val="C94B38"/>
          </a:solidFill>
        </p:spPr>
        <p:txBody>
          <a:bodyPr anchor="ctr"/>
          <a:lstStyle/>
          <a:p>
            <a:pPr/>
          </a:p>
        </p:txBody>
      </p:sp>
      <p:sp>
        <p:nvSpPr>
          <p:cNvPr id="1334" name="Rounded Rectangle"/>
          <p:cNvSpPr/>
          <p:nvPr>
            <p:ph type="body" sz="quarter" idx="23"/>
          </p:nvPr>
        </p:nvSpPr>
        <p:spPr>
          <a:xfrm>
            <a:off x="14758519" y="5109355"/>
            <a:ext cx="4320356" cy="8042321"/>
          </a:xfrm>
          <a:prstGeom prst="rect">
            <a:avLst/>
          </a:prstGeom>
          <a:solidFill>
            <a:srgbClr val="D8B958"/>
          </a:solidFill>
        </p:spPr>
        <p:txBody>
          <a:bodyPr anchor="ctr"/>
          <a:lstStyle/>
          <a:p>
            <a:pPr/>
          </a:p>
        </p:txBody>
      </p:sp>
      <p:sp>
        <p:nvSpPr>
          <p:cNvPr id="1335" name="Rounded Rectangle"/>
          <p:cNvSpPr/>
          <p:nvPr>
            <p:ph type="body" sz="quarter" idx="24"/>
          </p:nvPr>
        </p:nvSpPr>
        <p:spPr>
          <a:xfrm>
            <a:off x="19471451" y="5110457"/>
            <a:ext cx="4318151" cy="8040117"/>
          </a:xfrm>
          <a:prstGeom prst="rect">
            <a:avLst/>
          </a:prstGeom>
          <a:solidFill>
            <a:srgbClr val="DB7996"/>
          </a:solidFill>
        </p:spPr>
        <p:txBody>
          <a:bodyPr anchor="ctr"/>
          <a:lstStyle/>
          <a:p>
            <a:pPr/>
          </a:p>
        </p:txBody>
      </p:sp>
      <p:sp>
        <p:nvSpPr>
          <p:cNvPr id="1336" name="Text Placeholder 14"/>
          <p:cNvSpPr/>
          <p:nvPr>
            <p:ph type="body" sz="quarter" idx="25" hasCustomPrompt="1"/>
          </p:nvPr>
        </p:nvSpPr>
        <p:spPr>
          <a:xfrm>
            <a:off x="844601" y="11694320"/>
            <a:ext cx="3817746" cy="1166411"/>
          </a:xfrm>
          <a:prstGeom prst="rect">
            <a:avLst/>
          </a:prstGeom>
        </p:spPr>
        <p:txBody>
          <a:bodyPr anchor="b"/>
          <a:lstStyle>
            <a:lvl1pPr>
              <a:lnSpc>
                <a:spcPct val="120000"/>
              </a:lnSpc>
              <a:defRPr sz="2000">
                <a:solidFill>
                  <a:srgbClr val="FFFFFF"/>
                </a:solidFill>
              </a:defRPr>
            </a:lvl1pPr>
          </a:lstStyle>
          <a:p>
            <a:pPr/>
            <a:r>
              <a:t>Green R100 G159 B73 #649F49</a:t>
            </a:r>
          </a:p>
        </p:txBody>
      </p:sp>
      <p:sp>
        <p:nvSpPr>
          <p:cNvPr id="1337" name="Text Placeholder 14"/>
          <p:cNvSpPr/>
          <p:nvPr>
            <p:ph type="body" sz="quarter" idx="26" hasCustomPrompt="1"/>
          </p:nvPr>
        </p:nvSpPr>
        <p:spPr>
          <a:xfrm>
            <a:off x="5566343" y="11694320"/>
            <a:ext cx="3817745" cy="1166411"/>
          </a:xfrm>
          <a:prstGeom prst="rect">
            <a:avLst/>
          </a:prstGeom>
        </p:spPr>
        <p:txBody>
          <a:bodyPr anchor="b"/>
          <a:lstStyle>
            <a:lvl1pPr>
              <a:lnSpc>
                <a:spcPct val="120000"/>
              </a:lnSpc>
              <a:defRPr sz="2000">
                <a:solidFill>
                  <a:srgbClr val="FFFFFF"/>
                </a:solidFill>
              </a:defRPr>
            </a:lvl1pPr>
          </a:lstStyle>
          <a:p>
            <a:pPr/>
            <a:r>
              <a:t>Blue R118 G174 B234 #76AEEA</a:t>
            </a:r>
          </a:p>
        </p:txBody>
      </p:sp>
      <p:sp>
        <p:nvSpPr>
          <p:cNvPr id="1338" name="Text Placeholder 14"/>
          <p:cNvSpPr/>
          <p:nvPr>
            <p:ph type="body" sz="quarter" idx="27" hasCustomPrompt="1"/>
          </p:nvPr>
        </p:nvSpPr>
        <p:spPr>
          <a:xfrm>
            <a:off x="10288083" y="11694320"/>
            <a:ext cx="3817745" cy="1166411"/>
          </a:xfrm>
          <a:prstGeom prst="rect">
            <a:avLst/>
          </a:prstGeom>
        </p:spPr>
        <p:txBody>
          <a:bodyPr anchor="b"/>
          <a:lstStyle>
            <a:lvl1pPr>
              <a:lnSpc>
                <a:spcPct val="120000"/>
              </a:lnSpc>
              <a:defRPr sz="2000">
                <a:solidFill>
                  <a:srgbClr val="FFFFFF"/>
                </a:solidFill>
              </a:defRPr>
            </a:lvl1pPr>
          </a:lstStyle>
          <a:p>
            <a:pPr/>
            <a:r>
              <a:t>Red R201 G75 B56 #C94B38</a:t>
            </a:r>
          </a:p>
        </p:txBody>
      </p:sp>
      <p:sp>
        <p:nvSpPr>
          <p:cNvPr id="1339" name="Text Placeholder 14"/>
          <p:cNvSpPr/>
          <p:nvPr>
            <p:ph type="body" sz="quarter" idx="28" hasCustomPrompt="1"/>
          </p:nvPr>
        </p:nvSpPr>
        <p:spPr>
          <a:xfrm>
            <a:off x="15009826" y="11694320"/>
            <a:ext cx="3817745" cy="1166411"/>
          </a:xfrm>
          <a:prstGeom prst="rect">
            <a:avLst/>
          </a:prstGeom>
        </p:spPr>
        <p:txBody>
          <a:bodyPr anchor="b"/>
          <a:lstStyle>
            <a:lvl1pPr>
              <a:lnSpc>
                <a:spcPct val="120000"/>
              </a:lnSpc>
              <a:defRPr sz="2000">
                <a:solidFill>
                  <a:srgbClr val="FFFFFF"/>
                </a:solidFill>
              </a:defRPr>
            </a:lvl1pPr>
          </a:lstStyle>
          <a:p>
            <a:pPr/>
            <a:r>
              <a:t>Yellow R216 G185 B88 #D8B958</a:t>
            </a:r>
          </a:p>
        </p:txBody>
      </p:sp>
      <p:sp>
        <p:nvSpPr>
          <p:cNvPr id="1340" name="Text Placeholder 14"/>
          <p:cNvSpPr/>
          <p:nvPr>
            <p:ph type="body" sz="quarter" idx="29" hasCustomPrompt="1"/>
          </p:nvPr>
        </p:nvSpPr>
        <p:spPr>
          <a:xfrm>
            <a:off x="19736522" y="11694320"/>
            <a:ext cx="3817745" cy="1166411"/>
          </a:xfrm>
          <a:prstGeom prst="rect">
            <a:avLst/>
          </a:prstGeom>
        </p:spPr>
        <p:txBody>
          <a:bodyPr anchor="b"/>
          <a:lstStyle>
            <a:lvl1pPr>
              <a:lnSpc>
                <a:spcPct val="120000"/>
              </a:lnSpc>
              <a:defRPr sz="2000">
                <a:solidFill>
                  <a:srgbClr val="FFFFFF"/>
                </a:solidFill>
              </a:defRPr>
            </a:lvl1pPr>
          </a:lstStyle>
          <a:p>
            <a:pPr/>
            <a:r>
              <a:t>Pink R219 G121 B150 #DB7996</a:t>
            </a:r>
          </a:p>
        </p:txBody>
      </p:sp>
      <p:sp>
        <p:nvSpPr>
          <p:cNvPr id="1341"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342" name="Text Placeholder 14"/>
          <p:cNvSpPr/>
          <p:nvPr>
            <p:ph type="body" sz="quarter" idx="30" hasCustomPrompt="1"/>
          </p:nvPr>
        </p:nvSpPr>
        <p:spPr>
          <a:xfrm>
            <a:off x="537006" y="2322665"/>
            <a:ext cx="7218235" cy="1420326"/>
          </a:xfrm>
          <a:prstGeom prst="rect">
            <a:avLst/>
          </a:prstGeom>
        </p:spPr>
        <p:txBody>
          <a:bodyPr/>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1343" name="Text Placeholder 14"/>
          <p:cNvSpPr/>
          <p:nvPr>
            <p:ph type="body" sz="quarter" idx="31" hasCustomPrompt="1"/>
          </p:nvPr>
        </p:nvSpPr>
        <p:spPr>
          <a:xfrm>
            <a:off x="537005" y="508753"/>
            <a:ext cx="5194801" cy="369333"/>
          </a:xfrm>
          <a:prstGeom prst="rect">
            <a:avLst/>
          </a:prstGeom>
        </p:spPr>
        <p:txBody>
          <a:bodyPr/>
          <a:lstStyle>
            <a:lvl1pPr defTabSz="734694">
              <a:lnSpc>
                <a:spcPct val="90000"/>
              </a:lnSpc>
              <a:defRPr sz="1779">
                <a:solidFill>
                  <a:srgbClr val="C0C0C0"/>
                </a:solidFill>
              </a:defRPr>
            </a:lvl1pPr>
          </a:lstStyle>
          <a:p>
            <a:pPr/>
            <a:r>
              <a:t>Colors</a:t>
            </a:r>
          </a:p>
        </p:txBody>
      </p:sp>
      <p:sp>
        <p:nvSpPr>
          <p:cNvPr id="1344" name="Secondary palette"/>
          <p:cNvSpPr txBox="1"/>
          <p:nvPr>
            <p:ph type="title" hasCustomPrompt="1"/>
          </p:nvPr>
        </p:nvSpPr>
        <p:spPr>
          <a:xfrm>
            <a:off x="537005" y="936381"/>
            <a:ext cx="7218234" cy="923331"/>
          </a:xfrm>
          <a:prstGeom prst="rect">
            <a:avLst/>
          </a:prstGeom>
        </p:spPr>
        <p:txBody>
          <a:bodyPr anchor="t"/>
          <a:lstStyle>
            <a:lvl1pPr>
              <a:lnSpc>
                <a:spcPct val="90000"/>
              </a:lnSpc>
              <a:defRPr spc="-180" sz="6000"/>
            </a:lvl1pPr>
          </a:lstStyle>
          <a:p>
            <a:pPr/>
            <a:r>
              <a:t>Secondary palette</a:t>
            </a:r>
          </a:p>
        </p:txBody>
      </p:sp>
    </p:spTree>
  </p:cSld>
  <p:clrMapOvr>
    <a:masterClrMapping/>
  </p:clrMapOvr>
  <p:transition xmlns:p14="http://schemas.microsoft.com/office/powerpoint/2010/mai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able of contents – Grey">
    <p:bg>
      <p:bgPr>
        <a:solidFill>
          <a:srgbClr val="CCCDD1"/>
        </a:solidFill>
      </p:bgPr>
    </p:bg>
    <p:spTree>
      <p:nvGrpSpPr>
        <p:cNvPr id="1" name=""/>
        <p:cNvGrpSpPr/>
        <p:nvPr/>
      </p:nvGrpSpPr>
      <p:grpSpPr>
        <a:xfrm>
          <a:off x="0" y="0"/>
          <a:ext cx="0" cy="0"/>
          <a:chOff x="0" y="0"/>
          <a:chExt cx="0" cy="0"/>
        </a:xfrm>
      </p:grpSpPr>
      <p:sp>
        <p:nvSpPr>
          <p:cNvPr id="110" name="Line"/>
          <p:cNvSpPr/>
          <p:nvPr/>
        </p:nvSpPr>
        <p:spPr>
          <a:xfrm>
            <a:off x="537006" y="3054026"/>
            <a:ext cx="23309988" cy="1"/>
          </a:xfrm>
          <a:prstGeom prst="line">
            <a:avLst/>
          </a:prstGeom>
          <a:ln w="25400">
            <a:solidFill>
              <a:srgbClr val="FFFFFF">
                <a:alpha val="15000"/>
              </a:srgbClr>
            </a:solidFill>
            <a:miter lim="400000"/>
          </a:ln>
        </p:spPr>
        <p:txBody>
          <a:bodyPr lIns="45718" tIns="45718" rIns="45718" bIns="45718"/>
          <a:lstStyle/>
          <a:p>
            <a:pPr/>
          </a:p>
        </p:txBody>
      </p:sp>
      <p:sp>
        <p:nvSpPr>
          <p:cNvPr id="111" name="Line"/>
          <p:cNvSpPr/>
          <p:nvPr/>
        </p:nvSpPr>
        <p:spPr>
          <a:xfrm>
            <a:off x="537006" y="4520336"/>
            <a:ext cx="23309988" cy="1"/>
          </a:xfrm>
          <a:prstGeom prst="line">
            <a:avLst/>
          </a:prstGeom>
          <a:ln w="25400">
            <a:solidFill>
              <a:srgbClr val="FFFFFF">
                <a:alpha val="15000"/>
              </a:srgbClr>
            </a:solidFill>
            <a:miter lim="400000"/>
          </a:ln>
        </p:spPr>
        <p:txBody>
          <a:bodyPr lIns="45718" tIns="45718" rIns="45718" bIns="45718"/>
          <a:lstStyle/>
          <a:p>
            <a:pPr/>
          </a:p>
        </p:txBody>
      </p:sp>
      <p:sp>
        <p:nvSpPr>
          <p:cNvPr id="112" name="Line"/>
          <p:cNvSpPr/>
          <p:nvPr/>
        </p:nvSpPr>
        <p:spPr>
          <a:xfrm>
            <a:off x="537006" y="5986647"/>
            <a:ext cx="23309988" cy="1"/>
          </a:xfrm>
          <a:prstGeom prst="line">
            <a:avLst/>
          </a:prstGeom>
          <a:ln w="25400">
            <a:solidFill>
              <a:srgbClr val="FFFFFF">
                <a:alpha val="15000"/>
              </a:srgbClr>
            </a:solidFill>
            <a:miter lim="400000"/>
          </a:ln>
        </p:spPr>
        <p:txBody>
          <a:bodyPr lIns="45718" tIns="45718" rIns="45718" bIns="45718"/>
          <a:lstStyle/>
          <a:p>
            <a:pPr/>
          </a:p>
        </p:txBody>
      </p:sp>
      <p:sp>
        <p:nvSpPr>
          <p:cNvPr id="113" name="Line"/>
          <p:cNvSpPr/>
          <p:nvPr/>
        </p:nvSpPr>
        <p:spPr>
          <a:xfrm>
            <a:off x="537006" y="7452959"/>
            <a:ext cx="23309988" cy="1"/>
          </a:xfrm>
          <a:prstGeom prst="line">
            <a:avLst/>
          </a:prstGeom>
          <a:ln w="25400">
            <a:solidFill>
              <a:srgbClr val="FFFFFF">
                <a:alpha val="15000"/>
              </a:srgbClr>
            </a:solidFill>
            <a:miter lim="400000"/>
          </a:ln>
        </p:spPr>
        <p:txBody>
          <a:bodyPr lIns="45718" tIns="45718" rIns="45718" bIns="45718"/>
          <a:lstStyle/>
          <a:p>
            <a:pPr/>
          </a:p>
        </p:txBody>
      </p:sp>
      <p:sp>
        <p:nvSpPr>
          <p:cNvPr id="114" name="Line"/>
          <p:cNvSpPr/>
          <p:nvPr/>
        </p:nvSpPr>
        <p:spPr>
          <a:xfrm>
            <a:off x="537006" y="8919268"/>
            <a:ext cx="23309988" cy="1"/>
          </a:xfrm>
          <a:prstGeom prst="line">
            <a:avLst/>
          </a:prstGeom>
          <a:ln w="25400">
            <a:solidFill>
              <a:srgbClr val="FFFFFF">
                <a:alpha val="15000"/>
              </a:srgbClr>
            </a:solidFill>
            <a:miter lim="400000"/>
          </a:ln>
        </p:spPr>
        <p:txBody>
          <a:bodyPr lIns="45718" tIns="45718" rIns="45718" bIns="45718"/>
          <a:lstStyle/>
          <a:p>
            <a:pPr/>
          </a:p>
        </p:txBody>
      </p:sp>
      <p:sp>
        <p:nvSpPr>
          <p:cNvPr id="115" name="Line"/>
          <p:cNvSpPr/>
          <p:nvPr/>
        </p:nvSpPr>
        <p:spPr>
          <a:xfrm>
            <a:off x="537006" y="10385578"/>
            <a:ext cx="23309988" cy="1"/>
          </a:xfrm>
          <a:prstGeom prst="line">
            <a:avLst/>
          </a:prstGeom>
          <a:ln w="25400">
            <a:solidFill>
              <a:srgbClr val="FFFFFF">
                <a:alpha val="15000"/>
              </a:srgbClr>
            </a:solidFill>
            <a:miter lim="400000"/>
          </a:ln>
        </p:spPr>
        <p:txBody>
          <a:bodyPr lIns="45718" tIns="45718" rIns="45718" bIns="45718"/>
          <a:lstStyle/>
          <a:p>
            <a:pPr/>
          </a:p>
        </p:txBody>
      </p:sp>
      <p:sp>
        <p:nvSpPr>
          <p:cNvPr id="116" name="Line"/>
          <p:cNvSpPr/>
          <p:nvPr/>
        </p:nvSpPr>
        <p:spPr>
          <a:xfrm>
            <a:off x="537006" y="11851890"/>
            <a:ext cx="23309988" cy="1"/>
          </a:xfrm>
          <a:prstGeom prst="line">
            <a:avLst/>
          </a:prstGeom>
          <a:ln w="25400">
            <a:solidFill>
              <a:srgbClr val="FFFFFF">
                <a:alpha val="15000"/>
              </a:srgbClr>
            </a:solidFill>
            <a:miter lim="400000"/>
          </a:ln>
        </p:spPr>
        <p:txBody>
          <a:bodyPr lIns="45718" tIns="45718" rIns="45718" bIns="45718"/>
          <a:lstStyle/>
          <a:p>
            <a:pPr/>
          </a:p>
        </p:txBody>
      </p:sp>
      <p:sp>
        <p:nvSpPr>
          <p:cNvPr id="117" name="Line"/>
          <p:cNvSpPr/>
          <p:nvPr/>
        </p:nvSpPr>
        <p:spPr>
          <a:xfrm>
            <a:off x="537006" y="1581256"/>
            <a:ext cx="23309988" cy="1"/>
          </a:xfrm>
          <a:prstGeom prst="line">
            <a:avLst/>
          </a:prstGeom>
          <a:ln w="25400">
            <a:solidFill>
              <a:srgbClr val="FFFFFF">
                <a:alpha val="15000"/>
              </a:srgbClr>
            </a:solidFill>
            <a:miter lim="400000"/>
          </a:ln>
        </p:spPr>
        <p:txBody>
          <a:bodyPr lIns="45718" tIns="45718" rIns="45718" bIns="45718"/>
          <a:lstStyle/>
          <a:p>
            <a:pPr/>
          </a:p>
        </p:txBody>
      </p:sp>
      <p:sp>
        <p:nvSpPr>
          <p:cNvPr id="118" name="Body Level One…"/>
          <p:cNvSpPr txBox="1"/>
          <p:nvPr>
            <p:ph type="body" sz="quarter" idx="1" hasCustomPrompt="1"/>
          </p:nvPr>
        </p:nvSpPr>
        <p:spPr>
          <a:xfrm>
            <a:off x="20337406" y="1750030"/>
            <a:ext cx="1300883" cy="435826"/>
          </a:xfrm>
          <a:prstGeom prst="rect">
            <a:avLst/>
          </a:prstGeom>
        </p:spPr>
        <p:txBody>
          <a:bodyPr/>
          <a:lstStyle>
            <a:lvl1pPr algn="r">
              <a:lnSpc>
                <a:spcPct val="110000"/>
              </a:lnSpc>
              <a:defRPr sz="2200">
                <a:solidFill>
                  <a:srgbClr val="FFFFFF"/>
                </a:solidFill>
              </a:defRPr>
            </a:lvl1pPr>
            <a:lvl2pPr algn="r">
              <a:lnSpc>
                <a:spcPct val="110000"/>
              </a:lnSpc>
              <a:defRPr sz="2200">
                <a:solidFill>
                  <a:srgbClr val="FFFFFF"/>
                </a:solidFill>
              </a:defRPr>
            </a:lvl2pPr>
            <a:lvl3pPr algn="r">
              <a:lnSpc>
                <a:spcPct val="110000"/>
              </a:lnSpc>
              <a:defRPr sz="2200">
                <a:solidFill>
                  <a:srgbClr val="FFFFFF"/>
                </a:solidFill>
              </a:defRPr>
            </a:lvl3pPr>
            <a:lvl4pPr algn="r">
              <a:lnSpc>
                <a:spcPct val="110000"/>
              </a:lnSpc>
              <a:defRPr sz="2200">
                <a:solidFill>
                  <a:srgbClr val="FFFFFF"/>
                </a:solidFill>
              </a:defRPr>
            </a:lvl4pPr>
            <a:lvl5pPr algn="r">
              <a:lnSpc>
                <a:spcPct val="110000"/>
              </a:lnSpc>
              <a:defRPr sz="2200">
                <a:solidFill>
                  <a:srgbClr val="FFFFFF"/>
                </a:solidFill>
              </a:defRPr>
            </a:lvl5pPr>
          </a:lstStyle>
          <a:p>
            <a:pPr/>
            <a:r>
              <a:t>1 – 8</a:t>
            </a:r>
          </a:p>
          <a:p>
            <a:pPr lvl="1"/>
            <a:r>
              <a:t/>
            </a:r>
          </a:p>
          <a:p>
            <a:pPr lvl="2"/>
            <a:r>
              <a:t/>
            </a:r>
          </a:p>
          <a:p>
            <a:pPr lvl="3"/>
            <a:r>
              <a:t/>
            </a:r>
          </a:p>
          <a:p>
            <a:pPr lvl="4"/>
            <a:r>
              <a:t/>
            </a:r>
          </a:p>
        </p:txBody>
      </p:sp>
      <p:sp>
        <p:nvSpPr>
          <p:cNvPr id="119" name="Text Placeholder 14"/>
          <p:cNvSpPr/>
          <p:nvPr>
            <p:ph type="body" sz="quarter" idx="21" hasCustomPrompt="1"/>
          </p:nvPr>
        </p:nvSpPr>
        <p:spPr>
          <a:xfrm>
            <a:off x="6379545" y="1764587"/>
            <a:ext cx="5472374" cy="435826"/>
          </a:xfrm>
          <a:prstGeom prst="rect">
            <a:avLst/>
          </a:prstGeom>
        </p:spPr>
        <p:txBody>
          <a:bodyPr/>
          <a:lstStyle>
            <a:lvl1pPr>
              <a:lnSpc>
                <a:spcPct val="110000"/>
              </a:lnSpc>
              <a:defRPr sz="2200">
                <a:solidFill>
                  <a:srgbClr val="F2F2F2"/>
                </a:solidFill>
              </a:defRPr>
            </a:lvl1pPr>
          </a:lstStyle>
          <a:p>
            <a:pPr/>
            <a:r>
              <a:t>If there is smaller text that would go here</a:t>
            </a:r>
          </a:p>
        </p:txBody>
      </p:sp>
      <p:sp>
        <p:nvSpPr>
          <p:cNvPr id="120" name="Text Placeholder 14"/>
          <p:cNvSpPr/>
          <p:nvPr>
            <p:ph type="body" sz="quarter" idx="22" hasCustomPrompt="1"/>
          </p:nvPr>
        </p:nvSpPr>
        <p:spPr>
          <a:xfrm>
            <a:off x="537006" y="1764587"/>
            <a:ext cx="5700028" cy="563232"/>
          </a:xfrm>
          <a:prstGeom prst="rect">
            <a:avLst/>
          </a:prstGeom>
        </p:spPr>
        <p:txBody>
          <a:bodyPr/>
          <a:lstStyle>
            <a:lvl1pPr defTabSz="759459">
              <a:lnSpc>
                <a:spcPct val="90000"/>
              </a:lnSpc>
              <a:defRPr sz="3128">
                <a:solidFill>
                  <a:srgbClr val="FFFFFF"/>
                </a:solidFill>
              </a:defRPr>
            </a:lvl1pPr>
          </a:lstStyle>
          <a:p>
            <a:pPr/>
            <a:r>
              <a:t>Introduction</a:t>
            </a:r>
          </a:p>
        </p:txBody>
      </p:sp>
      <p:sp>
        <p:nvSpPr>
          <p:cNvPr id="121" name="Picture Placeholder 46"/>
          <p:cNvSpPr/>
          <p:nvPr>
            <p:ph type="pic" sz="quarter" idx="23"/>
          </p:nvPr>
        </p:nvSpPr>
        <p:spPr>
          <a:xfrm>
            <a:off x="22110762" y="1750030"/>
            <a:ext cx="1736230" cy="1128664"/>
          </a:xfrm>
          <a:prstGeom prst="rect">
            <a:avLst/>
          </a:prstGeom>
        </p:spPr>
        <p:txBody>
          <a:bodyPr lIns="91439" rIns="91439">
            <a:noAutofit/>
          </a:bodyPr>
          <a:lstStyle/>
          <a:p>
            <a:pPr/>
          </a:p>
        </p:txBody>
      </p:sp>
      <p:sp>
        <p:nvSpPr>
          <p:cNvPr id="122" name="Table of contents"/>
          <p:cNvSpPr txBox="1"/>
          <p:nvPr>
            <p:ph type="title" hasCustomPrompt="1"/>
          </p:nvPr>
        </p:nvSpPr>
        <p:spPr>
          <a:xfrm>
            <a:off x="537006" y="584953"/>
            <a:ext cx="7028545" cy="510909"/>
          </a:xfrm>
          <a:prstGeom prst="rect">
            <a:avLst/>
          </a:prstGeom>
        </p:spPr>
        <p:txBody>
          <a:bodyPr anchor="t"/>
          <a:lstStyle>
            <a:lvl1pPr>
              <a:defRPr spc="0" sz="3400">
                <a:solidFill>
                  <a:srgbClr val="F2F2F2"/>
                </a:solidFill>
              </a:defRPr>
            </a:lvl1pPr>
          </a:lstStyle>
          <a:p>
            <a:pPr/>
            <a:r>
              <a:t>Table of contents</a:t>
            </a:r>
          </a:p>
        </p:txBody>
      </p:sp>
      <p:sp>
        <p:nvSpPr>
          <p:cNvPr id="123" name="Text Placeholder 14"/>
          <p:cNvSpPr/>
          <p:nvPr>
            <p:ph type="body" sz="quarter" idx="24" hasCustomPrompt="1"/>
          </p:nvPr>
        </p:nvSpPr>
        <p:spPr>
          <a:xfrm>
            <a:off x="20337406" y="3222800"/>
            <a:ext cx="1300883" cy="435826"/>
          </a:xfrm>
          <a:prstGeom prst="rect">
            <a:avLst/>
          </a:prstGeom>
        </p:spPr>
        <p:txBody>
          <a:bodyPr/>
          <a:lstStyle>
            <a:lvl1pPr algn="r">
              <a:lnSpc>
                <a:spcPct val="110000"/>
              </a:lnSpc>
              <a:defRPr sz="2200">
                <a:solidFill>
                  <a:srgbClr val="FFFFFF"/>
                </a:solidFill>
              </a:defRPr>
            </a:lvl1pPr>
          </a:lstStyle>
          <a:p>
            <a:pPr/>
            <a:r>
              <a:t>9 – 24</a:t>
            </a:r>
          </a:p>
        </p:txBody>
      </p:sp>
      <p:sp>
        <p:nvSpPr>
          <p:cNvPr id="124" name="Text Placeholder 14"/>
          <p:cNvSpPr/>
          <p:nvPr>
            <p:ph type="body" sz="quarter" idx="25" hasCustomPrompt="1"/>
          </p:nvPr>
        </p:nvSpPr>
        <p:spPr>
          <a:xfrm>
            <a:off x="6379545" y="3237357"/>
            <a:ext cx="5472374" cy="435826"/>
          </a:xfrm>
          <a:prstGeom prst="rect">
            <a:avLst/>
          </a:prstGeom>
        </p:spPr>
        <p:txBody>
          <a:bodyPr/>
          <a:lstStyle>
            <a:lvl1pPr>
              <a:lnSpc>
                <a:spcPct val="110000"/>
              </a:lnSpc>
              <a:defRPr sz="2200">
                <a:solidFill>
                  <a:srgbClr val="F2F2F2"/>
                </a:solidFill>
              </a:defRPr>
            </a:lvl1pPr>
          </a:lstStyle>
          <a:p>
            <a:pPr/>
            <a:r>
              <a:t>If there is smaller text that would go here</a:t>
            </a:r>
          </a:p>
        </p:txBody>
      </p:sp>
      <p:sp>
        <p:nvSpPr>
          <p:cNvPr id="125" name="Text Placeholder 14"/>
          <p:cNvSpPr/>
          <p:nvPr>
            <p:ph type="body" sz="quarter" idx="26" hasCustomPrompt="1"/>
          </p:nvPr>
        </p:nvSpPr>
        <p:spPr>
          <a:xfrm>
            <a:off x="537006" y="3237357"/>
            <a:ext cx="5700028" cy="563232"/>
          </a:xfrm>
          <a:prstGeom prst="rect">
            <a:avLst/>
          </a:prstGeom>
        </p:spPr>
        <p:txBody>
          <a:bodyPr/>
          <a:lstStyle>
            <a:lvl1pPr defTabSz="759459">
              <a:lnSpc>
                <a:spcPct val="90000"/>
              </a:lnSpc>
              <a:defRPr sz="3128">
                <a:solidFill>
                  <a:srgbClr val="FFFFFF"/>
                </a:solidFill>
              </a:defRPr>
            </a:lvl1pPr>
          </a:lstStyle>
          <a:p>
            <a:pPr/>
            <a:r>
              <a:t>Logo</a:t>
            </a:r>
          </a:p>
        </p:txBody>
      </p:sp>
      <p:sp>
        <p:nvSpPr>
          <p:cNvPr id="126" name="Picture Placeholder 51"/>
          <p:cNvSpPr/>
          <p:nvPr>
            <p:ph type="pic" sz="quarter" idx="27"/>
          </p:nvPr>
        </p:nvSpPr>
        <p:spPr>
          <a:xfrm>
            <a:off x="22110762" y="3222800"/>
            <a:ext cx="1736230" cy="1128664"/>
          </a:xfrm>
          <a:prstGeom prst="rect">
            <a:avLst/>
          </a:prstGeom>
        </p:spPr>
        <p:txBody>
          <a:bodyPr lIns="91439" rIns="91439">
            <a:noAutofit/>
          </a:bodyPr>
          <a:lstStyle/>
          <a:p>
            <a:pPr/>
          </a:p>
        </p:txBody>
      </p:sp>
      <p:sp>
        <p:nvSpPr>
          <p:cNvPr id="127" name="Text Placeholder 14"/>
          <p:cNvSpPr/>
          <p:nvPr>
            <p:ph type="body" sz="quarter" idx="28" hasCustomPrompt="1"/>
          </p:nvPr>
        </p:nvSpPr>
        <p:spPr>
          <a:xfrm>
            <a:off x="20337406" y="4689111"/>
            <a:ext cx="1300883" cy="435826"/>
          </a:xfrm>
          <a:prstGeom prst="rect">
            <a:avLst/>
          </a:prstGeom>
        </p:spPr>
        <p:txBody>
          <a:bodyPr/>
          <a:lstStyle>
            <a:lvl1pPr algn="r">
              <a:lnSpc>
                <a:spcPct val="110000"/>
              </a:lnSpc>
              <a:defRPr sz="2200">
                <a:solidFill>
                  <a:srgbClr val="FFFFFF"/>
                </a:solidFill>
              </a:defRPr>
            </a:lvl1pPr>
          </a:lstStyle>
          <a:p>
            <a:pPr/>
            <a:r>
              <a:t>25 – 37</a:t>
            </a:r>
          </a:p>
        </p:txBody>
      </p:sp>
      <p:sp>
        <p:nvSpPr>
          <p:cNvPr id="128" name="Text Placeholder 14"/>
          <p:cNvSpPr/>
          <p:nvPr>
            <p:ph type="body" sz="quarter" idx="29" hasCustomPrompt="1"/>
          </p:nvPr>
        </p:nvSpPr>
        <p:spPr>
          <a:xfrm>
            <a:off x="6379545" y="4689111"/>
            <a:ext cx="5472374" cy="435826"/>
          </a:xfrm>
          <a:prstGeom prst="rect">
            <a:avLst/>
          </a:prstGeom>
        </p:spPr>
        <p:txBody>
          <a:bodyPr/>
          <a:lstStyle>
            <a:lvl1pPr>
              <a:lnSpc>
                <a:spcPct val="110000"/>
              </a:lnSpc>
              <a:defRPr sz="2200">
                <a:solidFill>
                  <a:srgbClr val="F2F2F2"/>
                </a:solidFill>
              </a:defRPr>
            </a:lvl1pPr>
          </a:lstStyle>
          <a:p>
            <a:pPr/>
            <a:r>
              <a:t>If there is smaller text that would go here</a:t>
            </a:r>
          </a:p>
        </p:txBody>
      </p:sp>
      <p:sp>
        <p:nvSpPr>
          <p:cNvPr id="129" name="Text Placeholder 14"/>
          <p:cNvSpPr/>
          <p:nvPr>
            <p:ph type="body" sz="quarter" idx="30" hasCustomPrompt="1"/>
          </p:nvPr>
        </p:nvSpPr>
        <p:spPr>
          <a:xfrm>
            <a:off x="537006" y="4689111"/>
            <a:ext cx="5700028" cy="563232"/>
          </a:xfrm>
          <a:prstGeom prst="rect">
            <a:avLst/>
          </a:prstGeom>
        </p:spPr>
        <p:txBody>
          <a:bodyPr/>
          <a:lstStyle>
            <a:lvl1pPr defTabSz="759459">
              <a:lnSpc>
                <a:spcPct val="90000"/>
              </a:lnSpc>
              <a:defRPr sz="3128">
                <a:solidFill>
                  <a:srgbClr val="FFFFFF"/>
                </a:solidFill>
              </a:defRPr>
            </a:lvl1pPr>
          </a:lstStyle>
          <a:p>
            <a:pPr/>
            <a:r>
              <a:t>Colors</a:t>
            </a:r>
          </a:p>
        </p:txBody>
      </p:sp>
      <p:sp>
        <p:nvSpPr>
          <p:cNvPr id="130" name="Picture Placeholder 55"/>
          <p:cNvSpPr/>
          <p:nvPr>
            <p:ph type="pic" sz="quarter" idx="31"/>
          </p:nvPr>
        </p:nvSpPr>
        <p:spPr>
          <a:xfrm>
            <a:off x="22110762" y="4689111"/>
            <a:ext cx="1736230" cy="1128664"/>
          </a:xfrm>
          <a:prstGeom prst="rect">
            <a:avLst/>
          </a:prstGeom>
        </p:spPr>
        <p:txBody>
          <a:bodyPr lIns="91439" rIns="91439">
            <a:noAutofit/>
          </a:bodyPr>
          <a:lstStyle/>
          <a:p>
            <a:pPr/>
          </a:p>
        </p:txBody>
      </p:sp>
      <p:sp>
        <p:nvSpPr>
          <p:cNvPr id="131" name="Text Placeholder 14"/>
          <p:cNvSpPr/>
          <p:nvPr>
            <p:ph type="body" sz="quarter" idx="32" hasCustomPrompt="1"/>
          </p:nvPr>
        </p:nvSpPr>
        <p:spPr>
          <a:xfrm>
            <a:off x="20337406" y="6155423"/>
            <a:ext cx="1300883" cy="435826"/>
          </a:xfrm>
          <a:prstGeom prst="rect">
            <a:avLst/>
          </a:prstGeom>
        </p:spPr>
        <p:txBody>
          <a:bodyPr/>
          <a:lstStyle>
            <a:lvl1pPr algn="r">
              <a:lnSpc>
                <a:spcPct val="110000"/>
              </a:lnSpc>
              <a:defRPr sz="2200">
                <a:solidFill>
                  <a:srgbClr val="FFFFFF"/>
                </a:solidFill>
              </a:defRPr>
            </a:lvl1pPr>
          </a:lstStyle>
          <a:p>
            <a:pPr/>
            <a:r>
              <a:t>38 – 47</a:t>
            </a:r>
          </a:p>
        </p:txBody>
      </p:sp>
      <p:sp>
        <p:nvSpPr>
          <p:cNvPr id="132" name="Text Placeholder 14"/>
          <p:cNvSpPr/>
          <p:nvPr>
            <p:ph type="body" sz="quarter" idx="33" hasCustomPrompt="1"/>
          </p:nvPr>
        </p:nvSpPr>
        <p:spPr>
          <a:xfrm>
            <a:off x="6379545" y="6155423"/>
            <a:ext cx="5472374" cy="435826"/>
          </a:xfrm>
          <a:prstGeom prst="rect">
            <a:avLst/>
          </a:prstGeom>
        </p:spPr>
        <p:txBody>
          <a:bodyPr/>
          <a:lstStyle>
            <a:lvl1pPr>
              <a:lnSpc>
                <a:spcPct val="110000"/>
              </a:lnSpc>
              <a:defRPr sz="2200">
                <a:solidFill>
                  <a:srgbClr val="F2F2F2"/>
                </a:solidFill>
              </a:defRPr>
            </a:lvl1pPr>
          </a:lstStyle>
          <a:p>
            <a:pPr/>
            <a:r>
              <a:t>If there is smaller text that would go here</a:t>
            </a:r>
          </a:p>
        </p:txBody>
      </p:sp>
      <p:sp>
        <p:nvSpPr>
          <p:cNvPr id="133" name="Text Placeholder 14"/>
          <p:cNvSpPr/>
          <p:nvPr>
            <p:ph type="body" sz="quarter" idx="34" hasCustomPrompt="1"/>
          </p:nvPr>
        </p:nvSpPr>
        <p:spPr>
          <a:xfrm>
            <a:off x="537006" y="6155423"/>
            <a:ext cx="5700028" cy="563232"/>
          </a:xfrm>
          <a:prstGeom prst="rect">
            <a:avLst/>
          </a:prstGeom>
        </p:spPr>
        <p:txBody>
          <a:bodyPr/>
          <a:lstStyle>
            <a:lvl1pPr defTabSz="759459">
              <a:lnSpc>
                <a:spcPct val="90000"/>
              </a:lnSpc>
              <a:defRPr sz="3128">
                <a:solidFill>
                  <a:srgbClr val="FFFFFF"/>
                </a:solidFill>
              </a:defRPr>
            </a:lvl1pPr>
          </a:lstStyle>
          <a:p>
            <a:pPr/>
            <a:r>
              <a:t>Typography</a:t>
            </a:r>
          </a:p>
        </p:txBody>
      </p:sp>
      <p:sp>
        <p:nvSpPr>
          <p:cNvPr id="134" name="Picture Placeholder 59"/>
          <p:cNvSpPr/>
          <p:nvPr>
            <p:ph type="pic" sz="quarter" idx="35"/>
          </p:nvPr>
        </p:nvSpPr>
        <p:spPr>
          <a:xfrm>
            <a:off x="22110762" y="6155423"/>
            <a:ext cx="1736230" cy="1128664"/>
          </a:xfrm>
          <a:prstGeom prst="rect">
            <a:avLst/>
          </a:prstGeom>
        </p:spPr>
        <p:txBody>
          <a:bodyPr lIns="91439" rIns="91439">
            <a:noAutofit/>
          </a:bodyPr>
          <a:lstStyle/>
          <a:p>
            <a:pPr/>
          </a:p>
        </p:txBody>
      </p:sp>
      <p:sp>
        <p:nvSpPr>
          <p:cNvPr id="135" name="Text Placeholder 14"/>
          <p:cNvSpPr/>
          <p:nvPr>
            <p:ph type="body" sz="quarter" idx="36" hasCustomPrompt="1"/>
          </p:nvPr>
        </p:nvSpPr>
        <p:spPr>
          <a:xfrm>
            <a:off x="20337406" y="7621734"/>
            <a:ext cx="1300883" cy="435825"/>
          </a:xfrm>
          <a:prstGeom prst="rect">
            <a:avLst/>
          </a:prstGeom>
        </p:spPr>
        <p:txBody>
          <a:bodyPr/>
          <a:lstStyle>
            <a:lvl1pPr algn="r">
              <a:lnSpc>
                <a:spcPct val="110000"/>
              </a:lnSpc>
              <a:defRPr sz="2200">
                <a:solidFill>
                  <a:srgbClr val="FFFFFF"/>
                </a:solidFill>
              </a:defRPr>
            </a:lvl1pPr>
          </a:lstStyle>
          <a:p>
            <a:pPr/>
            <a:r>
              <a:t>48 – 54</a:t>
            </a:r>
          </a:p>
        </p:txBody>
      </p:sp>
      <p:sp>
        <p:nvSpPr>
          <p:cNvPr id="136" name="Text Placeholder 14"/>
          <p:cNvSpPr/>
          <p:nvPr>
            <p:ph type="body" sz="quarter" idx="37" hasCustomPrompt="1"/>
          </p:nvPr>
        </p:nvSpPr>
        <p:spPr>
          <a:xfrm>
            <a:off x="6379545" y="7621734"/>
            <a:ext cx="5472374" cy="435825"/>
          </a:xfrm>
          <a:prstGeom prst="rect">
            <a:avLst/>
          </a:prstGeom>
        </p:spPr>
        <p:txBody>
          <a:bodyPr/>
          <a:lstStyle>
            <a:lvl1pPr>
              <a:lnSpc>
                <a:spcPct val="110000"/>
              </a:lnSpc>
              <a:defRPr sz="2200">
                <a:solidFill>
                  <a:srgbClr val="F2F2F2"/>
                </a:solidFill>
              </a:defRPr>
            </a:lvl1pPr>
          </a:lstStyle>
          <a:p>
            <a:pPr/>
            <a:r>
              <a:t>If there is smaller text that would go here</a:t>
            </a:r>
          </a:p>
        </p:txBody>
      </p:sp>
      <p:sp>
        <p:nvSpPr>
          <p:cNvPr id="137" name="Text Placeholder 14"/>
          <p:cNvSpPr/>
          <p:nvPr>
            <p:ph type="body" sz="quarter" idx="38" hasCustomPrompt="1"/>
          </p:nvPr>
        </p:nvSpPr>
        <p:spPr>
          <a:xfrm>
            <a:off x="537006" y="7621734"/>
            <a:ext cx="5700028" cy="563231"/>
          </a:xfrm>
          <a:prstGeom prst="rect">
            <a:avLst/>
          </a:prstGeom>
        </p:spPr>
        <p:txBody>
          <a:bodyPr/>
          <a:lstStyle>
            <a:lvl1pPr defTabSz="759459">
              <a:lnSpc>
                <a:spcPct val="90000"/>
              </a:lnSpc>
              <a:defRPr sz="3128">
                <a:solidFill>
                  <a:srgbClr val="FFFFFF"/>
                </a:solidFill>
              </a:defRPr>
            </a:lvl1pPr>
          </a:lstStyle>
          <a:p>
            <a:pPr/>
            <a:r>
              <a:t>Design</a:t>
            </a:r>
          </a:p>
        </p:txBody>
      </p:sp>
      <p:sp>
        <p:nvSpPr>
          <p:cNvPr id="138" name="Picture Placeholder 63"/>
          <p:cNvSpPr/>
          <p:nvPr>
            <p:ph type="pic" sz="quarter" idx="39"/>
          </p:nvPr>
        </p:nvSpPr>
        <p:spPr>
          <a:xfrm>
            <a:off x="22110762" y="7621734"/>
            <a:ext cx="1736230" cy="1128663"/>
          </a:xfrm>
          <a:prstGeom prst="rect">
            <a:avLst/>
          </a:prstGeom>
        </p:spPr>
        <p:txBody>
          <a:bodyPr lIns="91439" rIns="91439">
            <a:noAutofit/>
          </a:bodyPr>
          <a:lstStyle/>
          <a:p>
            <a:pPr/>
          </a:p>
        </p:txBody>
      </p:sp>
      <p:sp>
        <p:nvSpPr>
          <p:cNvPr id="139" name="Text Placeholder 14"/>
          <p:cNvSpPr/>
          <p:nvPr>
            <p:ph type="body" sz="quarter" idx="40" hasCustomPrompt="1"/>
          </p:nvPr>
        </p:nvSpPr>
        <p:spPr>
          <a:xfrm>
            <a:off x="20337406" y="9088045"/>
            <a:ext cx="1300883" cy="435826"/>
          </a:xfrm>
          <a:prstGeom prst="rect">
            <a:avLst/>
          </a:prstGeom>
        </p:spPr>
        <p:txBody>
          <a:bodyPr/>
          <a:lstStyle>
            <a:lvl1pPr algn="r">
              <a:lnSpc>
                <a:spcPct val="110000"/>
              </a:lnSpc>
              <a:defRPr sz="2200">
                <a:solidFill>
                  <a:srgbClr val="FFFFFF"/>
                </a:solidFill>
              </a:defRPr>
            </a:lvl1pPr>
          </a:lstStyle>
          <a:p>
            <a:pPr/>
            <a:r>
              <a:t>55 – 60</a:t>
            </a:r>
          </a:p>
        </p:txBody>
      </p:sp>
      <p:sp>
        <p:nvSpPr>
          <p:cNvPr id="140" name="Text Placeholder 14"/>
          <p:cNvSpPr/>
          <p:nvPr>
            <p:ph type="body" sz="quarter" idx="41" hasCustomPrompt="1"/>
          </p:nvPr>
        </p:nvSpPr>
        <p:spPr>
          <a:xfrm>
            <a:off x="6379545" y="9088045"/>
            <a:ext cx="5472374" cy="435826"/>
          </a:xfrm>
          <a:prstGeom prst="rect">
            <a:avLst/>
          </a:prstGeom>
        </p:spPr>
        <p:txBody>
          <a:bodyPr/>
          <a:lstStyle>
            <a:lvl1pPr>
              <a:lnSpc>
                <a:spcPct val="110000"/>
              </a:lnSpc>
              <a:defRPr sz="2200">
                <a:solidFill>
                  <a:srgbClr val="F2F2F2"/>
                </a:solidFill>
              </a:defRPr>
            </a:lvl1pPr>
          </a:lstStyle>
          <a:p>
            <a:pPr/>
            <a:r>
              <a:t>If there is smaller text that would go here</a:t>
            </a:r>
          </a:p>
        </p:txBody>
      </p:sp>
      <p:sp>
        <p:nvSpPr>
          <p:cNvPr id="141" name="Text Placeholder 14"/>
          <p:cNvSpPr/>
          <p:nvPr>
            <p:ph type="body" sz="quarter" idx="42" hasCustomPrompt="1"/>
          </p:nvPr>
        </p:nvSpPr>
        <p:spPr>
          <a:xfrm>
            <a:off x="537006" y="9088045"/>
            <a:ext cx="5700028" cy="563232"/>
          </a:xfrm>
          <a:prstGeom prst="rect">
            <a:avLst/>
          </a:prstGeom>
        </p:spPr>
        <p:txBody>
          <a:bodyPr/>
          <a:lstStyle>
            <a:lvl1pPr defTabSz="759459">
              <a:lnSpc>
                <a:spcPct val="90000"/>
              </a:lnSpc>
              <a:defRPr sz="3128">
                <a:solidFill>
                  <a:srgbClr val="FFFFFF"/>
                </a:solidFill>
              </a:defRPr>
            </a:lvl1pPr>
          </a:lstStyle>
          <a:p>
            <a:pPr/>
            <a:r>
              <a:t>Photography</a:t>
            </a:r>
          </a:p>
        </p:txBody>
      </p:sp>
      <p:sp>
        <p:nvSpPr>
          <p:cNvPr id="142" name="Picture Placeholder 67"/>
          <p:cNvSpPr/>
          <p:nvPr>
            <p:ph type="pic" sz="quarter" idx="43"/>
          </p:nvPr>
        </p:nvSpPr>
        <p:spPr>
          <a:xfrm>
            <a:off x="22110762" y="9088045"/>
            <a:ext cx="1736230" cy="1128664"/>
          </a:xfrm>
          <a:prstGeom prst="rect">
            <a:avLst/>
          </a:prstGeom>
        </p:spPr>
        <p:txBody>
          <a:bodyPr lIns="91439" rIns="91439">
            <a:noAutofit/>
          </a:bodyPr>
          <a:lstStyle/>
          <a:p>
            <a:pPr/>
          </a:p>
        </p:txBody>
      </p:sp>
      <p:sp>
        <p:nvSpPr>
          <p:cNvPr id="143" name="Text Placeholder 14"/>
          <p:cNvSpPr/>
          <p:nvPr>
            <p:ph type="body" sz="quarter" idx="44" hasCustomPrompt="1"/>
          </p:nvPr>
        </p:nvSpPr>
        <p:spPr>
          <a:xfrm>
            <a:off x="20337406" y="10621620"/>
            <a:ext cx="1300883" cy="435826"/>
          </a:xfrm>
          <a:prstGeom prst="rect">
            <a:avLst/>
          </a:prstGeom>
        </p:spPr>
        <p:txBody>
          <a:bodyPr/>
          <a:lstStyle>
            <a:lvl1pPr algn="r">
              <a:lnSpc>
                <a:spcPct val="110000"/>
              </a:lnSpc>
              <a:defRPr sz="2200">
                <a:solidFill>
                  <a:srgbClr val="FFFFFF"/>
                </a:solidFill>
              </a:defRPr>
            </a:lvl1pPr>
          </a:lstStyle>
          <a:p>
            <a:pPr/>
            <a:r>
              <a:t>61 – 69</a:t>
            </a:r>
          </a:p>
        </p:txBody>
      </p:sp>
      <p:sp>
        <p:nvSpPr>
          <p:cNvPr id="144" name="Text Placeholder 14"/>
          <p:cNvSpPr/>
          <p:nvPr>
            <p:ph type="body" sz="quarter" idx="45" hasCustomPrompt="1"/>
          </p:nvPr>
        </p:nvSpPr>
        <p:spPr>
          <a:xfrm>
            <a:off x="6379545" y="10636177"/>
            <a:ext cx="5472374" cy="435826"/>
          </a:xfrm>
          <a:prstGeom prst="rect">
            <a:avLst/>
          </a:prstGeom>
        </p:spPr>
        <p:txBody>
          <a:bodyPr/>
          <a:lstStyle>
            <a:lvl1pPr>
              <a:lnSpc>
                <a:spcPct val="110000"/>
              </a:lnSpc>
              <a:defRPr sz="2200">
                <a:solidFill>
                  <a:srgbClr val="F2F2F2"/>
                </a:solidFill>
              </a:defRPr>
            </a:lvl1pPr>
          </a:lstStyle>
          <a:p>
            <a:pPr/>
            <a:r>
              <a:t>If there is smaller text that would go here</a:t>
            </a:r>
          </a:p>
        </p:txBody>
      </p:sp>
      <p:sp>
        <p:nvSpPr>
          <p:cNvPr id="145" name="Text Placeholder 14"/>
          <p:cNvSpPr/>
          <p:nvPr>
            <p:ph type="body" sz="quarter" idx="46" hasCustomPrompt="1"/>
          </p:nvPr>
        </p:nvSpPr>
        <p:spPr>
          <a:xfrm>
            <a:off x="537006" y="10636177"/>
            <a:ext cx="5700028" cy="563232"/>
          </a:xfrm>
          <a:prstGeom prst="rect">
            <a:avLst/>
          </a:prstGeom>
        </p:spPr>
        <p:txBody>
          <a:bodyPr/>
          <a:lstStyle>
            <a:lvl1pPr defTabSz="759459">
              <a:lnSpc>
                <a:spcPct val="90000"/>
              </a:lnSpc>
              <a:defRPr sz="3128">
                <a:solidFill>
                  <a:srgbClr val="FFFFFF"/>
                </a:solidFill>
              </a:defRPr>
            </a:lvl1pPr>
          </a:lstStyle>
          <a:p>
            <a:pPr/>
            <a:r>
              <a:t>Tone of voice</a:t>
            </a:r>
          </a:p>
        </p:txBody>
      </p:sp>
      <p:sp>
        <p:nvSpPr>
          <p:cNvPr id="146" name="Picture Placeholder 71"/>
          <p:cNvSpPr/>
          <p:nvPr>
            <p:ph type="pic" sz="quarter" idx="47"/>
          </p:nvPr>
        </p:nvSpPr>
        <p:spPr>
          <a:xfrm>
            <a:off x="22110762" y="10621620"/>
            <a:ext cx="1736230" cy="1128664"/>
          </a:xfrm>
          <a:prstGeom prst="rect">
            <a:avLst/>
          </a:prstGeom>
        </p:spPr>
        <p:txBody>
          <a:bodyPr lIns="91439" rIns="91439">
            <a:noAutofit/>
          </a:bodyPr>
          <a:lstStyle/>
          <a:p>
            <a:pPr/>
          </a:p>
        </p:txBody>
      </p:sp>
      <p:sp>
        <p:nvSpPr>
          <p:cNvPr id="147" name="Text Placeholder 14"/>
          <p:cNvSpPr/>
          <p:nvPr>
            <p:ph type="body" sz="quarter" idx="48" hasCustomPrompt="1"/>
          </p:nvPr>
        </p:nvSpPr>
        <p:spPr>
          <a:xfrm>
            <a:off x="20337406" y="12020666"/>
            <a:ext cx="1300883" cy="435826"/>
          </a:xfrm>
          <a:prstGeom prst="rect">
            <a:avLst/>
          </a:prstGeom>
        </p:spPr>
        <p:txBody>
          <a:bodyPr/>
          <a:lstStyle>
            <a:lvl1pPr algn="r">
              <a:lnSpc>
                <a:spcPct val="110000"/>
              </a:lnSpc>
              <a:defRPr sz="2200">
                <a:solidFill>
                  <a:srgbClr val="FFFFFF"/>
                </a:solidFill>
              </a:defRPr>
            </a:lvl1pPr>
          </a:lstStyle>
          <a:p>
            <a:pPr/>
            <a:r>
              <a:t>70 – 73</a:t>
            </a:r>
          </a:p>
        </p:txBody>
      </p:sp>
      <p:sp>
        <p:nvSpPr>
          <p:cNvPr id="148" name="Text Placeholder 14"/>
          <p:cNvSpPr/>
          <p:nvPr>
            <p:ph type="body" sz="quarter" idx="49" hasCustomPrompt="1"/>
          </p:nvPr>
        </p:nvSpPr>
        <p:spPr>
          <a:xfrm>
            <a:off x="6379545" y="12020666"/>
            <a:ext cx="5472374" cy="435826"/>
          </a:xfrm>
          <a:prstGeom prst="rect">
            <a:avLst/>
          </a:prstGeom>
        </p:spPr>
        <p:txBody>
          <a:bodyPr/>
          <a:lstStyle>
            <a:lvl1pPr>
              <a:lnSpc>
                <a:spcPct val="110000"/>
              </a:lnSpc>
              <a:defRPr sz="2200">
                <a:solidFill>
                  <a:srgbClr val="F2F2F2"/>
                </a:solidFill>
              </a:defRPr>
            </a:lvl1pPr>
          </a:lstStyle>
          <a:p>
            <a:pPr/>
            <a:r>
              <a:t>If there is smaller text that would go here</a:t>
            </a:r>
          </a:p>
        </p:txBody>
      </p:sp>
      <p:sp>
        <p:nvSpPr>
          <p:cNvPr id="149" name="Text Placeholder 14"/>
          <p:cNvSpPr/>
          <p:nvPr>
            <p:ph type="body" sz="quarter" idx="50" hasCustomPrompt="1"/>
          </p:nvPr>
        </p:nvSpPr>
        <p:spPr>
          <a:xfrm>
            <a:off x="537006" y="12020666"/>
            <a:ext cx="5700028" cy="563232"/>
          </a:xfrm>
          <a:prstGeom prst="rect">
            <a:avLst/>
          </a:prstGeom>
        </p:spPr>
        <p:txBody>
          <a:bodyPr/>
          <a:lstStyle>
            <a:lvl1pPr defTabSz="759459">
              <a:lnSpc>
                <a:spcPct val="90000"/>
              </a:lnSpc>
              <a:defRPr sz="3128">
                <a:solidFill>
                  <a:srgbClr val="FFFFFF"/>
                </a:solidFill>
              </a:defRPr>
            </a:lvl1pPr>
          </a:lstStyle>
          <a:p>
            <a:pPr/>
            <a:r>
              <a:t>Overview</a:t>
            </a:r>
          </a:p>
        </p:txBody>
      </p:sp>
      <p:sp>
        <p:nvSpPr>
          <p:cNvPr id="150" name="Picture Placeholder 75"/>
          <p:cNvSpPr/>
          <p:nvPr>
            <p:ph type="pic" sz="quarter" idx="51"/>
          </p:nvPr>
        </p:nvSpPr>
        <p:spPr>
          <a:xfrm>
            <a:off x="22110762" y="12020666"/>
            <a:ext cx="1736230" cy="1128664"/>
          </a:xfrm>
          <a:prstGeom prst="rect">
            <a:avLst/>
          </a:prstGeom>
        </p:spPr>
        <p:txBody>
          <a:bodyPr lIns="91439" rIns="91439">
            <a:noAutofit/>
          </a:bodyPr>
          <a:lstStyle/>
          <a:p>
            <a:pPr/>
          </a:p>
        </p:txBody>
      </p:sp>
      <p:sp>
        <p:nvSpPr>
          <p:cNvPr id="151"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8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ondary palette (5 colors) – Grey">
    <p:bg>
      <p:bgPr>
        <a:solidFill>
          <a:srgbClr val="CCCDD1"/>
        </a:solidFill>
      </p:bgPr>
    </p:bg>
    <p:spTree>
      <p:nvGrpSpPr>
        <p:cNvPr id="1" name=""/>
        <p:cNvGrpSpPr/>
        <p:nvPr/>
      </p:nvGrpSpPr>
      <p:grpSpPr>
        <a:xfrm>
          <a:off x="0" y="0"/>
          <a:ext cx="0" cy="0"/>
          <a:chOff x="0" y="0"/>
          <a:chExt cx="0" cy="0"/>
        </a:xfrm>
      </p:grpSpPr>
      <p:sp>
        <p:nvSpPr>
          <p:cNvPr id="1351" name="Body Level One…"/>
          <p:cNvSpPr txBox="1"/>
          <p:nvPr>
            <p:ph type="body" sz="quarter" idx="1"/>
          </p:nvPr>
        </p:nvSpPr>
        <p:spPr>
          <a:xfrm>
            <a:off x="536971" y="5053031"/>
            <a:ext cx="4433004" cy="8154969"/>
          </a:xfrm>
          <a:prstGeom prst="rect">
            <a:avLst/>
          </a:prstGeom>
          <a:solidFill>
            <a:srgbClr val="649F49"/>
          </a:solidFill>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1352" name="Rounded Rectangle"/>
          <p:cNvSpPr/>
          <p:nvPr>
            <p:ph type="body" sz="quarter" idx="21"/>
          </p:nvPr>
        </p:nvSpPr>
        <p:spPr>
          <a:xfrm>
            <a:off x="5305916" y="5110146"/>
            <a:ext cx="4318772" cy="8040739"/>
          </a:xfrm>
          <a:prstGeom prst="rect">
            <a:avLst/>
          </a:prstGeom>
          <a:solidFill>
            <a:srgbClr val="76AEEA"/>
          </a:solidFill>
        </p:spPr>
        <p:txBody>
          <a:bodyPr anchor="ctr"/>
          <a:lstStyle/>
          <a:p>
            <a:pPr/>
          </a:p>
        </p:txBody>
      </p:sp>
      <p:sp>
        <p:nvSpPr>
          <p:cNvPr id="1353" name="Rounded Rectangle"/>
          <p:cNvSpPr/>
          <p:nvPr>
            <p:ph type="body" sz="quarter" idx="22"/>
          </p:nvPr>
        </p:nvSpPr>
        <p:spPr>
          <a:xfrm>
            <a:off x="10033016" y="5110548"/>
            <a:ext cx="4317969" cy="8039935"/>
          </a:xfrm>
          <a:prstGeom prst="rect">
            <a:avLst/>
          </a:prstGeom>
          <a:solidFill>
            <a:srgbClr val="C94B38"/>
          </a:solidFill>
        </p:spPr>
        <p:txBody>
          <a:bodyPr anchor="ctr"/>
          <a:lstStyle/>
          <a:p>
            <a:pPr/>
          </a:p>
        </p:txBody>
      </p:sp>
      <p:sp>
        <p:nvSpPr>
          <p:cNvPr id="1354" name="Rounded Rectangle"/>
          <p:cNvSpPr/>
          <p:nvPr>
            <p:ph type="body" sz="quarter" idx="23"/>
          </p:nvPr>
        </p:nvSpPr>
        <p:spPr>
          <a:xfrm>
            <a:off x="14758519" y="5109355"/>
            <a:ext cx="4320356" cy="8042321"/>
          </a:xfrm>
          <a:prstGeom prst="rect">
            <a:avLst/>
          </a:prstGeom>
          <a:solidFill>
            <a:srgbClr val="D8B958"/>
          </a:solidFill>
        </p:spPr>
        <p:txBody>
          <a:bodyPr anchor="ctr"/>
          <a:lstStyle/>
          <a:p>
            <a:pPr/>
          </a:p>
        </p:txBody>
      </p:sp>
      <p:sp>
        <p:nvSpPr>
          <p:cNvPr id="1355" name="Rounded Rectangle"/>
          <p:cNvSpPr/>
          <p:nvPr>
            <p:ph type="body" sz="quarter" idx="24"/>
          </p:nvPr>
        </p:nvSpPr>
        <p:spPr>
          <a:xfrm>
            <a:off x="19471451" y="5110457"/>
            <a:ext cx="4318151" cy="8040117"/>
          </a:xfrm>
          <a:prstGeom prst="rect">
            <a:avLst/>
          </a:prstGeom>
          <a:solidFill>
            <a:srgbClr val="DB7996"/>
          </a:solidFill>
        </p:spPr>
        <p:txBody>
          <a:bodyPr anchor="ctr"/>
          <a:lstStyle/>
          <a:p>
            <a:pPr/>
          </a:p>
        </p:txBody>
      </p:sp>
      <p:sp>
        <p:nvSpPr>
          <p:cNvPr id="1356" name="Text Placeholder 14"/>
          <p:cNvSpPr/>
          <p:nvPr>
            <p:ph type="body" sz="quarter" idx="25" hasCustomPrompt="1"/>
          </p:nvPr>
        </p:nvSpPr>
        <p:spPr>
          <a:xfrm>
            <a:off x="844601" y="11694320"/>
            <a:ext cx="3817746" cy="1166411"/>
          </a:xfrm>
          <a:prstGeom prst="rect">
            <a:avLst/>
          </a:prstGeom>
        </p:spPr>
        <p:txBody>
          <a:bodyPr anchor="b"/>
          <a:lstStyle>
            <a:lvl1pPr>
              <a:lnSpc>
                <a:spcPct val="120000"/>
              </a:lnSpc>
              <a:defRPr sz="2000">
                <a:solidFill>
                  <a:srgbClr val="FFFFFF"/>
                </a:solidFill>
              </a:defRPr>
            </a:lvl1pPr>
          </a:lstStyle>
          <a:p>
            <a:pPr/>
            <a:r>
              <a:t>Green R100 G159 B73 #649F49</a:t>
            </a:r>
          </a:p>
        </p:txBody>
      </p:sp>
      <p:sp>
        <p:nvSpPr>
          <p:cNvPr id="1357" name="Text Placeholder 14"/>
          <p:cNvSpPr/>
          <p:nvPr>
            <p:ph type="body" sz="quarter" idx="26" hasCustomPrompt="1"/>
          </p:nvPr>
        </p:nvSpPr>
        <p:spPr>
          <a:xfrm>
            <a:off x="5566343" y="11694320"/>
            <a:ext cx="3817745" cy="1166411"/>
          </a:xfrm>
          <a:prstGeom prst="rect">
            <a:avLst/>
          </a:prstGeom>
        </p:spPr>
        <p:txBody>
          <a:bodyPr anchor="b"/>
          <a:lstStyle>
            <a:lvl1pPr>
              <a:lnSpc>
                <a:spcPct val="120000"/>
              </a:lnSpc>
              <a:defRPr sz="2000">
                <a:solidFill>
                  <a:srgbClr val="FFFFFF"/>
                </a:solidFill>
              </a:defRPr>
            </a:lvl1pPr>
          </a:lstStyle>
          <a:p>
            <a:pPr/>
            <a:r>
              <a:t>Blue R118 G174 B234 #76AEEA</a:t>
            </a:r>
          </a:p>
        </p:txBody>
      </p:sp>
      <p:sp>
        <p:nvSpPr>
          <p:cNvPr id="1358" name="Text Placeholder 14"/>
          <p:cNvSpPr/>
          <p:nvPr>
            <p:ph type="body" sz="quarter" idx="27" hasCustomPrompt="1"/>
          </p:nvPr>
        </p:nvSpPr>
        <p:spPr>
          <a:xfrm>
            <a:off x="10288083" y="11694320"/>
            <a:ext cx="3817745" cy="1166411"/>
          </a:xfrm>
          <a:prstGeom prst="rect">
            <a:avLst/>
          </a:prstGeom>
        </p:spPr>
        <p:txBody>
          <a:bodyPr anchor="b"/>
          <a:lstStyle>
            <a:lvl1pPr>
              <a:lnSpc>
                <a:spcPct val="120000"/>
              </a:lnSpc>
              <a:defRPr sz="2000">
                <a:solidFill>
                  <a:srgbClr val="FFFFFF"/>
                </a:solidFill>
              </a:defRPr>
            </a:lvl1pPr>
          </a:lstStyle>
          <a:p>
            <a:pPr/>
            <a:r>
              <a:t>Red R201 G75 B56 #C94B38</a:t>
            </a:r>
          </a:p>
        </p:txBody>
      </p:sp>
      <p:sp>
        <p:nvSpPr>
          <p:cNvPr id="1359" name="Text Placeholder 14"/>
          <p:cNvSpPr/>
          <p:nvPr>
            <p:ph type="body" sz="quarter" idx="28" hasCustomPrompt="1"/>
          </p:nvPr>
        </p:nvSpPr>
        <p:spPr>
          <a:xfrm>
            <a:off x="15009826" y="11694320"/>
            <a:ext cx="3817745" cy="1166411"/>
          </a:xfrm>
          <a:prstGeom prst="rect">
            <a:avLst/>
          </a:prstGeom>
        </p:spPr>
        <p:txBody>
          <a:bodyPr anchor="b"/>
          <a:lstStyle>
            <a:lvl1pPr>
              <a:lnSpc>
                <a:spcPct val="120000"/>
              </a:lnSpc>
              <a:defRPr sz="2000">
                <a:solidFill>
                  <a:srgbClr val="FFFFFF"/>
                </a:solidFill>
              </a:defRPr>
            </a:lvl1pPr>
          </a:lstStyle>
          <a:p>
            <a:pPr/>
            <a:r>
              <a:t>Yellow R216 G185 B88 #D8B958</a:t>
            </a:r>
          </a:p>
        </p:txBody>
      </p:sp>
      <p:sp>
        <p:nvSpPr>
          <p:cNvPr id="1360" name="Text Placeholder 14"/>
          <p:cNvSpPr/>
          <p:nvPr>
            <p:ph type="body" sz="quarter" idx="29" hasCustomPrompt="1"/>
          </p:nvPr>
        </p:nvSpPr>
        <p:spPr>
          <a:xfrm>
            <a:off x="19736522" y="11694320"/>
            <a:ext cx="3817745" cy="1166411"/>
          </a:xfrm>
          <a:prstGeom prst="rect">
            <a:avLst/>
          </a:prstGeom>
        </p:spPr>
        <p:txBody>
          <a:bodyPr anchor="b"/>
          <a:lstStyle>
            <a:lvl1pPr>
              <a:lnSpc>
                <a:spcPct val="120000"/>
              </a:lnSpc>
              <a:defRPr sz="2000">
                <a:solidFill>
                  <a:srgbClr val="FFFFFF"/>
                </a:solidFill>
              </a:defRPr>
            </a:lvl1pPr>
          </a:lstStyle>
          <a:p>
            <a:pPr/>
            <a:r>
              <a:t>Pink R219 G121 B150 #DB7996</a:t>
            </a:r>
          </a:p>
        </p:txBody>
      </p:sp>
      <p:sp>
        <p:nvSpPr>
          <p:cNvPr id="1361"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362" name="Text Placeholder 14"/>
          <p:cNvSpPr/>
          <p:nvPr>
            <p:ph type="body" sz="quarter" idx="30" hasCustomPrompt="1"/>
          </p:nvPr>
        </p:nvSpPr>
        <p:spPr>
          <a:xfrm>
            <a:off x="537006" y="2322665"/>
            <a:ext cx="7218235" cy="1420326"/>
          </a:xfrm>
          <a:prstGeom prst="rect">
            <a:avLst/>
          </a:prstGeom>
        </p:spPr>
        <p:txBody>
          <a:bodyPr/>
          <a:lstStyle>
            <a:lvl1pPr defTabSz="817244">
              <a:lnSpc>
                <a:spcPct val="110000"/>
              </a:lnSpc>
              <a:defRPr sz="1979">
                <a:solidFill>
                  <a:srgbClr val="FFFFFF"/>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1363" name="Text Placeholder 14"/>
          <p:cNvSpPr/>
          <p:nvPr>
            <p:ph type="body" sz="quarter" idx="31" hasCustomPrompt="1"/>
          </p:nvPr>
        </p:nvSpPr>
        <p:spPr>
          <a:xfrm>
            <a:off x="537005" y="508753"/>
            <a:ext cx="5194801" cy="369333"/>
          </a:xfrm>
          <a:prstGeom prst="rect">
            <a:avLst/>
          </a:prstGeom>
        </p:spPr>
        <p:txBody>
          <a:bodyPr/>
          <a:lstStyle>
            <a:lvl1pPr defTabSz="734694">
              <a:lnSpc>
                <a:spcPct val="90000"/>
              </a:lnSpc>
              <a:defRPr sz="1779">
                <a:solidFill>
                  <a:srgbClr val="F2F2F2"/>
                </a:solidFill>
              </a:defRPr>
            </a:lvl1pPr>
          </a:lstStyle>
          <a:p>
            <a:pPr/>
            <a:r>
              <a:t>Colors</a:t>
            </a:r>
          </a:p>
        </p:txBody>
      </p:sp>
      <p:sp>
        <p:nvSpPr>
          <p:cNvPr id="1364" name="Secondary palette"/>
          <p:cNvSpPr txBox="1"/>
          <p:nvPr>
            <p:ph type="title" hasCustomPrompt="1"/>
          </p:nvPr>
        </p:nvSpPr>
        <p:spPr>
          <a:xfrm>
            <a:off x="537005" y="936381"/>
            <a:ext cx="7218234" cy="923331"/>
          </a:xfrm>
          <a:prstGeom prst="rect">
            <a:avLst/>
          </a:prstGeom>
        </p:spPr>
        <p:txBody>
          <a:bodyPr anchor="t"/>
          <a:lstStyle>
            <a:lvl1pPr>
              <a:lnSpc>
                <a:spcPct val="90000"/>
              </a:lnSpc>
              <a:defRPr spc="-180" sz="6000">
                <a:solidFill>
                  <a:srgbClr val="FFFFFF"/>
                </a:solidFill>
              </a:defRPr>
            </a:lvl1pPr>
          </a:lstStyle>
          <a:p>
            <a:pPr/>
            <a:r>
              <a:t>Secondary palette</a:t>
            </a:r>
          </a:p>
        </p:txBody>
      </p:sp>
    </p:spTree>
  </p:cSld>
  <p:clrMapOvr>
    <a:masterClrMapping/>
  </p:clrMapOvr>
  <p:transition xmlns:p14="http://schemas.microsoft.com/office/powerpoint/2010/main" spd="med" advClick="1"/>
</p:sldLayout>
</file>

<file path=ppt/slideLayouts/slideLayout8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ondary palette (5 colors) – Black">
    <p:bg>
      <p:bgPr>
        <a:solidFill>
          <a:srgbClr val="000000"/>
        </a:solidFill>
      </p:bgPr>
    </p:bg>
    <p:spTree>
      <p:nvGrpSpPr>
        <p:cNvPr id="1" name=""/>
        <p:cNvGrpSpPr/>
        <p:nvPr/>
      </p:nvGrpSpPr>
      <p:grpSpPr>
        <a:xfrm>
          <a:off x="0" y="0"/>
          <a:ext cx="0" cy="0"/>
          <a:chOff x="0" y="0"/>
          <a:chExt cx="0" cy="0"/>
        </a:xfrm>
      </p:grpSpPr>
      <p:sp>
        <p:nvSpPr>
          <p:cNvPr id="1371" name="Body Level One…"/>
          <p:cNvSpPr txBox="1"/>
          <p:nvPr>
            <p:ph type="body" sz="quarter" idx="1"/>
          </p:nvPr>
        </p:nvSpPr>
        <p:spPr>
          <a:xfrm>
            <a:off x="536971" y="5053031"/>
            <a:ext cx="4433004" cy="8154969"/>
          </a:xfrm>
          <a:prstGeom prst="rect">
            <a:avLst/>
          </a:prstGeom>
          <a:solidFill>
            <a:srgbClr val="649F49"/>
          </a:solidFill>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1372" name="Rounded Rectangle"/>
          <p:cNvSpPr/>
          <p:nvPr>
            <p:ph type="body" sz="quarter" idx="21"/>
          </p:nvPr>
        </p:nvSpPr>
        <p:spPr>
          <a:xfrm>
            <a:off x="5305916" y="5110146"/>
            <a:ext cx="4318772" cy="8040739"/>
          </a:xfrm>
          <a:prstGeom prst="rect">
            <a:avLst/>
          </a:prstGeom>
          <a:solidFill>
            <a:srgbClr val="76AEEA"/>
          </a:solidFill>
        </p:spPr>
        <p:txBody>
          <a:bodyPr anchor="ctr"/>
          <a:lstStyle/>
          <a:p>
            <a:pPr/>
          </a:p>
        </p:txBody>
      </p:sp>
      <p:sp>
        <p:nvSpPr>
          <p:cNvPr id="1373" name="Rounded Rectangle"/>
          <p:cNvSpPr/>
          <p:nvPr>
            <p:ph type="body" sz="quarter" idx="22"/>
          </p:nvPr>
        </p:nvSpPr>
        <p:spPr>
          <a:xfrm>
            <a:off x="10033016" y="5110548"/>
            <a:ext cx="4317969" cy="8039935"/>
          </a:xfrm>
          <a:prstGeom prst="rect">
            <a:avLst/>
          </a:prstGeom>
          <a:solidFill>
            <a:srgbClr val="C94B38"/>
          </a:solidFill>
        </p:spPr>
        <p:txBody>
          <a:bodyPr anchor="ctr"/>
          <a:lstStyle/>
          <a:p>
            <a:pPr/>
          </a:p>
        </p:txBody>
      </p:sp>
      <p:sp>
        <p:nvSpPr>
          <p:cNvPr id="1374" name="Rounded Rectangle"/>
          <p:cNvSpPr/>
          <p:nvPr>
            <p:ph type="body" sz="quarter" idx="23"/>
          </p:nvPr>
        </p:nvSpPr>
        <p:spPr>
          <a:xfrm>
            <a:off x="14758519" y="5109355"/>
            <a:ext cx="4320356" cy="8042321"/>
          </a:xfrm>
          <a:prstGeom prst="rect">
            <a:avLst/>
          </a:prstGeom>
          <a:solidFill>
            <a:srgbClr val="D8B958"/>
          </a:solidFill>
        </p:spPr>
        <p:txBody>
          <a:bodyPr anchor="ctr"/>
          <a:lstStyle/>
          <a:p>
            <a:pPr/>
          </a:p>
        </p:txBody>
      </p:sp>
      <p:sp>
        <p:nvSpPr>
          <p:cNvPr id="1375" name="Rounded Rectangle"/>
          <p:cNvSpPr/>
          <p:nvPr>
            <p:ph type="body" sz="quarter" idx="24"/>
          </p:nvPr>
        </p:nvSpPr>
        <p:spPr>
          <a:xfrm>
            <a:off x="19471451" y="5110457"/>
            <a:ext cx="4318151" cy="8040117"/>
          </a:xfrm>
          <a:prstGeom prst="rect">
            <a:avLst/>
          </a:prstGeom>
          <a:solidFill>
            <a:srgbClr val="DB7996"/>
          </a:solidFill>
        </p:spPr>
        <p:txBody>
          <a:bodyPr anchor="ctr"/>
          <a:lstStyle/>
          <a:p>
            <a:pPr/>
          </a:p>
        </p:txBody>
      </p:sp>
      <p:sp>
        <p:nvSpPr>
          <p:cNvPr id="1376" name="Text Placeholder 14"/>
          <p:cNvSpPr/>
          <p:nvPr>
            <p:ph type="body" sz="quarter" idx="25" hasCustomPrompt="1"/>
          </p:nvPr>
        </p:nvSpPr>
        <p:spPr>
          <a:xfrm>
            <a:off x="844601" y="11694320"/>
            <a:ext cx="3817746" cy="1166411"/>
          </a:xfrm>
          <a:prstGeom prst="rect">
            <a:avLst/>
          </a:prstGeom>
        </p:spPr>
        <p:txBody>
          <a:bodyPr anchor="b"/>
          <a:lstStyle>
            <a:lvl1pPr>
              <a:lnSpc>
                <a:spcPct val="120000"/>
              </a:lnSpc>
              <a:defRPr sz="2000">
                <a:solidFill>
                  <a:srgbClr val="FFFFFF"/>
                </a:solidFill>
              </a:defRPr>
            </a:lvl1pPr>
          </a:lstStyle>
          <a:p>
            <a:pPr/>
            <a:r>
              <a:t>Green R100 G159 B73 #649F49</a:t>
            </a:r>
          </a:p>
        </p:txBody>
      </p:sp>
      <p:sp>
        <p:nvSpPr>
          <p:cNvPr id="1377" name="Text Placeholder 14"/>
          <p:cNvSpPr/>
          <p:nvPr>
            <p:ph type="body" sz="quarter" idx="26" hasCustomPrompt="1"/>
          </p:nvPr>
        </p:nvSpPr>
        <p:spPr>
          <a:xfrm>
            <a:off x="5566343" y="11694320"/>
            <a:ext cx="3817745" cy="1166411"/>
          </a:xfrm>
          <a:prstGeom prst="rect">
            <a:avLst/>
          </a:prstGeom>
        </p:spPr>
        <p:txBody>
          <a:bodyPr anchor="b"/>
          <a:lstStyle>
            <a:lvl1pPr>
              <a:lnSpc>
                <a:spcPct val="120000"/>
              </a:lnSpc>
              <a:defRPr sz="2000">
                <a:solidFill>
                  <a:srgbClr val="FFFFFF"/>
                </a:solidFill>
              </a:defRPr>
            </a:lvl1pPr>
          </a:lstStyle>
          <a:p>
            <a:pPr/>
            <a:r>
              <a:t>Blue R118 G174 B234 #76AEEA</a:t>
            </a:r>
          </a:p>
        </p:txBody>
      </p:sp>
      <p:sp>
        <p:nvSpPr>
          <p:cNvPr id="1378" name="Text Placeholder 14"/>
          <p:cNvSpPr/>
          <p:nvPr>
            <p:ph type="body" sz="quarter" idx="27" hasCustomPrompt="1"/>
          </p:nvPr>
        </p:nvSpPr>
        <p:spPr>
          <a:xfrm>
            <a:off x="10288083" y="11694320"/>
            <a:ext cx="3817745" cy="1166411"/>
          </a:xfrm>
          <a:prstGeom prst="rect">
            <a:avLst/>
          </a:prstGeom>
        </p:spPr>
        <p:txBody>
          <a:bodyPr anchor="b"/>
          <a:lstStyle>
            <a:lvl1pPr>
              <a:lnSpc>
                <a:spcPct val="120000"/>
              </a:lnSpc>
              <a:defRPr sz="2000">
                <a:solidFill>
                  <a:srgbClr val="FFFFFF"/>
                </a:solidFill>
              </a:defRPr>
            </a:lvl1pPr>
          </a:lstStyle>
          <a:p>
            <a:pPr/>
            <a:r>
              <a:t>Red R201 G75 B56 #C94B38</a:t>
            </a:r>
          </a:p>
        </p:txBody>
      </p:sp>
      <p:sp>
        <p:nvSpPr>
          <p:cNvPr id="1379" name="Text Placeholder 14"/>
          <p:cNvSpPr/>
          <p:nvPr>
            <p:ph type="body" sz="quarter" idx="28" hasCustomPrompt="1"/>
          </p:nvPr>
        </p:nvSpPr>
        <p:spPr>
          <a:xfrm>
            <a:off x="15009826" y="11694320"/>
            <a:ext cx="3817745" cy="1166411"/>
          </a:xfrm>
          <a:prstGeom prst="rect">
            <a:avLst/>
          </a:prstGeom>
        </p:spPr>
        <p:txBody>
          <a:bodyPr anchor="b"/>
          <a:lstStyle>
            <a:lvl1pPr>
              <a:lnSpc>
                <a:spcPct val="120000"/>
              </a:lnSpc>
              <a:defRPr sz="2000">
                <a:solidFill>
                  <a:srgbClr val="FFFFFF"/>
                </a:solidFill>
              </a:defRPr>
            </a:lvl1pPr>
          </a:lstStyle>
          <a:p>
            <a:pPr/>
            <a:r>
              <a:t>Yellow R216 G185 B88 #D8B958</a:t>
            </a:r>
          </a:p>
        </p:txBody>
      </p:sp>
      <p:sp>
        <p:nvSpPr>
          <p:cNvPr id="1380" name="Text Placeholder 14"/>
          <p:cNvSpPr/>
          <p:nvPr>
            <p:ph type="body" sz="quarter" idx="29" hasCustomPrompt="1"/>
          </p:nvPr>
        </p:nvSpPr>
        <p:spPr>
          <a:xfrm>
            <a:off x="19736522" y="11694320"/>
            <a:ext cx="3817745" cy="1166411"/>
          </a:xfrm>
          <a:prstGeom prst="rect">
            <a:avLst/>
          </a:prstGeom>
        </p:spPr>
        <p:txBody>
          <a:bodyPr anchor="b"/>
          <a:lstStyle>
            <a:lvl1pPr>
              <a:lnSpc>
                <a:spcPct val="120000"/>
              </a:lnSpc>
              <a:defRPr sz="2000">
                <a:solidFill>
                  <a:srgbClr val="FFFFFF"/>
                </a:solidFill>
              </a:defRPr>
            </a:lvl1pPr>
          </a:lstStyle>
          <a:p>
            <a:pPr/>
            <a:r>
              <a:t>Pink R219 G121 B150 #DB7996</a:t>
            </a:r>
          </a:p>
        </p:txBody>
      </p:sp>
      <p:sp>
        <p:nvSpPr>
          <p:cNvPr id="1381"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382" name="Text Placeholder 14"/>
          <p:cNvSpPr/>
          <p:nvPr>
            <p:ph type="body" sz="quarter" idx="30" hasCustomPrompt="1"/>
          </p:nvPr>
        </p:nvSpPr>
        <p:spPr>
          <a:xfrm>
            <a:off x="537006" y="2322665"/>
            <a:ext cx="7218235" cy="1420326"/>
          </a:xfrm>
          <a:prstGeom prst="rect">
            <a:avLst/>
          </a:prstGeom>
        </p:spPr>
        <p:txBody>
          <a:bodyPr/>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1383" name="Text Placeholder 14"/>
          <p:cNvSpPr/>
          <p:nvPr>
            <p:ph type="body" sz="quarter" idx="31" hasCustomPrompt="1"/>
          </p:nvPr>
        </p:nvSpPr>
        <p:spPr>
          <a:xfrm>
            <a:off x="537005" y="508753"/>
            <a:ext cx="5194801" cy="369333"/>
          </a:xfrm>
          <a:prstGeom prst="rect">
            <a:avLst/>
          </a:prstGeom>
        </p:spPr>
        <p:txBody>
          <a:bodyPr/>
          <a:lstStyle>
            <a:lvl1pPr defTabSz="734694">
              <a:lnSpc>
                <a:spcPct val="90000"/>
              </a:lnSpc>
              <a:defRPr sz="1779">
                <a:solidFill>
                  <a:srgbClr val="808080"/>
                </a:solidFill>
              </a:defRPr>
            </a:lvl1pPr>
          </a:lstStyle>
          <a:p>
            <a:pPr/>
            <a:r>
              <a:t>Colors</a:t>
            </a:r>
          </a:p>
        </p:txBody>
      </p:sp>
      <p:sp>
        <p:nvSpPr>
          <p:cNvPr id="1384" name="Secondary palette"/>
          <p:cNvSpPr txBox="1"/>
          <p:nvPr>
            <p:ph type="title" hasCustomPrompt="1"/>
          </p:nvPr>
        </p:nvSpPr>
        <p:spPr>
          <a:xfrm>
            <a:off x="537005" y="936381"/>
            <a:ext cx="7218234" cy="923331"/>
          </a:xfrm>
          <a:prstGeom prst="rect">
            <a:avLst/>
          </a:prstGeom>
        </p:spPr>
        <p:txBody>
          <a:bodyPr anchor="t"/>
          <a:lstStyle>
            <a:lvl1pPr>
              <a:lnSpc>
                <a:spcPct val="90000"/>
              </a:lnSpc>
              <a:defRPr spc="-180" sz="6000">
                <a:solidFill>
                  <a:srgbClr val="FFFFFF"/>
                </a:solidFill>
              </a:defRPr>
            </a:lvl1pPr>
          </a:lstStyle>
          <a:p>
            <a:pPr/>
            <a:r>
              <a:t>Secondary palette</a:t>
            </a:r>
          </a:p>
        </p:txBody>
      </p:sp>
    </p:spTree>
  </p:cSld>
  <p:clrMapOvr>
    <a:masterClrMapping/>
  </p:clrMapOvr>
  <p:transition xmlns:p14="http://schemas.microsoft.com/office/powerpoint/2010/main" spd="med" advClick="1"/>
</p:sldLayout>
</file>

<file path=ppt/slideLayouts/slideLayout8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ondary palette (6 colors)">
    <p:spTree>
      <p:nvGrpSpPr>
        <p:cNvPr id="1" name=""/>
        <p:cNvGrpSpPr/>
        <p:nvPr/>
      </p:nvGrpSpPr>
      <p:grpSpPr>
        <a:xfrm>
          <a:off x="0" y="0"/>
          <a:ext cx="0" cy="0"/>
          <a:chOff x="0" y="0"/>
          <a:chExt cx="0" cy="0"/>
        </a:xfrm>
      </p:grpSpPr>
      <p:sp>
        <p:nvSpPr>
          <p:cNvPr id="1391" name="Body Level One…"/>
          <p:cNvSpPr txBox="1"/>
          <p:nvPr>
            <p:ph type="body" sz="quarter" idx="1"/>
          </p:nvPr>
        </p:nvSpPr>
        <p:spPr>
          <a:xfrm>
            <a:off x="4471110" y="5053031"/>
            <a:ext cx="3653927" cy="8154969"/>
          </a:xfrm>
          <a:prstGeom prst="rect">
            <a:avLst/>
          </a:prstGeom>
          <a:solidFill>
            <a:srgbClr val="76AEEA"/>
          </a:solidFill>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1392" name="Rounded Rectangle"/>
          <p:cNvSpPr/>
          <p:nvPr>
            <p:ph type="body" sz="quarter" idx="21"/>
          </p:nvPr>
        </p:nvSpPr>
        <p:spPr>
          <a:xfrm>
            <a:off x="8460372" y="5111796"/>
            <a:ext cx="3536397" cy="8037439"/>
          </a:xfrm>
          <a:prstGeom prst="rect">
            <a:avLst/>
          </a:prstGeom>
          <a:solidFill>
            <a:srgbClr val="C94B38"/>
          </a:solidFill>
        </p:spPr>
        <p:txBody>
          <a:bodyPr anchor="ctr"/>
          <a:lstStyle/>
          <a:p>
            <a:pPr/>
          </a:p>
        </p:txBody>
      </p:sp>
      <p:sp>
        <p:nvSpPr>
          <p:cNvPr id="1393" name="Rounded Rectangle"/>
          <p:cNvSpPr/>
          <p:nvPr>
            <p:ph type="body" sz="quarter" idx="22"/>
          </p:nvPr>
        </p:nvSpPr>
        <p:spPr>
          <a:xfrm>
            <a:off x="12391052" y="5111977"/>
            <a:ext cx="3536034" cy="8037077"/>
          </a:xfrm>
          <a:prstGeom prst="rect">
            <a:avLst/>
          </a:prstGeom>
          <a:solidFill>
            <a:srgbClr val="D8B958"/>
          </a:solidFill>
        </p:spPr>
        <p:txBody>
          <a:bodyPr anchor="ctr"/>
          <a:lstStyle/>
          <a:p>
            <a:pPr/>
          </a:p>
        </p:txBody>
      </p:sp>
      <p:sp>
        <p:nvSpPr>
          <p:cNvPr id="1394" name="Rounded Rectangle"/>
          <p:cNvSpPr/>
          <p:nvPr>
            <p:ph type="body" sz="quarter" idx="23"/>
          </p:nvPr>
        </p:nvSpPr>
        <p:spPr>
          <a:xfrm>
            <a:off x="16321282" y="5111710"/>
            <a:ext cx="3536568" cy="8037612"/>
          </a:xfrm>
          <a:prstGeom prst="rect">
            <a:avLst/>
          </a:prstGeom>
          <a:solidFill>
            <a:srgbClr val="DB7996"/>
          </a:solidFill>
        </p:spPr>
        <p:txBody>
          <a:bodyPr anchor="ctr"/>
          <a:lstStyle/>
          <a:p>
            <a:pPr/>
          </a:p>
        </p:txBody>
      </p:sp>
      <p:sp>
        <p:nvSpPr>
          <p:cNvPr id="1395" name="Rounded Rectangle"/>
          <p:cNvSpPr/>
          <p:nvPr>
            <p:ph type="body" sz="quarter" idx="24"/>
          </p:nvPr>
        </p:nvSpPr>
        <p:spPr>
          <a:xfrm>
            <a:off x="20252359" y="5112287"/>
            <a:ext cx="3535413" cy="8036457"/>
          </a:xfrm>
          <a:prstGeom prst="rect">
            <a:avLst/>
          </a:prstGeom>
          <a:solidFill>
            <a:srgbClr val="CE8C46"/>
          </a:solidFill>
        </p:spPr>
        <p:txBody>
          <a:bodyPr anchor="ctr"/>
          <a:lstStyle/>
          <a:p>
            <a:pPr/>
          </a:p>
        </p:txBody>
      </p:sp>
      <p:sp>
        <p:nvSpPr>
          <p:cNvPr id="1396" name="Rounded Rectangle"/>
          <p:cNvSpPr/>
          <p:nvPr>
            <p:ph type="body" sz="quarter" idx="25"/>
          </p:nvPr>
        </p:nvSpPr>
        <p:spPr>
          <a:xfrm>
            <a:off x="595767" y="5111827"/>
            <a:ext cx="3536334" cy="8037377"/>
          </a:xfrm>
          <a:prstGeom prst="rect">
            <a:avLst/>
          </a:prstGeom>
          <a:solidFill>
            <a:srgbClr val="649F49"/>
          </a:solidFill>
        </p:spPr>
        <p:txBody>
          <a:bodyPr anchor="ctr"/>
          <a:lstStyle/>
          <a:p>
            <a:pPr/>
          </a:p>
        </p:txBody>
      </p:sp>
      <p:sp>
        <p:nvSpPr>
          <p:cNvPr id="1397"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398" name="Text Placeholder 14"/>
          <p:cNvSpPr/>
          <p:nvPr>
            <p:ph type="body" sz="quarter" idx="26" hasCustomPrompt="1"/>
          </p:nvPr>
        </p:nvSpPr>
        <p:spPr>
          <a:xfrm>
            <a:off x="844601" y="11694320"/>
            <a:ext cx="3038667" cy="1166411"/>
          </a:xfrm>
          <a:prstGeom prst="rect">
            <a:avLst/>
          </a:prstGeom>
        </p:spPr>
        <p:txBody>
          <a:bodyPr anchor="b"/>
          <a:lstStyle>
            <a:lvl1pPr>
              <a:lnSpc>
                <a:spcPct val="120000"/>
              </a:lnSpc>
              <a:defRPr sz="2000">
                <a:solidFill>
                  <a:srgbClr val="FFFFFF"/>
                </a:solidFill>
              </a:defRPr>
            </a:lvl1pPr>
          </a:lstStyle>
          <a:p>
            <a:pPr/>
            <a:r>
              <a:t>Green R100 G159 B73 #649F49</a:t>
            </a:r>
          </a:p>
        </p:txBody>
      </p:sp>
      <p:sp>
        <p:nvSpPr>
          <p:cNvPr id="1399" name="Text Placeholder 14"/>
          <p:cNvSpPr/>
          <p:nvPr>
            <p:ph type="body" sz="quarter" idx="27" hasCustomPrompt="1"/>
          </p:nvPr>
        </p:nvSpPr>
        <p:spPr>
          <a:xfrm>
            <a:off x="4775100" y="11694320"/>
            <a:ext cx="3038666" cy="1166411"/>
          </a:xfrm>
          <a:prstGeom prst="rect">
            <a:avLst/>
          </a:prstGeom>
        </p:spPr>
        <p:txBody>
          <a:bodyPr anchor="b"/>
          <a:lstStyle>
            <a:lvl1pPr>
              <a:lnSpc>
                <a:spcPct val="120000"/>
              </a:lnSpc>
              <a:defRPr sz="2000">
                <a:solidFill>
                  <a:srgbClr val="FFFFFF"/>
                </a:solidFill>
              </a:defRPr>
            </a:lvl1pPr>
          </a:lstStyle>
          <a:p>
            <a:pPr/>
            <a:r>
              <a:t>Blue R118 G174 B234 #76AEEA</a:t>
            </a:r>
          </a:p>
        </p:txBody>
      </p:sp>
      <p:sp>
        <p:nvSpPr>
          <p:cNvPr id="1400" name="Text Placeholder 14"/>
          <p:cNvSpPr/>
          <p:nvPr>
            <p:ph type="body" sz="quarter" idx="28" hasCustomPrompt="1"/>
          </p:nvPr>
        </p:nvSpPr>
        <p:spPr>
          <a:xfrm>
            <a:off x="8705598" y="11694320"/>
            <a:ext cx="3038666" cy="1166411"/>
          </a:xfrm>
          <a:prstGeom prst="rect">
            <a:avLst/>
          </a:prstGeom>
        </p:spPr>
        <p:txBody>
          <a:bodyPr anchor="b"/>
          <a:lstStyle>
            <a:lvl1pPr>
              <a:lnSpc>
                <a:spcPct val="120000"/>
              </a:lnSpc>
              <a:defRPr sz="2000">
                <a:solidFill>
                  <a:srgbClr val="FFFFFF"/>
                </a:solidFill>
              </a:defRPr>
            </a:lvl1pPr>
          </a:lstStyle>
          <a:p>
            <a:pPr/>
            <a:r>
              <a:t>Red R201 G75 B56 #C94B38</a:t>
            </a:r>
          </a:p>
        </p:txBody>
      </p:sp>
      <p:sp>
        <p:nvSpPr>
          <p:cNvPr id="1401" name="Text Placeholder 14"/>
          <p:cNvSpPr/>
          <p:nvPr>
            <p:ph type="body" sz="quarter" idx="29" hasCustomPrompt="1"/>
          </p:nvPr>
        </p:nvSpPr>
        <p:spPr>
          <a:xfrm>
            <a:off x="12636096" y="11694320"/>
            <a:ext cx="3038666" cy="1166411"/>
          </a:xfrm>
          <a:prstGeom prst="rect">
            <a:avLst/>
          </a:prstGeom>
        </p:spPr>
        <p:txBody>
          <a:bodyPr anchor="b"/>
          <a:lstStyle>
            <a:lvl1pPr>
              <a:lnSpc>
                <a:spcPct val="120000"/>
              </a:lnSpc>
              <a:defRPr sz="2000">
                <a:solidFill>
                  <a:srgbClr val="FFFFFF"/>
                </a:solidFill>
              </a:defRPr>
            </a:lvl1pPr>
          </a:lstStyle>
          <a:p>
            <a:pPr/>
            <a:r>
              <a:t>Yellow R216 G185 B88 #D8B958</a:t>
            </a:r>
          </a:p>
        </p:txBody>
      </p:sp>
      <p:sp>
        <p:nvSpPr>
          <p:cNvPr id="1402" name="Text Placeholder 14"/>
          <p:cNvSpPr/>
          <p:nvPr>
            <p:ph type="body" sz="quarter" idx="30" hasCustomPrompt="1"/>
          </p:nvPr>
        </p:nvSpPr>
        <p:spPr>
          <a:xfrm>
            <a:off x="16566593" y="11694320"/>
            <a:ext cx="3038666" cy="1166411"/>
          </a:xfrm>
          <a:prstGeom prst="rect">
            <a:avLst/>
          </a:prstGeom>
        </p:spPr>
        <p:txBody>
          <a:bodyPr anchor="b"/>
          <a:lstStyle>
            <a:lvl1pPr>
              <a:lnSpc>
                <a:spcPct val="120000"/>
              </a:lnSpc>
              <a:defRPr sz="2000">
                <a:solidFill>
                  <a:srgbClr val="FFFFFF"/>
                </a:solidFill>
              </a:defRPr>
            </a:lvl1pPr>
          </a:lstStyle>
          <a:p>
            <a:pPr/>
            <a:r>
              <a:t>Pink R219 G121 B150 #DB7996</a:t>
            </a:r>
          </a:p>
        </p:txBody>
      </p:sp>
      <p:sp>
        <p:nvSpPr>
          <p:cNvPr id="1403" name="Text Placeholder 14"/>
          <p:cNvSpPr/>
          <p:nvPr>
            <p:ph type="body" sz="quarter" idx="31" hasCustomPrompt="1"/>
          </p:nvPr>
        </p:nvSpPr>
        <p:spPr>
          <a:xfrm>
            <a:off x="20500734" y="11694320"/>
            <a:ext cx="3038666" cy="1166411"/>
          </a:xfrm>
          <a:prstGeom prst="rect">
            <a:avLst/>
          </a:prstGeom>
        </p:spPr>
        <p:txBody>
          <a:bodyPr anchor="b"/>
          <a:lstStyle>
            <a:lvl1pPr>
              <a:lnSpc>
                <a:spcPct val="120000"/>
              </a:lnSpc>
              <a:defRPr sz="2000">
                <a:solidFill>
                  <a:srgbClr val="FFFFFF"/>
                </a:solidFill>
              </a:defRPr>
            </a:lvl1pPr>
          </a:lstStyle>
          <a:p>
            <a:pPr/>
            <a:r>
              <a:t>Orange R206 G140 B70 #CE8C46</a:t>
            </a:r>
          </a:p>
        </p:txBody>
      </p:sp>
      <p:sp>
        <p:nvSpPr>
          <p:cNvPr id="1404" name="Text Placeholder 14"/>
          <p:cNvSpPr/>
          <p:nvPr>
            <p:ph type="body" sz="quarter" idx="32" hasCustomPrompt="1"/>
          </p:nvPr>
        </p:nvSpPr>
        <p:spPr>
          <a:xfrm>
            <a:off x="537006" y="2322665"/>
            <a:ext cx="7218235" cy="1420326"/>
          </a:xfrm>
          <a:prstGeom prst="rect">
            <a:avLst/>
          </a:prstGeom>
        </p:spPr>
        <p:txBody>
          <a:bodyPr/>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1405" name="Text Placeholder 14"/>
          <p:cNvSpPr/>
          <p:nvPr>
            <p:ph type="body" sz="quarter" idx="33" hasCustomPrompt="1"/>
          </p:nvPr>
        </p:nvSpPr>
        <p:spPr>
          <a:xfrm>
            <a:off x="537005" y="508753"/>
            <a:ext cx="5194801" cy="369333"/>
          </a:xfrm>
          <a:prstGeom prst="rect">
            <a:avLst/>
          </a:prstGeom>
        </p:spPr>
        <p:txBody>
          <a:bodyPr/>
          <a:lstStyle>
            <a:lvl1pPr defTabSz="734694">
              <a:lnSpc>
                <a:spcPct val="90000"/>
              </a:lnSpc>
              <a:defRPr sz="1779">
                <a:solidFill>
                  <a:srgbClr val="C0C0C0"/>
                </a:solidFill>
              </a:defRPr>
            </a:lvl1pPr>
          </a:lstStyle>
          <a:p>
            <a:pPr/>
            <a:r>
              <a:t>Colors</a:t>
            </a:r>
          </a:p>
        </p:txBody>
      </p:sp>
      <p:sp>
        <p:nvSpPr>
          <p:cNvPr id="1406" name="Secondary palette"/>
          <p:cNvSpPr txBox="1"/>
          <p:nvPr>
            <p:ph type="title" hasCustomPrompt="1"/>
          </p:nvPr>
        </p:nvSpPr>
        <p:spPr>
          <a:xfrm>
            <a:off x="537005" y="936381"/>
            <a:ext cx="7218234" cy="923331"/>
          </a:xfrm>
          <a:prstGeom prst="rect">
            <a:avLst/>
          </a:prstGeom>
        </p:spPr>
        <p:txBody>
          <a:bodyPr anchor="t"/>
          <a:lstStyle>
            <a:lvl1pPr>
              <a:lnSpc>
                <a:spcPct val="90000"/>
              </a:lnSpc>
              <a:defRPr spc="-180" sz="6000"/>
            </a:lvl1pPr>
          </a:lstStyle>
          <a:p>
            <a:pPr/>
            <a:r>
              <a:t>Secondary palette</a:t>
            </a:r>
          </a:p>
        </p:txBody>
      </p:sp>
    </p:spTree>
  </p:cSld>
  <p:clrMapOvr>
    <a:masterClrMapping/>
  </p:clrMapOvr>
  <p:transition xmlns:p14="http://schemas.microsoft.com/office/powerpoint/2010/main" spd="med" advClick="1"/>
</p:sldLayout>
</file>

<file path=ppt/slideLayouts/slideLayout8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ondary palette (6 colors) – Grey">
    <p:bg>
      <p:bgPr>
        <a:solidFill>
          <a:srgbClr val="CCCDD1"/>
        </a:solidFill>
      </p:bgPr>
    </p:bg>
    <p:spTree>
      <p:nvGrpSpPr>
        <p:cNvPr id="1" name=""/>
        <p:cNvGrpSpPr/>
        <p:nvPr/>
      </p:nvGrpSpPr>
      <p:grpSpPr>
        <a:xfrm>
          <a:off x="0" y="0"/>
          <a:ext cx="0" cy="0"/>
          <a:chOff x="0" y="0"/>
          <a:chExt cx="0" cy="0"/>
        </a:xfrm>
      </p:grpSpPr>
      <p:sp>
        <p:nvSpPr>
          <p:cNvPr id="1413" name="Body Level One…"/>
          <p:cNvSpPr txBox="1"/>
          <p:nvPr>
            <p:ph type="body" sz="quarter" idx="1"/>
          </p:nvPr>
        </p:nvSpPr>
        <p:spPr>
          <a:xfrm>
            <a:off x="4471110" y="5053031"/>
            <a:ext cx="3653927" cy="8154969"/>
          </a:xfrm>
          <a:prstGeom prst="rect">
            <a:avLst/>
          </a:prstGeom>
          <a:solidFill>
            <a:srgbClr val="76AEEA"/>
          </a:solidFill>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1414" name="Rounded Rectangle"/>
          <p:cNvSpPr/>
          <p:nvPr>
            <p:ph type="body" sz="quarter" idx="21"/>
          </p:nvPr>
        </p:nvSpPr>
        <p:spPr>
          <a:xfrm>
            <a:off x="8460372" y="5111796"/>
            <a:ext cx="3536397" cy="8037439"/>
          </a:xfrm>
          <a:prstGeom prst="rect">
            <a:avLst/>
          </a:prstGeom>
          <a:solidFill>
            <a:srgbClr val="C94B38"/>
          </a:solidFill>
        </p:spPr>
        <p:txBody>
          <a:bodyPr anchor="ctr"/>
          <a:lstStyle/>
          <a:p>
            <a:pPr/>
          </a:p>
        </p:txBody>
      </p:sp>
      <p:sp>
        <p:nvSpPr>
          <p:cNvPr id="1415" name="Rounded Rectangle"/>
          <p:cNvSpPr/>
          <p:nvPr>
            <p:ph type="body" sz="quarter" idx="22"/>
          </p:nvPr>
        </p:nvSpPr>
        <p:spPr>
          <a:xfrm>
            <a:off x="12391052" y="5111977"/>
            <a:ext cx="3536034" cy="8037077"/>
          </a:xfrm>
          <a:prstGeom prst="rect">
            <a:avLst/>
          </a:prstGeom>
          <a:solidFill>
            <a:srgbClr val="D8B958"/>
          </a:solidFill>
        </p:spPr>
        <p:txBody>
          <a:bodyPr anchor="ctr"/>
          <a:lstStyle/>
          <a:p>
            <a:pPr/>
          </a:p>
        </p:txBody>
      </p:sp>
      <p:sp>
        <p:nvSpPr>
          <p:cNvPr id="1416" name="Rounded Rectangle"/>
          <p:cNvSpPr/>
          <p:nvPr>
            <p:ph type="body" sz="quarter" idx="23"/>
          </p:nvPr>
        </p:nvSpPr>
        <p:spPr>
          <a:xfrm>
            <a:off x="16321282" y="5111710"/>
            <a:ext cx="3536568" cy="8037612"/>
          </a:xfrm>
          <a:prstGeom prst="rect">
            <a:avLst/>
          </a:prstGeom>
          <a:solidFill>
            <a:srgbClr val="DB7996"/>
          </a:solidFill>
        </p:spPr>
        <p:txBody>
          <a:bodyPr anchor="ctr"/>
          <a:lstStyle/>
          <a:p>
            <a:pPr/>
          </a:p>
        </p:txBody>
      </p:sp>
      <p:sp>
        <p:nvSpPr>
          <p:cNvPr id="1417" name="Rounded Rectangle"/>
          <p:cNvSpPr/>
          <p:nvPr>
            <p:ph type="body" sz="quarter" idx="24"/>
          </p:nvPr>
        </p:nvSpPr>
        <p:spPr>
          <a:xfrm>
            <a:off x="20252359" y="5112287"/>
            <a:ext cx="3535413" cy="8036457"/>
          </a:xfrm>
          <a:prstGeom prst="rect">
            <a:avLst/>
          </a:prstGeom>
          <a:solidFill>
            <a:srgbClr val="CE8C46"/>
          </a:solidFill>
        </p:spPr>
        <p:txBody>
          <a:bodyPr anchor="ctr"/>
          <a:lstStyle/>
          <a:p>
            <a:pPr/>
          </a:p>
        </p:txBody>
      </p:sp>
      <p:sp>
        <p:nvSpPr>
          <p:cNvPr id="1418" name="Rounded Rectangle"/>
          <p:cNvSpPr/>
          <p:nvPr>
            <p:ph type="body" sz="quarter" idx="25"/>
          </p:nvPr>
        </p:nvSpPr>
        <p:spPr>
          <a:xfrm>
            <a:off x="595767" y="5111827"/>
            <a:ext cx="3536334" cy="8037377"/>
          </a:xfrm>
          <a:prstGeom prst="rect">
            <a:avLst/>
          </a:prstGeom>
          <a:solidFill>
            <a:srgbClr val="649F49"/>
          </a:solidFill>
        </p:spPr>
        <p:txBody>
          <a:bodyPr anchor="ctr"/>
          <a:lstStyle/>
          <a:p>
            <a:pPr/>
          </a:p>
        </p:txBody>
      </p:sp>
      <p:sp>
        <p:nvSpPr>
          <p:cNvPr id="1419"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420" name="Text Placeholder 14"/>
          <p:cNvSpPr/>
          <p:nvPr>
            <p:ph type="body" sz="quarter" idx="26" hasCustomPrompt="1"/>
          </p:nvPr>
        </p:nvSpPr>
        <p:spPr>
          <a:xfrm>
            <a:off x="844601" y="11694320"/>
            <a:ext cx="3038667" cy="1166411"/>
          </a:xfrm>
          <a:prstGeom prst="rect">
            <a:avLst/>
          </a:prstGeom>
        </p:spPr>
        <p:txBody>
          <a:bodyPr anchor="b"/>
          <a:lstStyle>
            <a:lvl1pPr>
              <a:lnSpc>
                <a:spcPct val="120000"/>
              </a:lnSpc>
              <a:defRPr sz="2000">
                <a:solidFill>
                  <a:srgbClr val="FFFFFF"/>
                </a:solidFill>
              </a:defRPr>
            </a:lvl1pPr>
          </a:lstStyle>
          <a:p>
            <a:pPr/>
            <a:r>
              <a:t>Green R100 G159 B73 #649F49</a:t>
            </a:r>
          </a:p>
        </p:txBody>
      </p:sp>
      <p:sp>
        <p:nvSpPr>
          <p:cNvPr id="1421" name="Text Placeholder 14"/>
          <p:cNvSpPr/>
          <p:nvPr>
            <p:ph type="body" sz="quarter" idx="27" hasCustomPrompt="1"/>
          </p:nvPr>
        </p:nvSpPr>
        <p:spPr>
          <a:xfrm>
            <a:off x="4775100" y="11694320"/>
            <a:ext cx="3038666" cy="1166411"/>
          </a:xfrm>
          <a:prstGeom prst="rect">
            <a:avLst/>
          </a:prstGeom>
        </p:spPr>
        <p:txBody>
          <a:bodyPr anchor="b"/>
          <a:lstStyle>
            <a:lvl1pPr>
              <a:lnSpc>
                <a:spcPct val="120000"/>
              </a:lnSpc>
              <a:defRPr sz="2000">
                <a:solidFill>
                  <a:srgbClr val="FFFFFF"/>
                </a:solidFill>
              </a:defRPr>
            </a:lvl1pPr>
          </a:lstStyle>
          <a:p>
            <a:pPr/>
            <a:r>
              <a:t>Blue R118 G174 B234 #76AEEA</a:t>
            </a:r>
          </a:p>
        </p:txBody>
      </p:sp>
      <p:sp>
        <p:nvSpPr>
          <p:cNvPr id="1422" name="Text Placeholder 14"/>
          <p:cNvSpPr/>
          <p:nvPr>
            <p:ph type="body" sz="quarter" idx="28" hasCustomPrompt="1"/>
          </p:nvPr>
        </p:nvSpPr>
        <p:spPr>
          <a:xfrm>
            <a:off x="8705598" y="11694320"/>
            <a:ext cx="3038666" cy="1166411"/>
          </a:xfrm>
          <a:prstGeom prst="rect">
            <a:avLst/>
          </a:prstGeom>
        </p:spPr>
        <p:txBody>
          <a:bodyPr anchor="b"/>
          <a:lstStyle>
            <a:lvl1pPr>
              <a:lnSpc>
                <a:spcPct val="120000"/>
              </a:lnSpc>
              <a:defRPr sz="2000">
                <a:solidFill>
                  <a:srgbClr val="FFFFFF"/>
                </a:solidFill>
              </a:defRPr>
            </a:lvl1pPr>
          </a:lstStyle>
          <a:p>
            <a:pPr/>
            <a:r>
              <a:t>Red R201 G75 B56 #C94B38</a:t>
            </a:r>
          </a:p>
        </p:txBody>
      </p:sp>
      <p:sp>
        <p:nvSpPr>
          <p:cNvPr id="1423" name="Text Placeholder 14"/>
          <p:cNvSpPr/>
          <p:nvPr>
            <p:ph type="body" sz="quarter" idx="29" hasCustomPrompt="1"/>
          </p:nvPr>
        </p:nvSpPr>
        <p:spPr>
          <a:xfrm>
            <a:off x="12636096" y="11694320"/>
            <a:ext cx="3038666" cy="1166411"/>
          </a:xfrm>
          <a:prstGeom prst="rect">
            <a:avLst/>
          </a:prstGeom>
        </p:spPr>
        <p:txBody>
          <a:bodyPr anchor="b"/>
          <a:lstStyle>
            <a:lvl1pPr>
              <a:lnSpc>
                <a:spcPct val="120000"/>
              </a:lnSpc>
              <a:defRPr sz="2000">
                <a:solidFill>
                  <a:srgbClr val="FFFFFF"/>
                </a:solidFill>
              </a:defRPr>
            </a:lvl1pPr>
          </a:lstStyle>
          <a:p>
            <a:pPr/>
            <a:r>
              <a:t>Yellow R216 G185 B88 #D8B958</a:t>
            </a:r>
          </a:p>
        </p:txBody>
      </p:sp>
      <p:sp>
        <p:nvSpPr>
          <p:cNvPr id="1424" name="Text Placeholder 14"/>
          <p:cNvSpPr/>
          <p:nvPr>
            <p:ph type="body" sz="quarter" idx="30" hasCustomPrompt="1"/>
          </p:nvPr>
        </p:nvSpPr>
        <p:spPr>
          <a:xfrm>
            <a:off x="16566593" y="11694320"/>
            <a:ext cx="3038666" cy="1166411"/>
          </a:xfrm>
          <a:prstGeom prst="rect">
            <a:avLst/>
          </a:prstGeom>
        </p:spPr>
        <p:txBody>
          <a:bodyPr anchor="b"/>
          <a:lstStyle>
            <a:lvl1pPr>
              <a:lnSpc>
                <a:spcPct val="120000"/>
              </a:lnSpc>
              <a:defRPr sz="2000">
                <a:solidFill>
                  <a:srgbClr val="FFFFFF"/>
                </a:solidFill>
              </a:defRPr>
            </a:lvl1pPr>
          </a:lstStyle>
          <a:p>
            <a:pPr/>
            <a:r>
              <a:t>Pink R219 G121 B150 #DB7996</a:t>
            </a:r>
          </a:p>
        </p:txBody>
      </p:sp>
      <p:sp>
        <p:nvSpPr>
          <p:cNvPr id="1425" name="Text Placeholder 14"/>
          <p:cNvSpPr/>
          <p:nvPr>
            <p:ph type="body" sz="quarter" idx="31" hasCustomPrompt="1"/>
          </p:nvPr>
        </p:nvSpPr>
        <p:spPr>
          <a:xfrm>
            <a:off x="20500734" y="11694320"/>
            <a:ext cx="3038666" cy="1166411"/>
          </a:xfrm>
          <a:prstGeom prst="rect">
            <a:avLst/>
          </a:prstGeom>
        </p:spPr>
        <p:txBody>
          <a:bodyPr anchor="b"/>
          <a:lstStyle>
            <a:lvl1pPr>
              <a:lnSpc>
                <a:spcPct val="120000"/>
              </a:lnSpc>
              <a:defRPr sz="2000">
                <a:solidFill>
                  <a:srgbClr val="FFFFFF"/>
                </a:solidFill>
              </a:defRPr>
            </a:lvl1pPr>
          </a:lstStyle>
          <a:p>
            <a:pPr/>
            <a:r>
              <a:t>Orange R206 G140 B70 #CE8C46</a:t>
            </a:r>
          </a:p>
        </p:txBody>
      </p:sp>
      <p:sp>
        <p:nvSpPr>
          <p:cNvPr id="1426" name="Text Placeholder 14"/>
          <p:cNvSpPr/>
          <p:nvPr>
            <p:ph type="body" sz="quarter" idx="32" hasCustomPrompt="1"/>
          </p:nvPr>
        </p:nvSpPr>
        <p:spPr>
          <a:xfrm>
            <a:off x="537006" y="2322665"/>
            <a:ext cx="7218235" cy="1420326"/>
          </a:xfrm>
          <a:prstGeom prst="rect">
            <a:avLst/>
          </a:prstGeom>
        </p:spPr>
        <p:txBody>
          <a:bodyPr/>
          <a:lstStyle>
            <a:lvl1pPr defTabSz="817244">
              <a:lnSpc>
                <a:spcPct val="110000"/>
              </a:lnSpc>
              <a:defRPr sz="1979">
                <a:solidFill>
                  <a:srgbClr val="FFFFFF"/>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1427" name="Text Placeholder 14"/>
          <p:cNvSpPr/>
          <p:nvPr>
            <p:ph type="body" sz="quarter" idx="33" hasCustomPrompt="1"/>
          </p:nvPr>
        </p:nvSpPr>
        <p:spPr>
          <a:xfrm>
            <a:off x="537005" y="508753"/>
            <a:ext cx="5194801" cy="369333"/>
          </a:xfrm>
          <a:prstGeom prst="rect">
            <a:avLst/>
          </a:prstGeom>
        </p:spPr>
        <p:txBody>
          <a:bodyPr/>
          <a:lstStyle>
            <a:lvl1pPr defTabSz="734694">
              <a:lnSpc>
                <a:spcPct val="90000"/>
              </a:lnSpc>
              <a:defRPr sz="1779">
                <a:solidFill>
                  <a:srgbClr val="F2F2F2"/>
                </a:solidFill>
              </a:defRPr>
            </a:lvl1pPr>
          </a:lstStyle>
          <a:p>
            <a:pPr/>
            <a:r>
              <a:t>Colors</a:t>
            </a:r>
          </a:p>
        </p:txBody>
      </p:sp>
      <p:sp>
        <p:nvSpPr>
          <p:cNvPr id="1428" name="Secondary palette"/>
          <p:cNvSpPr txBox="1"/>
          <p:nvPr>
            <p:ph type="title" hasCustomPrompt="1"/>
          </p:nvPr>
        </p:nvSpPr>
        <p:spPr>
          <a:xfrm>
            <a:off x="537005" y="936381"/>
            <a:ext cx="7218234" cy="923331"/>
          </a:xfrm>
          <a:prstGeom prst="rect">
            <a:avLst/>
          </a:prstGeom>
        </p:spPr>
        <p:txBody>
          <a:bodyPr anchor="t"/>
          <a:lstStyle>
            <a:lvl1pPr>
              <a:lnSpc>
                <a:spcPct val="90000"/>
              </a:lnSpc>
              <a:defRPr spc="-180" sz="6000">
                <a:solidFill>
                  <a:srgbClr val="FFFFFF"/>
                </a:solidFill>
              </a:defRPr>
            </a:lvl1pPr>
          </a:lstStyle>
          <a:p>
            <a:pPr/>
            <a:r>
              <a:t>Secondary palette</a:t>
            </a:r>
          </a:p>
        </p:txBody>
      </p:sp>
    </p:spTree>
  </p:cSld>
  <p:clrMapOvr>
    <a:masterClrMapping/>
  </p:clrMapOvr>
  <p:transition xmlns:p14="http://schemas.microsoft.com/office/powerpoint/2010/main" spd="med" advClick="1"/>
</p:sldLayout>
</file>

<file path=ppt/slideLayouts/slideLayout8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ondary palette (6 colors) – Dark">
    <p:bg>
      <p:bgPr>
        <a:solidFill>
          <a:srgbClr val="000000"/>
        </a:solidFill>
      </p:bgPr>
    </p:bg>
    <p:spTree>
      <p:nvGrpSpPr>
        <p:cNvPr id="1" name=""/>
        <p:cNvGrpSpPr/>
        <p:nvPr/>
      </p:nvGrpSpPr>
      <p:grpSpPr>
        <a:xfrm>
          <a:off x="0" y="0"/>
          <a:ext cx="0" cy="0"/>
          <a:chOff x="0" y="0"/>
          <a:chExt cx="0" cy="0"/>
        </a:xfrm>
      </p:grpSpPr>
      <p:sp>
        <p:nvSpPr>
          <p:cNvPr id="1435" name="Body Level One…"/>
          <p:cNvSpPr txBox="1"/>
          <p:nvPr>
            <p:ph type="body" sz="quarter" idx="1"/>
          </p:nvPr>
        </p:nvSpPr>
        <p:spPr>
          <a:xfrm>
            <a:off x="4471110" y="5053031"/>
            <a:ext cx="3653927" cy="8154969"/>
          </a:xfrm>
          <a:prstGeom prst="rect">
            <a:avLst/>
          </a:prstGeom>
          <a:solidFill>
            <a:srgbClr val="76AEEA"/>
          </a:solidFill>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1436" name="Rounded Rectangle"/>
          <p:cNvSpPr/>
          <p:nvPr>
            <p:ph type="body" sz="quarter" idx="21"/>
          </p:nvPr>
        </p:nvSpPr>
        <p:spPr>
          <a:xfrm>
            <a:off x="8460372" y="5111796"/>
            <a:ext cx="3536397" cy="8037439"/>
          </a:xfrm>
          <a:prstGeom prst="rect">
            <a:avLst/>
          </a:prstGeom>
          <a:solidFill>
            <a:srgbClr val="C94B38"/>
          </a:solidFill>
        </p:spPr>
        <p:txBody>
          <a:bodyPr anchor="ctr"/>
          <a:lstStyle/>
          <a:p>
            <a:pPr/>
          </a:p>
        </p:txBody>
      </p:sp>
      <p:sp>
        <p:nvSpPr>
          <p:cNvPr id="1437" name="Rounded Rectangle"/>
          <p:cNvSpPr/>
          <p:nvPr>
            <p:ph type="body" sz="quarter" idx="22"/>
          </p:nvPr>
        </p:nvSpPr>
        <p:spPr>
          <a:xfrm>
            <a:off x="12391052" y="5111977"/>
            <a:ext cx="3536034" cy="8037077"/>
          </a:xfrm>
          <a:prstGeom prst="rect">
            <a:avLst/>
          </a:prstGeom>
          <a:solidFill>
            <a:srgbClr val="D8B958"/>
          </a:solidFill>
        </p:spPr>
        <p:txBody>
          <a:bodyPr anchor="ctr"/>
          <a:lstStyle/>
          <a:p>
            <a:pPr/>
          </a:p>
        </p:txBody>
      </p:sp>
      <p:sp>
        <p:nvSpPr>
          <p:cNvPr id="1438" name="Rounded Rectangle"/>
          <p:cNvSpPr/>
          <p:nvPr>
            <p:ph type="body" sz="quarter" idx="23"/>
          </p:nvPr>
        </p:nvSpPr>
        <p:spPr>
          <a:xfrm>
            <a:off x="16321282" y="5111710"/>
            <a:ext cx="3536568" cy="8037612"/>
          </a:xfrm>
          <a:prstGeom prst="rect">
            <a:avLst/>
          </a:prstGeom>
          <a:solidFill>
            <a:srgbClr val="DB7996"/>
          </a:solidFill>
        </p:spPr>
        <p:txBody>
          <a:bodyPr anchor="ctr"/>
          <a:lstStyle/>
          <a:p>
            <a:pPr/>
          </a:p>
        </p:txBody>
      </p:sp>
      <p:sp>
        <p:nvSpPr>
          <p:cNvPr id="1439" name="Rounded Rectangle"/>
          <p:cNvSpPr/>
          <p:nvPr>
            <p:ph type="body" sz="quarter" idx="24"/>
          </p:nvPr>
        </p:nvSpPr>
        <p:spPr>
          <a:xfrm>
            <a:off x="20252359" y="5112287"/>
            <a:ext cx="3535413" cy="8036457"/>
          </a:xfrm>
          <a:prstGeom prst="rect">
            <a:avLst/>
          </a:prstGeom>
          <a:solidFill>
            <a:srgbClr val="CE8C46"/>
          </a:solidFill>
        </p:spPr>
        <p:txBody>
          <a:bodyPr anchor="ctr"/>
          <a:lstStyle/>
          <a:p>
            <a:pPr/>
          </a:p>
        </p:txBody>
      </p:sp>
      <p:sp>
        <p:nvSpPr>
          <p:cNvPr id="1440" name="Rounded Rectangle"/>
          <p:cNvSpPr/>
          <p:nvPr>
            <p:ph type="body" sz="quarter" idx="25"/>
          </p:nvPr>
        </p:nvSpPr>
        <p:spPr>
          <a:xfrm>
            <a:off x="595767" y="5111827"/>
            <a:ext cx="3536334" cy="8037377"/>
          </a:xfrm>
          <a:prstGeom prst="rect">
            <a:avLst/>
          </a:prstGeom>
          <a:solidFill>
            <a:srgbClr val="649F49"/>
          </a:solidFill>
        </p:spPr>
        <p:txBody>
          <a:bodyPr anchor="ctr"/>
          <a:lstStyle/>
          <a:p>
            <a:pPr/>
          </a:p>
        </p:txBody>
      </p:sp>
      <p:sp>
        <p:nvSpPr>
          <p:cNvPr id="1441"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442" name="Text Placeholder 14"/>
          <p:cNvSpPr/>
          <p:nvPr>
            <p:ph type="body" sz="quarter" idx="26" hasCustomPrompt="1"/>
          </p:nvPr>
        </p:nvSpPr>
        <p:spPr>
          <a:xfrm>
            <a:off x="844601" y="11694320"/>
            <a:ext cx="3038667" cy="1166411"/>
          </a:xfrm>
          <a:prstGeom prst="rect">
            <a:avLst/>
          </a:prstGeom>
        </p:spPr>
        <p:txBody>
          <a:bodyPr anchor="b"/>
          <a:lstStyle>
            <a:lvl1pPr>
              <a:lnSpc>
                <a:spcPct val="120000"/>
              </a:lnSpc>
              <a:defRPr sz="2000">
                <a:solidFill>
                  <a:srgbClr val="FFFFFF"/>
                </a:solidFill>
              </a:defRPr>
            </a:lvl1pPr>
          </a:lstStyle>
          <a:p>
            <a:pPr/>
            <a:r>
              <a:t>Green R100 G159 B73 #649F49</a:t>
            </a:r>
          </a:p>
        </p:txBody>
      </p:sp>
      <p:sp>
        <p:nvSpPr>
          <p:cNvPr id="1443" name="Text Placeholder 14"/>
          <p:cNvSpPr/>
          <p:nvPr>
            <p:ph type="body" sz="quarter" idx="27" hasCustomPrompt="1"/>
          </p:nvPr>
        </p:nvSpPr>
        <p:spPr>
          <a:xfrm>
            <a:off x="4775100" y="11694320"/>
            <a:ext cx="3038666" cy="1166411"/>
          </a:xfrm>
          <a:prstGeom prst="rect">
            <a:avLst/>
          </a:prstGeom>
        </p:spPr>
        <p:txBody>
          <a:bodyPr anchor="b"/>
          <a:lstStyle>
            <a:lvl1pPr>
              <a:lnSpc>
                <a:spcPct val="120000"/>
              </a:lnSpc>
              <a:defRPr sz="2000">
                <a:solidFill>
                  <a:srgbClr val="FFFFFF"/>
                </a:solidFill>
              </a:defRPr>
            </a:lvl1pPr>
          </a:lstStyle>
          <a:p>
            <a:pPr/>
            <a:r>
              <a:t>Blue R118 G174 B234 #76AEEA</a:t>
            </a:r>
          </a:p>
        </p:txBody>
      </p:sp>
      <p:sp>
        <p:nvSpPr>
          <p:cNvPr id="1444" name="Text Placeholder 14"/>
          <p:cNvSpPr/>
          <p:nvPr>
            <p:ph type="body" sz="quarter" idx="28" hasCustomPrompt="1"/>
          </p:nvPr>
        </p:nvSpPr>
        <p:spPr>
          <a:xfrm>
            <a:off x="8705598" y="11694320"/>
            <a:ext cx="3038666" cy="1166411"/>
          </a:xfrm>
          <a:prstGeom prst="rect">
            <a:avLst/>
          </a:prstGeom>
        </p:spPr>
        <p:txBody>
          <a:bodyPr anchor="b"/>
          <a:lstStyle>
            <a:lvl1pPr>
              <a:lnSpc>
                <a:spcPct val="120000"/>
              </a:lnSpc>
              <a:defRPr sz="2000">
                <a:solidFill>
                  <a:srgbClr val="FFFFFF"/>
                </a:solidFill>
              </a:defRPr>
            </a:lvl1pPr>
          </a:lstStyle>
          <a:p>
            <a:pPr/>
            <a:r>
              <a:t>Red R201 G75 B56 #C94B38</a:t>
            </a:r>
          </a:p>
        </p:txBody>
      </p:sp>
      <p:sp>
        <p:nvSpPr>
          <p:cNvPr id="1445" name="Text Placeholder 14"/>
          <p:cNvSpPr/>
          <p:nvPr>
            <p:ph type="body" sz="quarter" idx="29" hasCustomPrompt="1"/>
          </p:nvPr>
        </p:nvSpPr>
        <p:spPr>
          <a:xfrm>
            <a:off x="12636096" y="11694320"/>
            <a:ext cx="3038666" cy="1166411"/>
          </a:xfrm>
          <a:prstGeom prst="rect">
            <a:avLst/>
          </a:prstGeom>
        </p:spPr>
        <p:txBody>
          <a:bodyPr anchor="b"/>
          <a:lstStyle>
            <a:lvl1pPr>
              <a:lnSpc>
                <a:spcPct val="120000"/>
              </a:lnSpc>
              <a:defRPr sz="2000">
                <a:solidFill>
                  <a:srgbClr val="FFFFFF"/>
                </a:solidFill>
              </a:defRPr>
            </a:lvl1pPr>
          </a:lstStyle>
          <a:p>
            <a:pPr/>
            <a:r>
              <a:t>Yellow R216 G185 B88 #D8B958</a:t>
            </a:r>
          </a:p>
        </p:txBody>
      </p:sp>
      <p:sp>
        <p:nvSpPr>
          <p:cNvPr id="1446" name="Text Placeholder 14"/>
          <p:cNvSpPr/>
          <p:nvPr>
            <p:ph type="body" sz="quarter" idx="30" hasCustomPrompt="1"/>
          </p:nvPr>
        </p:nvSpPr>
        <p:spPr>
          <a:xfrm>
            <a:off x="16566593" y="11694320"/>
            <a:ext cx="3038666" cy="1166411"/>
          </a:xfrm>
          <a:prstGeom prst="rect">
            <a:avLst/>
          </a:prstGeom>
        </p:spPr>
        <p:txBody>
          <a:bodyPr anchor="b"/>
          <a:lstStyle>
            <a:lvl1pPr>
              <a:lnSpc>
                <a:spcPct val="120000"/>
              </a:lnSpc>
              <a:defRPr sz="2000">
                <a:solidFill>
                  <a:srgbClr val="FFFFFF"/>
                </a:solidFill>
              </a:defRPr>
            </a:lvl1pPr>
          </a:lstStyle>
          <a:p>
            <a:pPr/>
            <a:r>
              <a:t>Pink R219 G121 B150 #DB7996</a:t>
            </a:r>
          </a:p>
        </p:txBody>
      </p:sp>
      <p:sp>
        <p:nvSpPr>
          <p:cNvPr id="1447" name="Text Placeholder 14"/>
          <p:cNvSpPr/>
          <p:nvPr>
            <p:ph type="body" sz="quarter" idx="31" hasCustomPrompt="1"/>
          </p:nvPr>
        </p:nvSpPr>
        <p:spPr>
          <a:xfrm>
            <a:off x="20500734" y="11694320"/>
            <a:ext cx="3038666" cy="1166411"/>
          </a:xfrm>
          <a:prstGeom prst="rect">
            <a:avLst/>
          </a:prstGeom>
        </p:spPr>
        <p:txBody>
          <a:bodyPr anchor="b"/>
          <a:lstStyle>
            <a:lvl1pPr>
              <a:lnSpc>
                <a:spcPct val="120000"/>
              </a:lnSpc>
              <a:defRPr sz="2000">
                <a:solidFill>
                  <a:srgbClr val="FFFFFF"/>
                </a:solidFill>
              </a:defRPr>
            </a:lvl1pPr>
          </a:lstStyle>
          <a:p>
            <a:pPr/>
            <a:r>
              <a:t>Orange R206 G140 B70 #CE8C46</a:t>
            </a:r>
          </a:p>
        </p:txBody>
      </p:sp>
      <p:sp>
        <p:nvSpPr>
          <p:cNvPr id="1448" name="Text Placeholder 14"/>
          <p:cNvSpPr/>
          <p:nvPr>
            <p:ph type="body" sz="quarter" idx="32" hasCustomPrompt="1"/>
          </p:nvPr>
        </p:nvSpPr>
        <p:spPr>
          <a:xfrm>
            <a:off x="537006" y="2322665"/>
            <a:ext cx="7218235" cy="1420326"/>
          </a:xfrm>
          <a:prstGeom prst="rect">
            <a:avLst/>
          </a:prstGeom>
        </p:spPr>
        <p:txBody>
          <a:bodyPr/>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1449" name="Text Placeholder 14"/>
          <p:cNvSpPr/>
          <p:nvPr>
            <p:ph type="body" sz="quarter" idx="33" hasCustomPrompt="1"/>
          </p:nvPr>
        </p:nvSpPr>
        <p:spPr>
          <a:xfrm>
            <a:off x="537005" y="508753"/>
            <a:ext cx="5194801" cy="369333"/>
          </a:xfrm>
          <a:prstGeom prst="rect">
            <a:avLst/>
          </a:prstGeom>
        </p:spPr>
        <p:txBody>
          <a:bodyPr/>
          <a:lstStyle>
            <a:lvl1pPr defTabSz="734694">
              <a:lnSpc>
                <a:spcPct val="90000"/>
              </a:lnSpc>
              <a:defRPr sz="1779">
                <a:solidFill>
                  <a:srgbClr val="808080"/>
                </a:solidFill>
              </a:defRPr>
            </a:lvl1pPr>
          </a:lstStyle>
          <a:p>
            <a:pPr/>
            <a:r>
              <a:t>Colors</a:t>
            </a:r>
          </a:p>
        </p:txBody>
      </p:sp>
      <p:sp>
        <p:nvSpPr>
          <p:cNvPr id="1450" name="Secondary palette"/>
          <p:cNvSpPr txBox="1"/>
          <p:nvPr>
            <p:ph type="title" hasCustomPrompt="1"/>
          </p:nvPr>
        </p:nvSpPr>
        <p:spPr>
          <a:xfrm>
            <a:off x="537005" y="936381"/>
            <a:ext cx="7218234" cy="923331"/>
          </a:xfrm>
          <a:prstGeom prst="rect">
            <a:avLst/>
          </a:prstGeom>
        </p:spPr>
        <p:txBody>
          <a:bodyPr anchor="t"/>
          <a:lstStyle>
            <a:lvl1pPr>
              <a:lnSpc>
                <a:spcPct val="90000"/>
              </a:lnSpc>
              <a:defRPr spc="-180" sz="6000">
                <a:solidFill>
                  <a:srgbClr val="FFFFFF"/>
                </a:solidFill>
              </a:defRPr>
            </a:lvl1pPr>
          </a:lstStyle>
          <a:p>
            <a:pPr/>
            <a:r>
              <a:t>Secondary palette</a:t>
            </a:r>
          </a:p>
        </p:txBody>
      </p:sp>
    </p:spTree>
  </p:cSld>
  <p:clrMapOvr>
    <a:masterClrMapping/>
  </p:clrMapOvr>
  <p:transition xmlns:p14="http://schemas.microsoft.com/office/powerpoint/2010/main" spd="med" advClick="1"/>
</p:sldLayout>
</file>

<file path=ppt/slideLayouts/slideLayout8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ondary palette (4 colors) 2">
    <p:spTree>
      <p:nvGrpSpPr>
        <p:cNvPr id="1" name=""/>
        <p:cNvGrpSpPr/>
        <p:nvPr/>
      </p:nvGrpSpPr>
      <p:grpSpPr>
        <a:xfrm>
          <a:off x="0" y="0"/>
          <a:ext cx="0" cy="0"/>
          <a:chOff x="0" y="0"/>
          <a:chExt cx="0" cy="0"/>
        </a:xfrm>
      </p:grpSpPr>
      <p:sp>
        <p:nvSpPr>
          <p:cNvPr id="1457" name="Rounded Rectangle"/>
          <p:cNvSpPr/>
          <p:nvPr/>
        </p:nvSpPr>
        <p:spPr>
          <a:xfrm>
            <a:off x="6435356" y="508000"/>
            <a:ext cx="17411724" cy="12700000"/>
          </a:xfrm>
          <a:prstGeom prst="roundRect">
            <a:avLst>
              <a:gd name="adj" fmla="val 1524"/>
            </a:avLst>
          </a:prstGeom>
          <a:solidFill>
            <a:srgbClr val="000000">
              <a:alpha val="4538"/>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1458" name="Body Level One…"/>
          <p:cNvSpPr txBox="1"/>
          <p:nvPr>
            <p:ph type="body" sz="quarter" idx="1"/>
          </p:nvPr>
        </p:nvSpPr>
        <p:spPr>
          <a:xfrm>
            <a:off x="6955472" y="949219"/>
            <a:ext cx="16371491" cy="2864418"/>
          </a:xfrm>
          <a:prstGeom prst="rect">
            <a:avLst/>
          </a:prstGeom>
          <a:solidFill>
            <a:srgbClr val="649F49"/>
          </a:solidFill>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1459" name="Rounded Rectangle"/>
          <p:cNvSpPr/>
          <p:nvPr>
            <p:ph type="body" sz="quarter" idx="21"/>
          </p:nvPr>
        </p:nvSpPr>
        <p:spPr>
          <a:xfrm>
            <a:off x="7013275" y="3991405"/>
            <a:ext cx="16255885" cy="2748809"/>
          </a:xfrm>
          <a:prstGeom prst="rect">
            <a:avLst/>
          </a:prstGeom>
          <a:solidFill>
            <a:srgbClr val="76AEEA"/>
          </a:solidFill>
        </p:spPr>
        <p:txBody>
          <a:bodyPr anchor="ctr"/>
          <a:lstStyle/>
          <a:p>
            <a:pPr/>
          </a:p>
        </p:txBody>
      </p:sp>
      <p:sp>
        <p:nvSpPr>
          <p:cNvPr id="1460" name="Rounded Rectangle"/>
          <p:cNvSpPr/>
          <p:nvPr>
            <p:ph type="body" sz="quarter" idx="22"/>
          </p:nvPr>
        </p:nvSpPr>
        <p:spPr>
          <a:xfrm>
            <a:off x="7011824" y="6974336"/>
            <a:ext cx="16258787" cy="2751712"/>
          </a:xfrm>
          <a:prstGeom prst="rect">
            <a:avLst/>
          </a:prstGeom>
          <a:solidFill>
            <a:srgbClr val="C94B38"/>
          </a:solidFill>
        </p:spPr>
        <p:txBody>
          <a:bodyPr anchor="ctr"/>
          <a:lstStyle/>
          <a:p>
            <a:pPr/>
          </a:p>
        </p:txBody>
      </p:sp>
      <p:sp>
        <p:nvSpPr>
          <p:cNvPr id="1461" name="Rounded Rectangle"/>
          <p:cNvSpPr/>
          <p:nvPr>
            <p:ph type="body" sz="quarter" idx="23"/>
          </p:nvPr>
        </p:nvSpPr>
        <p:spPr>
          <a:xfrm>
            <a:off x="7013619" y="9960511"/>
            <a:ext cx="16255197" cy="2748122"/>
          </a:xfrm>
          <a:prstGeom prst="rect">
            <a:avLst/>
          </a:prstGeom>
          <a:solidFill>
            <a:srgbClr val="D8B958"/>
          </a:solidFill>
        </p:spPr>
        <p:txBody>
          <a:bodyPr anchor="ctr"/>
          <a:lstStyle/>
          <a:p>
            <a:pPr/>
          </a:p>
        </p:txBody>
      </p:sp>
      <p:sp>
        <p:nvSpPr>
          <p:cNvPr id="1462" name="Text Placeholder 14"/>
          <p:cNvSpPr/>
          <p:nvPr>
            <p:ph type="body" sz="quarter" idx="24" hasCustomPrompt="1"/>
          </p:nvPr>
        </p:nvSpPr>
        <p:spPr>
          <a:xfrm>
            <a:off x="537007" y="11116460"/>
            <a:ext cx="4951299" cy="2097435"/>
          </a:xfrm>
          <a:prstGeom prst="rect">
            <a:avLst/>
          </a:prstGeom>
        </p:spPr>
        <p:txBody>
          <a:bodyPr anchor="b"/>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1463" name="Text Placeholder 14"/>
          <p:cNvSpPr/>
          <p:nvPr>
            <p:ph type="body" sz="quarter" idx="25" hasCustomPrompt="1"/>
          </p:nvPr>
        </p:nvSpPr>
        <p:spPr>
          <a:xfrm>
            <a:off x="7284366" y="2321111"/>
            <a:ext cx="4981907" cy="1166411"/>
          </a:xfrm>
          <a:prstGeom prst="rect">
            <a:avLst/>
          </a:prstGeom>
        </p:spPr>
        <p:txBody>
          <a:bodyPr anchor="b"/>
          <a:lstStyle>
            <a:lvl1pPr>
              <a:lnSpc>
                <a:spcPct val="120000"/>
              </a:lnSpc>
              <a:defRPr sz="2000">
                <a:solidFill>
                  <a:srgbClr val="FFFFFF"/>
                </a:solidFill>
              </a:defRPr>
            </a:lvl1pPr>
          </a:lstStyle>
          <a:p>
            <a:pPr/>
            <a:r>
              <a:t>Green R100 G159 B73 #649F49</a:t>
            </a:r>
          </a:p>
        </p:txBody>
      </p:sp>
      <p:sp>
        <p:nvSpPr>
          <p:cNvPr id="1464" name="Text Placeholder 14"/>
          <p:cNvSpPr/>
          <p:nvPr>
            <p:ph type="body" sz="quarter" idx="26" hasCustomPrompt="1"/>
          </p:nvPr>
        </p:nvSpPr>
        <p:spPr>
          <a:xfrm>
            <a:off x="7284366" y="5305492"/>
            <a:ext cx="4981907" cy="1166411"/>
          </a:xfrm>
          <a:prstGeom prst="rect">
            <a:avLst/>
          </a:prstGeom>
        </p:spPr>
        <p:txBody>
          <a:bodyPr anchor="b"/>
          <a:lstStyle>
            <a:lvl1pPr>
              <a:lnSpc>
                <a:spcPct val="120000"/>
              </a:lnSpc>
              <a:defRPr sz="2000">
                <a:solidFill>
                  <a:srgbClr val="FFFFFF"/>
                </a:solidFill>
              </a:defRPr>
            </a:lvl1pPr>
          </a:lstStyle>
          <a:p>
            <a:pPr/>
            <a:r>
              <a:t>Blue R118 G174 B234 #76AEEA</a:t>
            </a:r>
          </a:p>
        </p:txBody>
      </p:sp>
      <p:sp>
        <p:nvSpPr>
          <p:cNvPr id="1465" name="Text Placeholder 14"/>
          <p:cNvSpPr/>
          <p:nvPr>
            <p:ph type="body" sz="quarter" idx="27" hasCustomPrompt="1"/>
          </p:nvPr>
        </p:nvSpPr>
        <p:spPr>
          <a:xfrm>
            <a:off x="7284366" y="8289874"/>
            <a:ext cx="4981907" cy="1166411"/>
          </a:xfrm>
          <a:prstGeom prst="rect">
            <a:avLst/>
          </a:prstGeom>
        </p:spPr>
        <p:txBody>
          <a:bodyPr anchor="b"/>
          <a:lstStyle>
            <a:lvl1pPr>
              <a:lnSpc>
                <a:spcPct val="120000"/>
              </a:lnSpc>
              <a:defRPr sz="2000">
                <a:solidFill>
                  <a:srgbClr val="FFFFFF"/>
                </a:solidFill>
              </a:defRPr>
            </a:lvl1pPr>
          </a:lstStyle>
          <a:p>
            <a:pPr/>
            <a:r>
              <a:t>Red R201 G75 B56 #C94B38</a:t>
            </a:r>
          </a:p>
        </p:txBody>
      </p:sp>
      <p:sp>
        <p:nvSpPr>
          <p:cNvPr id="1466" name="Text Placeholder 14"/>
          <p:cNvSpPr/>
          <p:nvPr>
            <p:ph type="body" sz="quarter" idx="28" hasCustomPrompt="1"/>
          </p:nvPr>
        </p:nvSpPr>
        <p:spPr>
          <a:xfrm>
            <a:off x="7284366" y="11274256"/>
            <a:ext cx="4981907" cy="1166411"/>
          </a:xfrm>
          <a:prstGeom prst="rect">
            <a:avLst/>
          </a:prstGeom>
        </p:spPr>
        <p:txBody>
          <a:bodyPr anchor="b"/>
          <a:lstStyle>
            <a:lvl1pPr>
              <a:lnSpc>
                <a:spcPct val="120000"/>
              </a:lnSpc>
              <a:defRPr sz="2000">
                <a:solidFill>
                  <a:srgbClr val="FFFFFF"/>
                </a:solidFill>
              </a:defRPr>
            </a:lvl1pPr>
          </a:lstStyle>
          <a:p>
            <a:pPr/>
            <a:r>
              <a:t>Yellow R216 G185 B88 #D8B958</a:t>
            </a:r>
          </a:p>
        </p:txBody>
      </p:sp>
      <p:sp>
        <p:nvSpPr>
          <p:cNvPr id="1467"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468" name="Text Placeholder 14"/>
          <p:cNvSpPr/>
          <p:nvPr>
            <p:ph type="body" sz="quarter" idx="29" hasCustomPrompt="1"/>
          </p:nvPr>
        </p:nvSpPr>
        <p:spPr>
          <a:xfrm>
            <a:off x="537005" y="508753"/>
            <a:ext cx="5194801" cy="369333"/>
          </a:xfrm>
          <a:prstGeom prst="rect">
            <a:avLst/>
          </a:prstGeom>
        </p:spPr>
        <p:txBody>
          <a:bodyPr/>
          <a:lstStyle>
            <a:lvl1pPr defTabSz="734694">
              <a:lnSpc>
                <a:spcPct val="90000"/>
              </a:lnSpc>
              <a:defRPr sz="1779">
                <a:solidFill>
                  <a:srgbClr val="C0C0C0"/>
                </a:solidFill>
              </a:defRPr>
            </a:lvl1pPr>
          </a:lstStyle>
          <a:p>
            <a:pPr/>
            <a:r>
              <a:t>Colors</a:t>
            </a:r>
          </a:p>
        </p:txBody>
      </p:sp>
      <p:sp>
        <p:nvSpPr>
          <p:cNvPr id="1469" name="PaletteSecondary"/>
          <p:cNvSpPr txBox="1"/>
          <p:nvPr>
            <p:ph type="title" hasCustomPrompt="1"/>
          </p:nvPr>
        </p:nvSpPr>
        <p:spPr>
          <a:xfrm>
            <a:off x="537005" y="936381"/>
            <a:ext cx="5470683" cy="1754328"/>
          </a:xfrm>
          <a:prstGeom prst="rect">
            <a:avLst/>
          </a:prstGeom>
        </p:spPr>
        <p:txBody>
          <a:bodyPr anchor="t"/>
          <a:lstStyle>
            <a:lvl1pPr>
              <a:lnSpc>
                <a:spcPct val="90000"/>
              </a:lnSpc>
              <a:defRPr spc="-180" sz="6000"/>
            </a:lvl1pPr>
          </a:lstStyle>
          <a:p>
            <a:pPr/>
            <a:r>
              <a:t>PaletteSecondary</a:t>
            </a:r>
          </a:p>
        </p:txBody>
      </p:sp>
    </p:spTree>
  </p:cSld>
  <p:clrMapOvr>
    <a:masterClrMapping/>
  </p:clrMapOvr>
  <p:transition xmlns:p14="http://schemas.microsoft.com/office/powerpoint/2010/main" spd="med" advClick="1"/>
</p:sldLayout>
</file>

<file path=ppt/slideLayouts/slideLayout8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ondary palette (4 colors) 2 – Grey">
    <p:bg>
      <p:bgPr>
        <a:solidFill>
          <a:srgbClr val="CCCDD1"/>
        </a:solidFill>
      </p:bgPr>
    </p:bg>
    <p:spTree>
      <p:nvGrpSpPr>
        <p:cNvPr id="1" name=""/>
        <p:cNvGrpSpPr/>
        <p:nvPr/>
      </p:nvGrpSpPr>
      <p:grpSpPr>
        <a:xfrm>
          <a:off x="0" y="0"/>
          <a:ext cx="0" cy="0"/>
          <a:chOff x="0" y="0"/>
          <a:chExt cx="0" cy="0"/>
        </a:xfrm>
      </p:grpSpPr>
      <p:sp>
        <p:nvSpPr>
          <p:cNvPr id="1476" name="Rounded Rectangle"/>
          <p:cNvSpPr/>
          <p:nvPr/>
        </p:nvSpPr>
        <p:spPr>
          <a:xfrm>
            <a:off x="6435356" y="508000"/>
            <a:ext cx="17411724" cy="12700000"/>
          </a:xfrm>
          <a:prstGeom prst="roundRect">
            <a:avLst>
              <a:gd name="adj" fmla="val 1524"/>
            </a:avLst>
          </a:prstGeom>
          <a:solidFill>
            <a:srgbClr val="000000">
              <a:alpha val="4538"/>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1477" name="Body Level One…"/>
          <p:cNvSpPr txBox="1"/>
          <p:nvPr>
            <p:ph type="body" sz="quarter" idx="1"/>
          </p:nvPr>
        </p:nvSpPr>
        <p:spPr>
          <a:xfrm>
            <a:off x="6955472" y="949219"/>
            <a:ext cx="16371491" cy="2864418"/>
          </a:xfrm>
          <a:prstGeom prst="rect">
            <a:avLst/>
          </a:prstGeom>
          <a:solidFill>
            <a:srgbClr val="649F49"/>
          </a:solidFill>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1478" name="Rounded Rectangle"/>
          <p:cNvSpPr/>
          <p:nvPr>
            <p:ph type="body" sz="quarter" idx="21"/>
          </p:nvPr>
        </p:nvSpPr>
        <p:spPr>
          <a:xfrm>
            <a:off x="7013275" y="3991405"/>
            <a:ext cx="16255885" cy="2748809"/>
          </a:xfrm>
          <a:prstGeom prst="rect">
            <a:avLst/>
          </a:prstGeom>
          <a:solidFill>
            <a:srgbClr val="76AEEA"/>
          </a:solidFill>
        </p:spPr>
        <p:txBody>
          <a:bodyPr anchor="ctr"/>
          <a:lstStyle/>
          <a:p>
            <a:pPr/>
          </a:p>
        </p:txBody>
      </p:sp>
      <p:sp>
        <p:nvSpPr>
          <p:cNvPr id="1479" name="Rounded Rectangle"/>
          <p:cNvSpPr/>
          <p:nvPr>
            <p:ph type="body" sz="quarter" idx="22"/>
          </p:nvPr>
        </p:nvSpPr>
        <p:spPr>
          <a:xfrm>
            <a:off x="7011824" y="6974336"/>
            <a:ext cx="16258787" cy="2751712"/>
          </a:xfrm>
          <a:prstGeom prst="rect">
            <a:avLst/>
          </a:prstGeom>
          <a:solidFill>
            <a:srgbClr val="C94B38"/>
          </a:solidFill>
        </p:spPr>
        <p:txBody>
          <a:bodyPr anchor="ctr"/>
          <a:lstStyle/>
          <a:p>
            <a:pPr/>
          </a:p>
        </p:txBody>
      </p:sp>
      <p:sp>
        <p:nvSpPr>
          <p:cNvPr id="1480" name="Rounded Rectangle"/>
          <p:cNvSpPr/>
          <p:nvPr>
            <p:ph type="body" sz="quarter" idx="23"/>
          </p:nvPr>
        </p:nvSpPr>
        <p:spPr>
          <a:xfrm>
            <a:off x="7013619" y="9960511"/>
            <a:ext cx="16255197" cy="2748122"/>
          </a:xfrm>
          <a:prstGeom prst="rect">
            <a:avLst/>
          </a:prstGeom>
          <a:solidFill>
            <a:srgbClr val="D8B958"/>
          </a:solidFill>
        </p:spPr>
        <p:txBody>
          <a:bodyPr anchor="ctr"/>
          <a:lstStyle/>
          <a:p>
            <a:pPr/>
          </a:p>
        </p:txBody>
      </p:sp>
      <p:sp>
        <p:nvSpPr>
          <p:cNvPr id="1481" name="Text Placeholder 14"/>
          <p:cNvSpPr/>
          <p:nvPr>
            <p:ph type="body" sz="quarter" idx="24" hasCustomPrompt="1"/>
          </p:nvPr>
        </p:nvSpPr>
        <p:spPr>
          <a:xfrm>
            <a:off x="537007" y="11116460"/>
            <a:ext cx="4951299" cy="2097435"/>
          </a:xfrm>
          <a:prstGeom prst="rect">
            <a:avLst/>
          </a:prstGeom>
        </p:spPr>
        <p:txBody>
          <a:bodyPr anchor="b"/>
          <a:lstStyle>
            <a:lvl1pPr defTabSz="817244">
              <a:lnSpc>
                <a:spcPct val="110000"/>
              </a:lnSpc>
              <a:defRPr sz="1979">
                <a:solidFill>
                  <a:srgbClr val="F2F2F2"/>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1482" name="Text Placeholder 14"/>
          <p:cNvSpPr/>
          <p:nvPr>
            <p:ph type="body" sz="quarter" idx="25" hasCustomPrompt="1"/>
          </p:nvPr>
        </p:nvSpPr>
        <p:spPr>
          <a:xfrm>
            <a:off x="7284366" y="2321111"/>
            <a:ext cx="4981907" cy="1166411"/>
          </a:xfrm>
          <a:prstGeom prst="rect">
            <a:avLst/>
          </a:prstGeom>
        </p:spPr>
        <p:txBody>
          <a:bodyPr anchor="b"/>
          <a:lstStyle>
            <a:lvl1pPr>
              <a:lnSpc>
                <a:spcPct val="120000"/>
              </a:lnSpc>
              <a:defRPr sz="2000">
                <a:solidFill>
                  <a:srgbClr val="FFFFFF"/>
                </a:solidFill>
              </a:defRPr>
            </a:lvl1pPr>
          </a:lstStyle>
          <a:p>
            <a:pPr/>
            <a:r>
              <a:t>Green R100 G159 B73 #649F49</a:t>
            </a:r>
          </a:p>
        </p:txBody>
      </p:sp>
      <p:sp>
        <p:nvSpPr>
          <p:cNvPr id="1483" name="Text Placeholder 14"/>
          <p:cNvSpPr/>
          <p:nvPr>
            <p:ph type="body" sz="quarter" idx="26" hasCustomPrompt="1"/>
          </p:nvPr>
        </p:nvSpPr>
        <p:spPr>
          <a:xfrm>
            <a:off x="7284366" y="5305492"/>
            <a:ext cx="4981907" cy="1166411"/>
          </a:xfrm>
          <a:prstGeom prst="rect">
            <a:avLst/>
          </a:prstGeom>
        </p:spPr>
        <p:txBody>
          <a:bodyPr anchor="b"/>
          <a:lstStyle>
            <a:lvl1pPr>
              <a:lnSpc>
                <a:spcPct val="120000"/>
              </a:lnSpc>
              <a:defRPr sz="2000">
                <a:solidFill>
                  <a:srgbClr val="FFFFFF"/>
                </a:solidFill>
              </a:defRPr>
            </a:lvl1pPr>
          </a:lstStyle>
          <a:p>
            <a:pPr/>
            <a:r>
              <a:t>Blue R118 G174 B234 #76AEEA</a:t>
            </a:r>
          </a:p>
        </p:txBody>
      </p:sp>
      <p:sp>
        <p:nvSpPr>
          <p:cNvPr id="1484" name="Text Placeholder 14"/>
          <p:cNvSpPr/>
          <p:nvPr>
            <p:ph type="body" sz="quarter" idx="27" hasCustomPrompt="1"/>
          </p:nvPr>
        </p:nvSpPr>
        <p:spPr>
          <a:xfrm>
            <a:off x="7284366" y="8289874"/>
            <a:ext cx="4981907" cy="1166411"/>
          </a:xfrm>
          <a:prstGeom prst="rect">
            <a:avLst/>
          </a:prstGeom>
        </p:spPr>
        <p:txBody>
          <a:bodyPr anchor="b"/>
          <a:lstStyle>
            <a:lvl1pPr>
              <a:lnSpc>
                <a:spcPct val="120000"/>
              </a:lnSpc>
              <a:defRPr sz="2000">
                <a:solidFill>
                  <a:srgbClr val="FFFFFF"/>
                </a:solidFill>
              </a:defRPr>
            </a:lvl1pPr>
          </a:lstStyle>
          <a:p>
            <a:pPr/>
            <a:r>
              <a:t>Red R201 G75 B56 #C94B38</a:t>
            </a:r>
          </a:p>
        </p:txBody>
      </p:sp>
      <p:sp>
        <p:nvSpPr>
          <p:cNvPr id="1485" name="Text Placeholder 14"/>
          <p:cNvSpPr/>
          <p:nvPr>
            <p:ph type="body" sz="quarter" idx="28" hasCustomPrompt="1"/>
          </p:nvPr>
        </p:nvSpPr>
        <p:spPr>
          <a:xfrm>
            <a:off x="7284366" y="11274256"/>
            <a:ext cx="4981907" cy="1166411"/>
          </a:xfrm>
          <a:prstGeom prst="rect">
            <a:avLst/>
          </a:prstGeom>
        </p:spPr>
        <p:txBody>
          <a:bodyPr anchor="b"/>
          <a:lstStyle>
            <a:lvl1pPr>
              <a:lnSpc>
                <a:spcPct val="120000"/>
              </a:lnSpc>
              <a:defRPr sz="2000">
                <a:solidFill>
                  <a:srgbClr val="FFFFFF"/>
                </a:solidFill>
              </a:defRPr>
            </a:lvl1pPr>
          </a:lstStyle>
          <a:p>
            <a:pPr/>
            <a:r>
              <a:t>Yellow R216 G185 B88 #D8B958</a:t>
            </a:r>
          </a:p>
        </p:txBody>
      </p:sp>
      <p:sp>
        <p:nvSpPr>
          <p:cNvPr id="1486"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487" name="Text Placeholder 14"/>
          <p:cNvSpPr/>
          <p:nvPr>
            <p:ph type="body" sz="quarter" idx="29" hasCustomPrompt="1"/>
          </p:nvPr>
        </p:nvSpPr>
        <p:spPr>
          <a:xfrm>
            <a:off x="537005" y="508753"/>
            <a:ext cx="5194801" cy="369333"/>
          </a:xfrm>
          <a:prstGeom prst="rect">
            <a:avLst/>
          </a:prstGeom>
        </p:spPr>
        <p:txBody>
          <a:bodyPr/>
          <a:lstStyle>
            <a:lvl1pPr defTabSz="734694">
              <a:lnSpc>
                <a:spcPct val="90000"/>
              </a:lnSpc>
              <a:defRPr sz="1779">
                <a:solidFill>
                  <a:srgbClr val="F2F2F2"/>
                </a:solidFill>
              </a:defRPr>
            </a:lvl1pPr>
          </a:lstStyle>
          <a:p>
            <a:pPr/>
            <a:r>
              <a:t>Colors</a:t>
            </a:r>
          </a:p>
        </p:txBody>
      </p:sp>
      <p:sp>
        <p:nvSpPr>
          <p:cNvPr id="1488" name="PaletteSecondary"/>
          <p:cNvSpPr txBox="1"/>
          <p:nvPr>
            <p:ph type="title" hasCustomPrompt="1"/>
          </p:nvPr>
        </p:nvSpPr>
        <p:spPr>
          <a:xfrm>
            <a:off x="537005" y="936381"/>
            <a:ext cx="5470683" cy="1754328"/>
          </a:xfrm>
          <a:prstGeom prst="rect">
            <a:avLst/>
          </a:prstGeom>
        </p:spPr>
        <p:txBody>
          <a:bodyPr anchor="t"/>
          <a:lstStyle>
            <a:lvl1pPr>
              <a:lnSpc>
                <a:spcPct val="90000"/>
              </a:lnSpc>
              <a:defRPr spc="-180" sz="6000">
                <a:solidFill>
                  <a:srgbClr val="FFFFFF"/>
                </a:solidFill>
              </a:defRPr>
            </a:lvl1pPr>
          </a:lstStyle>
          <a:p>
            <a:pPr/>
            <a:r>
              <a:t>PaletteSecondary</a:t>
            </a:r>
          </a:p>
        </p:txBody>
      </p:sp>
    </p:spTree>
  </p:cSld>
  <p:clrMapOvr>
    <a:masterClrMapping/>
  </p:clrMapOvr>
  <p:transition xmlns:p14="http://schemas.microsoft.com/office/powerpoint/2010/main" spd="med" advClick="1"/>
</p:sldLayout>
</file>

<file path=ppt/slideLayouts/slideLayout8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ondary palette (4 colors) 2 – Dark">
    <p:bg>
      <p:bgPr>
        <a:solidFill>
          <a:srgbClr val="000000"/>
        </a:solidFill>
      </p:bgPr>
    </p:bg>
    <p:spTree>
      <p:nvGrpSpPr>
        <p:cNvPr id="1" name=""/>
        <p:cNvGrpSpPr/>
        <p:nvPr/>
      </p:nvGrpSpPr>
      <p:grpSpPr>
        <a:xfrm>
          <a:off x="0" y="0"/>
          <a:ext cx="0" cy="0"/>
          <a:chOff x="0" y="0"/>
          <a:chExt cx="0" cy="0"/>
        </a:xfrm>
      </p:grpSpPr>
      <p:sp>
        <p:nvSpPr>
          <p:cNvPr id="1495" name="Rounded Rectangle"/>
          <p:cNvSpPr/>
          <p:nvPr/>
        </p:nvSpPr>
        <p:spPr>
          <a:xfrm>
            <a:off x="6435356" y="508000"/>
            <a:ext cx="17411724" cy="12700000"/>
          </a:xfrm>
          <a:prstGeom prst="roundRect">
            <a:avLst>
              <a:gd name="adj" fmla="val 1524"/>
            </a:avLst>
          </a:prstGeom>
          <a:solidFill>
            <a:srgbClr val="FFFFFF">
              <a:alpha val="10000"/>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1496" name="Body Level One…"/>
          <p:cNvSpPr txBox="1"/>
          <p:nvPr>
            <p:ph type="body" sz="quarter" idx="1"/>
          </p:nvPr>
        </p:nvSpPr>
        <p:spPr>
          <a:xfrm>
            <a:off x="6955472" y="949219"/>
            <a:ext cx="16371491" cy="2864418"/>
          </a:xfrm>
          <a:prstGeom prst="rect">
            <a:avLst/>
          </a:prstGeom>
          <a:solidFill>
            <a:srgbClr val="649F49"/>
          </a:solidFill>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1497" name="Rounded Rectangle"/>
          <p:cNvSpPr/>
          <p:nvPr>
            <p:ph type="body" sz="quarter" idx="21"/>
          </p:nvPr>
        </p:nvSpPr>
        <p:spPr>
          <a:xfrm>
            <a:off x="7013275" y="3991405"/>
            <a:ext cx="16255885" cy="2748809"/>
          </a:xfrm>
          <a:prstGeom prst="rect">
            <a:avLst/>
          </a:prstGeom>
          <a:solidFill>
            <a:srgbClr val="76AEEA"/>
          </a:solidFill>
        </p:spPr>
        <p:txBody>
          <a:bodyPr anchor="ctr"/>
          <a:lstStyle/>
          <a:p>
            <a:pPr/>
          </a:p>
        </p:txBody>
      </p:sp>
      <p:sp>
        <p:nvSpPr>
          <p:cNvPr id="1498" name="Rounded Rectangle"/>
          <p:cNvSpPr/>
          <p:nvPr>
            <p:ph type="body" sz="quarter" idx="22"/>
          </p:nvPr>
        </p:nvSpPr>
        <p:spPr>
          <a:xfrm>
            <a:off x="7011824" y="6974336"/>
            <a:ext cx="16258787" cy="2751712"/>
          </a:xfrm>
          <a:prstGeom prst="rect">
            <a:avLst/>
          </a:prstGeom>
          <a:solidFill>
            <a:srgbClr val="C94B38"/>
          </a:solidFill>
        </p:spPr>
        <p:txBody>
          <a:bodyPr anchor="ctr"/>
          <a:lstStyle/>
          <a:p>
            <a:pPr/>
          </a:p>
        </p:txBody>
      </p:sp>
      <p:sp>
        <p:nvSpPr>
          <p:cNvPr id="1499" name="Rounded Rectangle"/>
          <p:cNvSpPr/>
          <p:nvPr>
            <p:ph type="body" sz="quarter" idx="23"/>
          </p:nvPr>
        </p:nvSpPr>
        <p:spPr>
          <a:xfrm>
            <a:off x="7013619" y="9960511"/>
            <a:ext cx="16255197" cy="2748122"/>
          </a:xfrm>
          <a:prstGeom prst="rect">
            <a:avLst/>
          </a:prstGeom>
          <a:solidFill>
            <a:srgbClr val="D8B958"/>
          </a:solidFill>
        </p:spPr>
        <p:txBody>
          <a:bodyPr anchor="ctr"/>
          <a:lstStyle/>
          <a:p>
            <a:pPr/>
          </a:p>
        </p:txBody>
      </p:sp>
      <p:sp>
        <p:nvSpPr>
          <p:cNvPr id="1500" name="Text Placeholder 14"/>
          <p:cNvSpPr/>
          <p:nvPr>
            <p:ph type="body" sz="quarter" idx="24" hasCustomPrompt="1"/>
          </p:nvPr>
        </p:nvSpPr>
        <p:spPr>
          <a:xfrm>
            <a:off x="537007" y="11116460"/>
            <a:ext cx="4951299" cy="2097435"/>
          </a:xfrm>
          <a:prstGeom prst="rect">
            <a:avLst/>
          </a:prstGeom>
        </p:spPr>
        <p:txBody>
          <a:bodyPr anchor="b"/>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1501" name="Text Placeholder 14"/>
          <p:cNvSpPr/>
          <p:nvPr>
            <p:ph type="body" sz="quarter" idx="25" hasCustomPrompt="1"/>
          </p:nvPr>
        </p:nvSpPr>
        <p:spPr>
          <a:xfrm>
            <a:off x="7284366" y="2321111"/>
            <a:ext cx="4981907" cy="1166411"/>
          </a:xfrm>
          <a:prstGeom prst="rect">
            <a:avLst/>
          </a:prstGeom>
        </p:spPr>
        <p:txBody>
          <a:bodyPr anchor="b"/>
          <a:lstStyle>
            <a:lvl1pPr>
              <a:lnSpc>
                <a:spcPct val="120000"/>
              </a:lnSpc>
              <a:defRPr sz="2000">
                <a:solidFill>
                  <a:srgbClr val="FFFFFF"/>
                </a:solidFill>
              </a:defRPr>
            </a:lvl1pPr>
          </a:lstStyle>
          <a:p>
            <a:pPr/>
            <a:r>
              <a:t>Green R100 G159 B73 #649F49</a:t>
            </a:r>
          </a:p>
        </p:txBody>
      </p:sp>
      <p:sp>
        <p:nvSpPr>
          <p:cNvPr id="1502" name="Text Placeholder 14"/>
          <p:cNvSpPr/>
          <p:nvPr>
            <p:ph type="body" sz="quarter" idx="26" hasCustomPrompt="1"/>
          </p:nvPr>
        </p:nvSpPr>
        <p:spPr>
          <a:xfrm>
            <a:off x="7284366" y="5305492"/>
            <a:ext cx="4981907" cy="1166411"/>
          </a:xfrm>
          <a:prstGeom prst="rect">
            <a:avLst/>
          </a:prstGeom>
        </p:spPr>
        <p:txBody>
          <a:bodyPr anchor="b"/>
          <a:lstStyle>
            <a:lvl1pPr>
              <a:lnSpc>
                <a:spcPct val="120000"/>
              </a:lnSpc>
              <a:defRPr sz="2000">
                <a:solidFill>
                  <a:srgbClr val="FFFFFF"/>
                </a:solidFill>
              </a:defRPr>
            </a:lvl1pPr>
          </a:lstStyle>
          <a:p>
            <a:pPr/>
            <a:r>
              <a:t>Blue R118 G174 B234 #76AEEA</a:t>
            </a:r>
          </a:p>
        </p:txBody>
      </p:sp>
      <p:sp>
        <p:nvSpPr>
          <p:cNvPr id="1503" name="Text Placeholder 14"/>
          <p:cNvSpPr/>
          <p:nvPr>
            <p:ph type="body" sz="quarter" idx="27" hasCustomPrompt="1"/>
          </p:nvPr>
        </p:nvSpPr>
        <p:spPr>
          <a:xfrm>
            <a:off x="7284366" y="8289874"/>
            <a:ext cx="4981907" cy="1166411"/>
          </a:xfrm>
          <a:prstGeom prst="rect">
            <a:avLst/>
          </a:prstGeom>
        </p:spPr>
        <p:txBody>
          <a:bodyPr anchor="b"/>
          <a:lstStyle>
            <a:lvl1pPr>
              <a:lnSpc>
                <a:spcPct val="120000"/>
              </a:lnSpc>
              <a:defRPr sz="2000">
                <a:solidFill>
                  <a:srgbClr val="FFFFFF"/>
                </a:solidFill>
              </a:defRPr>
            </a:lvl1pPr>
          </a:lstStyle>
          <a:p>
            <a:pPr/>
            <a:r>
              <a:t>Red R201 G75 B56 #C94B38</a:t>
            </a:r>
          </a:p>
        </p:txBody>
      </p:sp>
      <p:sp>
        <p:nvSpPr>
          <p:cNvPr id="1504" name="Text Placeholder 14"/>
          <p:cNvSpPr/>
          <p:nvPr>
            <p:ph type="body" sz="quarter" idx="28" hasCustomPrompt="1"/>
          </p:nvPr>
        </p:nvSpPr>
        <p:spPr>
          <a:xfrm>
            <a:off x="7284366" y="11274256"/>
            <a:ext cx="4981907" cy="1166411"/>
          </a:xfrm>
          <a:prstGeom prst="rect">
            <a:avLst/>
          </a:prstGeom>
        </p:spPr>
        <p:txBody>
          <a:bodyPr anchor="b"/>
          <a:lstStyle>
            <a:lvl1pPr>
              <a:lnSpc>
                <a:spcPct val="120000"/>
              </a:lnSpc>
              <a:defRPr sz="2000">
                <a:solidFill>
                  <a:srgbClr val="FFFFFF"/>
                </a:solidFill>
              </a:defRPr>
            </a:lvl1pPr>
          </a:lstStyle>
          <a:p>
            <a:pPr/>
            <a:r>
              <a:t>Yellow R216 G185 B88 #D8B958</a:t>
            </a:r>
          </a:p>
        </p:txBody>
      </p:sp>
      <p:sp>
        <p:nvSpPr>
          <p:cNvPr id="1505"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506" name="Text Placeholder 14"/>
          <p:cNvSpPr/>
          <p:nvPr>
            <p:ph type="body" sz="quarter" idx="29" hasCustomPrompt="1"/>
          </p:nvPr>
        </p:nvSpPr>
        <p:spPr>
          <a:xfrm>
            <a:off x="537005" y="508753"/>
            <a:ext cx="5194801" cy="369333"/>
          </a:xfrm>
          <a:prstGeom prst="rect">
            <a:avLst/>
          </a:prstGeom>
        </p:spPr>
        <p:txBody>
          <a:bodyPr/>
          <a:lstStyle>
            <a:lvl1pPr defTabSz="734694">
              <a:lnSpc>
                <a:spcPct val="90000"/>
              </a:lnSpc>
              <a:defRPr sz="1779">
                <a:solidFill>
                  <a:srgbClr val="808080"/>
                </a:solidFill>
              </a:defRPr>
            </a:lvl1pPr>
          </a:lstStyle>
          <a:p>
            <a:pPr/>
            <a:r>
              <a:t>Colors</a:t>
            </a:r>
          </a:p>
        </p:txBody>
      </p:sp>
      <p:sp>
        <p:nvSpPr>
          <p:cNvPr id="1507" name="PaletteSecondary"/>
          <p:cNvSpPr txBox="1"/>
          <p:nvPr>
            <p:ph type="title" hasCustomPrompt="1"/>
          </p:nvPr>
        </p:nvSpPr>
        <p:spPr>
          <a:xfrm>
            <a:off x="537005" y="936381"/>
            <a:ext cx="5470683" cy="1754328"/>
          </a:xfrm>
          <a:prstGeom prst="rect">
            <a:avLst/>
          </a:prstGeom>
        </p:spPr>
        <p:txBody>
          <a:bodyPr anchor="t"/>
          <a:lstStyle>
            <a:lvl1pPr>
              <a:lnSpc>
                <a:spcPct val="90000"/>
              </a:lnSpc>
              <a:defRPr spc="-180" sz="6000">
                <a:solidFill>
                  <a:srgbClr val="FFFFFF"/>
                </a:solidFill>
              </a:defRPr>
            </a:lvl1pPr>
          </a:lstStyle>
          <a:p>
            <a:pPr/>
            <a:r>
              <a:t>PaletteSecondary</a:t>
            </a:r>
          </a:p>
        </p:txBody>
      </p:sp>
    </p:spTree>
  </p:cSld>
  <p:clrMapOvr>
    <a:masterClrMapping/>
  </p:clrMapOvr>
  <p:transition xmlns:p14="http://schemas.microsoft.com/office/powerpoint/2010/main" spd="med" advClick="1"/>
</p:sldLayout>
</file>

<file path=ppt/slideLayouts/slideLayout8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ondary palette (5 colors) 2">
    <p:spTree>
      <p:nvGrpSpPr>
        <p:cNvPr id="1" name=""/>
        <p:cNvGrpSpPr/>
        <p:nvPr/>
      </p:nvGrpSpPr>
      <p:grpSpPr>
        <a:xfrm>
          <a:off x="0" y="0"/>
          <a:ext cx="0" cy="0"/>
          <a:chOff x="0" y="0"/>
          <a:chExt cx="0" cy="0"/>
        </a:xfrm>
      </p:grpSpPr>
      <p:sp>
        <p:nvSpPr>
          <p:cNvPr id="1514" name="Rounded Rectangle"/>
          <p:cNvSpPr/>
          <p:nvPr/>
        </p:nvSpPr>
        <p:spPr>
          <a:xfrm>
            <a:off x="6435356" y="508000"/>
            <a:ext cx="17411724" cy="12700000"/>
          </a:xfrm>
          <a:prstGeom prst="roundRect">
            <a:avLst>
              <a:gd name="adj" fmla="val 1524"/>
            </a:avLst>
          </a:prstGeom>
          <a:solidFill>
            <a:srgbClr val="000000">
              <a:alpha val="4538"/>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1515" name="Body Level One…"/>
          <p:cNvSpPr txBox="1"/>
          <p:nvPr>
            <p:ph type="body" sz="quarter" idx="1"/>
          </p:nvPr>
        </p:nvSpPr>
        <p:spPr>
          <a:xfrm>
            <a:off x="6955472" y="949219"/>
            <a:ext cx="16371491" cy="2286892"/>
          </a:xfrm>
          <a:prstGeom prst="rect">
            <a:avLst/>
          </a:prstGeom>
          <a:solidFill>
            <a:srgbClr val="649F49"/>
          </a:solidFill>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1516" name="Rounded Rectangle"/>
          <p:cNvSpPr/>
          <p:nvPr>
            <p:ph type="body" sz="quarter" idx="21"/>
          </p:nvPr>
        </p:nvSpPr>
        <p:spPr>
          <a:xfrm>
            <a:off x="7013263" y="3389679"/>
            <a:ext cx="16255909" cy="2171309"/>
          </a:xfrm>
          <a:prstGeom prst="rect">
            <a:avLst/>
          </a:prstGeom>
          <a:solidFill>
            <a:srgbClr val="76AEEA"/>
          </a:solidFill>
        </p:spPr>
        <p:txBody>
          <a:bodyPr anchor="ctr"/>
          <a:lstStyle/>
          <a:p>
            <a:pPr/>
          </a:p>
        </p:txBody>
      </p:sp>
      <p:sp>
        <p:nvSpPr>
          <p:cNvPr id="1517" name="Rounded Rectangle"/>
          <p:cNvSpPr/>
          <p:nvPr>
            <p:ph type="body" sz="quarter" idx="22"/>
          </p:nvPr>
        </p:nvSpPr>
        <p:spPr>
          <a:xfrm>
            <a:off x="7012572" y="5771655"/>
            <a:ext cx="16257291" cy="2172689"/>
          </a:xfrm>
          <a:prstGeom prst="rect">
            <a:avLst/>
          </a:prstGeom>
          <a:solidFill>
            <a:srgbClr val="C94B38"/>
          </a:solidFill>
        </p:spPr>
        <p:txBody>
          <a:bodyPr anchor="ctr"/>
          <a:lstStyle/>
          <a:p>
            <a:pPr/>
          </a:p>
        </p:txBody>
      </p:sp>
      <p:sp>
        <p:nvSpPr>
          <p:cNvPr id="1518" name="Rounded Rectangle"/>
          <p:cNvSpPr/>
          <p:nvPr>
            <p:ph type="body" sz="quarter" idx="23"/>
          </p:nvPr>
        </p:nvSpPr>
        <p:spPr>
          <a:xfrm>
            <a:off x="7014695" y="8156446"/>
            <a:ext cx="16253045" cy="2168443"/>
          </a:xfrm>
          <a:prstGeom prst="rect">
            <a:avLst/>
          </a:prstGeom>
          <a:solidFill>
            <a:srgbClr val="D8B958"/>
          </a:solidFill>
        </p:spPr>
        <p:txBody>
          <a:bodyPr anchor="ctr"/>
          <a:lstStyle/>
          <a:p>
            <a:pPr/>
          </a:p>
        </p:txBody>
      </p:sp>
      <p:sp>
        <p:nvSpPr>
          <p:cNvPr id="1519" name="Rounded Rectangle"/>
          <p:cNvSpPr/>
          <p:nvPr>
            <p:ph type="body" sz="quarter" idx="24"/>
          </p:nvPr>
        </p:nvSpPr>
        <p:spPr>
          <a:xfrm>
            <a:off x="7011789" y="10536206"/>
            <a:ext cx="16258858" cy="2174257"/>
          </a:xfrm>
          <a:prstGeom prst="rect">
            <a:avLst/>
          </a:prstGeom>
          <a:solidFill>
            <a:srgbClr val="DB7996"/>
          </a:solidFill>
        </p:spPr>
        <p:txBody>
          <a:bodyPr anchor="ctr"/>
          <a:lstStyle/>
          <a:p>
            <a:pPr/>
          </a:p>
        </p:txBody>
      </p:sp>
      <p:sp>
        <p:nvSpPr>
          <p:cNvPr id="1520" name="Text Placeholder 14"/>
          <p:cNvSpPr/>
          <p:nvPr>
            <p:ph type="body" sz="quarter" idx="25" hasCustomPrompt="1"/>
          </p:nvPr>
        </p:nvSpPr>
        <p:spPr>
          <a:xfrm>
            <a:off x="537007" y="11116460"/>
            <a:ext cx="4951299" cy="2097435"/>
          </a:xfrm>
          <a:prstGeom prst="rect">
            <a:avLst/>
          </a:prstGeom>
        </p:spPr>
        <p:txBody>
          <a:bodyPr anchor="b"/>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1521" name="Text Placeholder 14"/>
          <p:cNvSpPr/>
          <p:nvPr>
            <p:ph type="body" sz="quarter" idx="26" hasCustomPrompt="1"/>
          </p:nvPr>
        </p:nvSpPr>
        <p:spPr>
          <a:xfrm>
            <a:off x="7284366" y="1732533"/>
            <a:ext cx="4981907" cy="1166411"/>
          </a:xfrm>
          <a:prstGeom prst="rect">
            <a:avLst/>
          </a:prstGeom>
        </p:spPr>
        <p:txBody>
          <a:bodyPr anchor="b"/>
          <a:lstStyle>
            <a:lvl1pPr>
              <a:lnSpc>
                <a:spcPct val="120000"/>
              </a:lnSpc>
              <a:defRPr sz="2000">
                <a:solidFill>
                  <a:srgbClr val="FFFFFF"/>
                </a:solidFill>
              </a:defRPr>
            </a:lvl1pPr>
          </a:lstStyle>
          <a:p>
            <a:pPr/>
            <a:r>
              <a:t>Green R100 G159 B73 #649F49</a:t>
            </a:r>
          </a:p>
        </p:txBody>
      </p:sp>
      <p:sp>
        <p:nvSpPr>
          <p:cNvPr id="1522" name="Text Placeholder 14"/>
          <p:cNvSpPr/>
          <p:nvPr>
            <p:ph type="body" sz="quarter" idx="27" hasCustomPrompt="1"/>
          </p:nvPr>
        </p:nvSpPr>
        <p:spPr>
          <a:xfrm>
            <a:off x="7284366" y="4115201"/>
            <a:ext cx="4981907" cy="1166411"/>
          </a:xfrm>
          <a:prstGeom prst="rect">
            <a:avLst/>
          </a:prstGeom>
        </p:spPr>
        <p:txBody>
          <a:bodyPr anchor="b"/>
          <a:lstStyle>
            <a:lvl1pPr>
              <a:lnSpc>
                <a:spcPct val="120000"/>
              </a:lnSpc>
              <a:defRPr sz="2000">
                <a:solidFill>
                  <a:srgbClr val="FFFFFF"/>
                </a:solidFill>
              </a:defRPr>
            </a:lvl1pPr>
          </a:lstStyle>
          <a:p>
            <a:pPr/>
            <a:r>
              <a:t>Blue R118 G174 B234 #76AEEA</a:t>
            </a:r>
          </a:p>
        </p:txBody>
      </p:sp>
      <p:sp>
        <p:nvSpPr>
          <p:cNvPr id="1523" name="Text Placeholder 14"/>
          <p:cNvSpPr/>
          <p:nvPr>
            <p:ph type="body" sz="quarter" idx="28" hasCustomPrompt="1"/>
          </p:nvPr>
        </p:nvSpPr>
        <p:spPr>
          <a:xfrm>
            <a:off x="7284366" y="6497868"/>
            <a:ext cx="4981907" cy="1166411"/>
          </a:xfrm>
          <a:prstGeom prst="rect">
            <a:avLst/>
          </a:prstGeom>
        </p:spPr>
        <p:txBody>
          <a:bodyPr anchor="b"/>
          <a:lstStyle>
            <a:lvl1pPr>
              <a:lnSpc>
                <a:spcPct val="120000"/>
              </a:lnSpc>
              <a:defRPr sz="2000">
                <a:solidFill>
                  <a:srgbClr val="FFFFFF"/>
                </a:solidFill>
              </a:defRPr>
            </a:lvl1pPr>
          </a:lstStyle>
          <a:p>
            <a:pPr/>
            <a:r>
              <a:t>Red R201 G75 B56 #C94B38</a:t>
            </a:r>
          </a:p>
        </p:txBody>
      </p:sp>
      <p:sp>
        <p:nvSpPr>
          <p:cNvPr id="1524" name="Text Placeholder 14"/>
          <p:cNvSpPr/>
          <p:nvPr>
            <p:ph type="body" sz="quarter" idx="29" hasCustomPrompt="1"/>
          </p:nvPr>
        </p:nvSpPr>
        <p:spPr>
          <a:xfrm>
            <a:off x="7284366" y="8880536"/>
            <a:ext cx="4981907" cy="1166411"/>
          </a:xfrm>
          <a:prstGeom prst="rect">
            <a:avLst/>
          </a:prstGeom>
        </p:spPr>
        <p:txBody>
          <a:bodyPr anchor="b"/>
          <a:lstStyle>
            <a:lvl1pPr>
              <a:lnSpc>
                <a:spcPct val="120000"/>
              </a:lnSpc>
              <a:defRPr sz="2000">
                <a:solidFill>
                  <a:srgbClr val="FFFFFF"/>
                </a:solidFill>
              </a:defRPr>
            </a:lvl1pPr>
          </a:lstStyle>
          <a:p>
            <a:pPr/>
            <a:r>
              <a:t>Yellow R216 G185 B88 #D8B958</a:t>
            </a:r>
          </a:p>
        </p:txBody>
      </p:sp>
      <p:sp>
        <p:nvSpPr>
          <p:cNvPr id="1525" name="Text Placeholder 14"/>
          <p:cNvSpPr/>
          <p:nvPr>
            <p:ph type="body" sz="quarter" idx="30" hasCustomPrompt="1"/>
          </p:nvPr>
        </p:nvSpPr>
        <p:spPr>
          <a:xfrm>
            <a:off x="7284366" y="11267582"/>
            <a:ext cx="4981907" cy="1166411"/>
          </a:xfrm>
          <a:prstGeom prst="rect">
            <a:avLst/>
          </a:prstGeom>
        </p:spPr>
        <p:txBody>
          <a:bodyPr anchor="b"/>
          <a:lstStyle>
            <a:lvl1pPr>
              <a:lnSpc>
                <a:spcPct val="120000"/>
              </a:lnSpc>
              <a:defRPr sz="2000">
                <a:solidFill>
                  <a:srgbClr val="FFFFFF"/>
                </a:solidFill>
              </a:defRPr>
            </a:lvl1pPr>
          </a:lstStyle>
          <a:p>
            <a:pPr/>
            <a:r>
              <a:t>Pink R219 G121 B150 #DB7996</a:t>
            </a:r>
          </a:p>
        </p:txBody>
      </p:sp>
      <p:sp>
        <p:nvSpPr>
          <p:cNvPr id="1526"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527" name="Text Placeholder 14"/>
          <p:cNvSpPr/>
          <p:nvPr>
            <p:ph type="body" sz="quarter" idx="31" hasCustomPrompt="1"/>
          </p:nvPr>
        </p:nvSpPr>
        <p:spPr>
          <a:xfrm>
            <a:off x="537005" y="508753"/>
            <a:ext cx="5194801" cy="369333"/>
          </a:xfrm>
          <a:prstGeom prst="rect">
            <a:avLst/>
          </a:prstGeom>
        </p:spPr>
        <p:txBody>
          <a:bodyPr/>
          <a:lstStyle>
            <a:lvl1pPr defTabSz="734694">
              <a:lnSpc>
                <a:spcPct val="90000"/>
              </a:lnSpc>
              <a:defRPr sz="1779">
                <a:solidFill>
                  <a:srgbClr val="C0C0C0"/>
                </a:solidFill>
              </a:defRPr>
            </a:lvl1pPr>
          </a:lstStyle>
          <a:p>
            <a:pPr/>
            <a:r>
              <a:t>Colors</a:t>
            </a:r>
          </a:p>
        </p:txBody>
      </p:sp>
      <p:sp>
        <p:nvSpPr>
          <p:cNvPr id="1528" name="PaletteSecondary"/>
          <p:cNvSpPr txBox="1"/>
          <p:nvPr>
            <p:ph type="title" hasCustomPrompt="1"/>
          </p:nvPr>
        </p:nvSpPr>
        <p:spPr>
          <a:xfrm>
            <a:off x="537005" y="936381"/>
            <a:ext cx="5470683" cy="1754328"/>
          </a:xfrm>
          <a:prstGeom prst="rect">
            <a:avLst/>
          </a:prstGeom>
        </p:spPr>
        <p:txBody>
          <a:bodyPr anchor="t"/>
          <a:lstStyle>
            <a:lvl1pPr>
              <a:lnSpc>
                <a:spcPct val="90000"/>
              </a:lnSpc>
              <a:defRPr spc="-180" sz="6000"/>
            </a:lvl1pPr>
          </a:lstStyle>
          <a:p>
            <a:pPr/>
            <a:r>
              <a:t>PaletteSecondary</a:t>
            </a:r>
          </a:p>
        </p:txBody>
      </p:sp>
    </p:spTree>
  </p:cSld>
  <p:clrMapOvr>
    <a:masterClrMapping/>
  </p:clrMapOvr>
  <p:transition xmlns:p14="http://schemas.microsoft.com/office/powerpoint/2010/main" spd="med" advClick="1"/>
</p:sldLayout>
</file>

<file path=ppt/slideLayouts/slideLayout8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ondary palette (5 colors) 2 – Grey">
    <p:bg>
      <p:bgPr>
        <a:solidFill>
          <a:srgbClr val="CCCDD1"/>
        </a:solidFill>
      </p:bgPr>
    </p:bg>
    <p:spTree>
      <p:nvGrpSpPr>
        <p:cNvPr id="1" name=""/>
        <p:cNvGrpSpPr/>
        <p:nvPr/>
      </p:nvGrpSpPr>
      <p:grpSpPr>
        <a:xfrm>
          <a:off x="0" y="0"/>
          <a:ext cx="0" cy="0"/>
          <a:chOff x="0" y="0"/>
          <a:chExt cx="0" cy="0"/>
        </a:xfrm>
      </p:grpSpPr>
      <p:sp>
        <p:nvSpPr>
          <p:cNvPr id="1535" name="Rounded Rectangle"/>
          <p:cNvSpPr/>
          <p:nvPr/>
        </p:nvSpPr>
        <p:spPr>
          <a:xfrm>
            <a:off x="6435356" y="508000"/>
            <a:ext cx="17411724" cy="12700000"/>
          </a:xfrm>
          <a:prstGeom prst="roundRect">
            <a:avLst>
              <a:gd name="adj" fmla="val 1524"/>
            </a:avLst>
          </a:prstGeom>
          <a:solidFill>
            <a:srgbClr val="000000">
              <a:alpha val="4538"/>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1536" name="Body Level One…"/>
          <p:cNvSpPr txBox="1"/>
          <p:nvPr>
            <p:ph type="body" sz="quarter" idx="1"/>
          </p:nvPr>
        </p:nvSpPr>
        <p:spPr>
          <a:xfrm>
            <a:off x="6955472" y="949219"/>
            <a:ext cx="16371491" cy="2286892"/>
          </a:xfrm>
          <a:prstGeom prst="rect">
            <a:avLst/>
          </a:prstGeom>
          <a:solidFill>
            <a:srgbClr val="649F49"/>
          </a:solidFill>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1537" name="Rounded Rectangle"/>
          <p:cNvSpPr/>
          <p:nvPr>
            <p:ph type="body" sz="quarter" idx="21"/>
          </p:nvPr>
        </p:nvSpPr>
        <p:spPr>
          <a:xfrm>
            <a:off x="7013263" y="3389679"/>
            <a:ext cx="16255909" cy="2171309"/>
          </a:xfrm>
          <a:prstGeom prst="rect">
            <a:avLst/>
          </a:prstGeom>
          <a:solidFill>
            <a:srgbClr val="76AEEA"/>
          </a:solidFill>
        </p:spPr>
        <p:txBody>
          <a:bodyPr anchor="ctr"/>
          <a:lstStyle/>
          <a:p>
            <a:pPr/>
          </a:p>
        </p:txBody>
      </p:sp>
      <p:sp>
        <p:nvSpPr>
          <p:cNvPr id="1538" name="Rounded Rectangle"/>
          <p:cNvSpPr/>
          <p:nvPr>
            <p:ph type="body" sz="quarter" idx="22"/>
          </p:nvPr>
        </p:nvSpPr>
        <p:spPr>
          <a:xfrm>
            <a:off x="7012572" y="5771655"/>
            <a:ext cx="16257291" cy="2172689"/>
          </a:xfrm>
          <a:prstGeom prst="rect">
            <a:avLst/>
          </a:prstGeom>
          <a:solidFill>
            <a:srgbClr val="C94B38"/>
          </a:solidFill>
        </p:spPr>
        <p:txBody>
          <a:bodyPr anchor="ctr"/>
          <a:lstStyle/>
          <a:p>
            <a:pPr/>
          </a:p>
        </p:txBody>
      </p:sp>
      <p:sp>
        <p:nvSpPr>
          <p:cNvPr id="1539" name="Rounded Rectangle"/>
          <p:cNvSpPr/>
          <p:nvPr>
            <p:ph type="body" sz="quarter" idx="23"/>
          </p:nvPr>
        </p:nvSpPr>
        <p:spPr>
          <a:xfrm>
            <a:off x="7014695" y="8156446"/>
            <a:ext cx="16253045" cy="2168443"/>
          </a:xfrm>
          <a:prstGeom prst="rect">
            <a:avLst/>
          </a:prstGeom>
          <a:solidFill>
            <a:srgbClr val="D8B958"/>
          </a:solidFill>
        </p:spPr>
        <p:txBody>
          <a:bodyPr anchor="ctr"/>
          <a:lstStyle/>
          <a:p>
            <a:pPr/>
          </a:p>
        </p:txBody>
      </p:sp>
      <p:sp>
        <p:nvSpPr>
          <p:cNvPr id="1540" name="Rounded Rectangle"/>
          <p:cNvSpPr/>
          <p:nvPr>
            <p:ph type="body" sz="quarter" idx="24"/>
          </p:nvPr>
        </p:nvSpPr>
        <p:spPr>
          <a:xfrm>
            <a:off x="7011789" y="10536206"/>
            <a:ext cx="16258858" cy="2174257"/>
          </a:xfrm>
          <a:prstGeom prst="rect">
            <a:avLst/>
          </a:prstGeom>
          <a:solidFill>
            <a:srgbClr val="DB7996"/>
          </a:solidFill>
        </p:spPr>
        <p:txBody>
          <a:bodyPr anchor="ctr"/>
          <a:lstStyle/>
          <a:p>
            <a:pPr/>
          </a:p>
        </p:txBody>
      </p:sp>
      <p:sp>
        <p:nvSpPr>
          <p:cNvPr id="1541" name="Text Placeholder 14"/>
          <p:cNvSpPr/>
          <p:nvPr>
            <p:ph type="body" sz="quarter" idx="25" hasCustomPrompt="1"/>
          </p:nvPr>
        </p:nvSpPr>
        <p:spPr>
          <a:xfrm>
            <a:off x="7284366" y="1732533"/>
            <a:ext cx="4981907" cy="1166411"/>
          </a:xfrm>
          <a:prstGeom prst="rect">
            <a:avLst/>
          </a:prstGeom>
        </p:spPr>
        <p:txBody>
          <a:bodyPr anchor="b"/>
          <a:lstStyle>
            <a:lvl1pPr>
              <a:lnSpc>
                <a:spcPct val="120000"/>
              </a:lnSpc>
              <a:defRPr sz="2000">
                <a:solidFill>
                  <a:srgbClr val="FFFFFF"/>
                </a:solidFill>
              </a:defRPr>
            </a:lvl1pPr>
          </a:lstStyle>
          <a:p>
            <a:pPr/>
            <a:r>
              <a:t>Green R100 G159 B73 #649F49</a:t>
            </a:r>
          </a:p>
        </p:txBody>
      </p:sp>
      <p:sp>
        <p:nvSpPr>
          <p:cNvPr id="1542" name="Text Placeholder 14"/>
          <p:cNvSpPr/>
          <p:nvPr>
            <p:ph type="body" sz="quarter" idx="26" hasCustomPrompt="1"/>
          </p:nvPr>
        </p:nvSpPr>
        <p:spPr>
          <a:xfrm>
            <a:off x="7284366" y="4115201"/>
            <a:ext cx="4981907" cy="1166411"/>
          </a:xfrm>
          <a:prstGeom prst="rect">
            <a:avLst/>
          </a:prstGeom>
        </p:spPr>
        <p:txBody>
          <a:bodyPr anchor="b"/>
          <a:lstStyle>
            <a:lvl1pPr>
              <a:lnSpc>
                <a:spcPct val="120000"/>
              </a:lnSpc>
              <a:defRPr sz="2000">
                <a:solidFill>
                  <a:srgbClr val="FFFFFF"/>
                </a:solidFill>
              </a:defRPr>
            </a:lvl1pPr>
          </a:lstStyle>
          <a:p>
            <a:pPr/>
            <a:r>
              <a:t>Blue R118 G174 B234 #76AEEA</a:t>
            </a:r>
          </a:p>
        </p:txBody>
      </p:sp>
      <p:sp>
        <p:nvSpPr>
          <p:cNvPr id="1543" name="Text Placeholder 14"/>
          <p:cNvSpPr/>
          <p:nvPr>
            <p:ph type="body" sz="quarter" idx="27" hasCustomPrompt="1"/>
          </p:nvPr>
        </p:nvSpPr>
        <p:spPr>
          <a:xfrm>
            <a:off x="7284366" y="6497868"/>
            <a:ext cx="4981907" cy="1166411"/>
          </a:xfrm>
          <a:prstGeom prst="rect">
            <a:avLst/>
          </a:prstGeom>
        </p:spPr>
        <p:txBody>
          <a:bodyPr anchor="b"/>
          <a:lstStyle>
            <a:lvl1pPr>
              <a:lnSpc>
                <a:spcPct val="120000"/>
              </a:lnSpc>
              <a:defRPr sz="2000">
                <a:solidFill>
                  <a:srgbClr val="FFFFFF"/>
                </a:solidFill>
              </a:defRPr>
            </a:lvl1pPr>
          </a:lstStyle>
          <a:p>
            <a:pPr/>
            <a:r>
              <a:t>Red R201 G75 B56 #C94B38</a:t>
            </a:r>
          </a:p>
        </p:txBody>
      </p:sp>
      <p:sp>
        <p:nvSpPr>
          <p:cNvPr id="1544" name="Text Placeholder 14"/>
          <p:cNvSpPr/>
          <p:nvPr>
            <p:ph type="body" sz="quarter" idx="28" hasCustomPrompt="1"/>
          </p:nvPr>
        </p:nvSpPr>
        <p:spPr>
          <a:xfrm>
            <a:off x="7284366" y="8880536"/>
            <a:ext cx="4981907" cy="1166411"/>
          </a:xfrm>
          <a:prstGeom prst="rect">
            <a:avLst/>
          </a:prstGeom>
        </p:spPr>
        <p:txBody>
          <a:bodyPr anchor="b"/>
          <a:lstStyle>
            <a:lvl1pPr>
              <a:lnSpc>
                <a:spcPct val="120000"/>
              </a:lnSpc>
              <a:defRPr sz="2000">
                <a:solidFill>
                  <a:srgbClr val="FFFFFF"/>
                </a:solidFill>
              </a:defRPr>
            </a:lvl1pPr>
          </a:lstStyle>
          <a:p>
            <a:pPr/>
            <a:r>
              <a:t>Yellow R216 G185 B88 #D8B958</a:t>
            </a:r>
          </a:p>
        </p:txBody>
      </p:sp>
      <p:sp>
        <p:nvSpPr>
          <p:cNvPr id="1545" name="Text Placeholder 14"/>
          <p:cNvSpPr/>
          <p:nvPr>
            <p:ph type="body" sz="quarter" idx="29" hasCustomPrompt="1"/>
          </p:nvPr>
        </p:nvSpPr>
        <p:spPr>
          <a:xfrm>
            <a:off x="7284366" y="11267582"/>
            <a:ext cx="4981907" cy="1166411"/>
          </a:xfrm>
          <a:prstGeom prst="rect">
            <a:avLst/>
          </a:prstGeom>
        </p:spPr>
        <p:txBody>
          <a:bodyPr anchor="b"/>
          <a:lstStyle>
            <a:lvl1pPr>
              <a:lnSpc>
                <a:spcPct val="120000"/>
              </a:lnSpc>
              <a:defRPr sz="2000">
                <a:solidFill>
                  <a:srgbClr val="FFFFFF"/>
                </a:solidFill>
              </a:defRPr>
            </a:lvl1pPr>
          </a:lstStyle>
          <a:p>
            <a:pPr/>
            <a:r>
              <a:t>Pink R219 G121 B150 #DB7996</a:t>
            </a:r>
          </a:p>
        </p:txBody>
      </p:sp>
      <p:sp>
        <p:nvSpPr>
          <p:cNvPr id="1546" name="Text Placeholder 14"/>
          <p:cNvSpPr/>
          <p:nvPr>
            <p:ph type="body" sz="quarter" idx="30" hasCustomPrompt="1"/>
          </p:nvPr>
        </p:nvSpPr>
        <p:spPr>
          <a:xfrm>
            <a:off x="537007" y="11116460"/>
            <a:ext cx="4951299" cy="2097435"/>
          </a:xfrm>
          <a:prstGeom prst="rect">
            <a:avLst/>
          </a:prstGeom>
        </p:spPr>
        <p:txBody>
          <a:bodyPr anchor="b"/>
          <a:lstStyle>
            <a:lvl1pPr defTabSz="817244">
              <a:lnSpc>
                <a:spcPct val="110000"/>
              </a:lnSpc>
              <a:defRPr sz="1979">
                <a:solidFill>
                  <a:srgbClr val="F2F2F2"/>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1547"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548" name="Text Placeholder 14"/>
          <p:cNvSpPr/>
          <p:nvPr>
            <p:ph type="body" sz="quarter" idx="31" hasCustomPrompt="1"/>
          </p:nvPr>
        </p:nvSpPr>
        <p:spPr>
          <a:xfrm>
            <a:off x="537005" y="508753"/>
            <a:ext cx="5194801" cy="369333"/>
          </a:xfrm>
          <a:prstGeom prst="rect">
            <a:avLst/>
          </a:prstGeom>
        </p:spPr>
        <p:txBody>
          <a:bodyPr/>
          <a:lstStyle>
            <a:lvl1pPr defTabSz="734694">
              <a:lnSpc>
                <a:spcPct val="90000"/>
              </a:lnSpc>
              <a:defRPr sz="1779">
                <a:solidFill>
                  <a:srgbClr val="F2F2F2"/>
                </a:solidFill>
              </a:defRPr>
            </a:lvl1pPr>
          </a:lstStyle>
          <a:p>
            <a:pPr/>
            <a:r>
              <a:t>Colors</a:t>
            </a:r>
          </a:p>
        </p:txBody>
      </p:sp>
      <p:sp>
        <p:nvSpPr>
          <p:cNvPr id="1549" name="PaletteSecondary"/>
          <p:cNvSpPr txBox="1"/>
          <p:nvPr>
            <p:ph type="title" hasCustomPrompt="1"/>
          </p:nvPr>
        </p:nvSpPr>
        <p:spPr>
          <a:xfrm>
            <a:off x="537005" y="936381"/>
            <a:ext cx="5470683" cy="1754328"/>
          </a:xfrm>
          <a:prstGeom prst="rect">
            <a:avLst/>
          </a:prstGeom>
        </p:spPr>
        <p:txBody>
          <a:bodyPr anchor="t"/>
          <a:lstStyle>
            <a:lvl1pPr>
              <a:lnSpc>
                <a:spcPct val="90000"/>
              </a:lnSpc>
              <a:defRPr spc="-180" sz="6000">
                <a:solidFill>
                  <a:srgbClr val="FFFFFF"/>
                </a:solidFill>
              </a:defRPr>
            </a:lvl1pPr>
          </a:lstStyle>
          <a:p>
            <a:pPr/>
            <a:r>
              <a:t>PaletteSecondary</a:t>
            </a:r>
          </a:p>
        </p:txBody>
      </p:sp>
    </p:spTree>
  </p:cSld>
  <p:clrMapOvr>
    <a:masterClrMapping/>
  </p:clrMapOvr>
  <p:transition xmlns:p14="http://schemas.microsoft.com/office/powerpoint/2010/main" spd="med" advClick="1"/>
</p:sldLayout>
</file>

<file path=ppt/slideLayouts/slideLayout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able of contents – Dark">
    <p:bg>
      <p:bgPr>
        <a:solidFill>
          <a:srgbClr val="000000"/>
        </a:solidFill>
      </p:bgPr>
    </p:bg>
    <p:spTree>
      <p:nvGrpSpPr>
        <p:cNvPr id="1" name=""/>
        <p:cNvGrpSpPr/>
        <p:nvPr/>
      </p:nvGrpSpPr>
      <p:grpSpPr>
        <a:xfrm>
          <a:off x="0" y="0"/>
          <a:ext cx="0" cy="0"/>
          <a:chOff x="0" y="0"/>
          <a:chExt cx="0" cy="0"/>
        </a:xfrm>
      </p:grpSpPr>
      <p:sp>
        <p:nvSpPr>
          <p:cNvPr id="158" name="Line"/>
          <p:cNvSpPr/>
          <p:nvPr/>
        </p:nvSpPr>
        <p:spPr>
          <a:xfrm>
            <a:off x="537006" y="3054026"/>
            <a:ext cx="23309988" cy="1"/>
          </a:xfrm>
          <a:prstGeom prst="line">
            <a:avLst/>
          </a:prstGeom>
          <a:ln w="25400">
            <a:solidFill>
              <a:srgbClr val="FFFFFF">
                <a:alpha val="15000"/>
              </a:srgbClr>
            </a:solidFill>
            <a:miter lim="400000"/>
          </a:ln>
        </p:spPr>
        <p:txBody>
          <a:bodyPr lIns="45718" tIns="45718" rIns="45718" bIns="45718"/>
          <a:lstStyle/>
          <a:p>
            <a:pPr/>
          </a:p>
        </p:txBody>
      </p:sp>
      <p:sp>
        <p:nvSpPr>
          <p:cNvPr id="159" name="Line"/>
          <p:cNvSpPr/>
          <p:nvPr/>
        </p:nvSpPr>
        <p:spPr>
          <a:xfrm>
            <a:off x="537006" y="4520336"/>
            <a:ext cx="23309988" cy="1"/>
          </a:xfrm>
          <a:prstGeom prst="line">
            <a:avLst/>
          </a:prstGeom>
          <a:ln w="25400">
            <a:solidFill>
              <a:srgbClr val="FFFFFF">
                <a:alpha val="15000"/>
              </a:srgbClr>
            </a:solidFill>
            <a:miter lim="400000"/>
          </a:ln>
        </p:spPr>
        <p:txBody>
          <a:bodyPr lIns="45718" tIns="45718" rIns="45718" bIns="45718"/>
          <a:lstStyle/>
          <a:p>
            <a:pPr/>
          </a:p>
        </p:txBody>
      </p:sp>
      <p:sp>
        <p:nvSpPr>
          <p:cNvPr id="160" name="Line"/>
          <p:cNvSpPr/>
          <p:nvPr/>
        </p:nvSpPr>
        <p:spPr>
          <a:xfrm>
            <a:off x="537006" y="5986647"/>
            <a:ext cx="23309988" cy="1"/>
          </a:xfrm>
          <a:prstGeom prst="line">
            <a:avLst/>
          </a:prstGeom>
          <a:ln w="25400">
            <a:solidFill>
              <a:srgbClr val="FFFFFF">
                <a:alpha val="15000"/>
              </a:srgbClr>
            </a:solidFill>
            <a:miter lim="400000"/>
          </a:ln>
        </p:spPr>
        <p:txBody>
          <a:bodyPr lIns="45718" tIns="45718" rIns="45718" bIns="45718"/>
          <a:lstStyle/>
          <a:p>
            <a:pPr/>
          </a:p>
        </p:txBody>
      </p:sp>
      <p:sp>
        <p:nvSpPr>
          <p:cNvPr id="161" name="Line"/>
          <p:cNvSpPr/>
          <p:nvPr/>
        </p:nvSpPr>
        <p:spPr>
          <a:xfrm>
            <a:off x="537006" y="7452959"/>
            <a:ext cx="23309988" cy="1"/>
          </a:xfrm>
          <a:prstGeom prst="line">
            <a:avLst/>
          </a:prstGeom>
          <a:ln w="25400">
            <a:solidFill>
              <a:srgbClr val="FFFFFF">
                <a:alpha val="15000"/>
              </a:srgbClr>
            </a:solidFill>
            <a:miter lim="400000"/>
          </a:ln>
        </p:spPr>
        <p:txBody>
          <a:bodyPr lIns="45718" tIns="45718" rIns="45718" bIns="45718"/>
          <a:lstStyle/>
          <a:p>
            <a:pPr/>
          </a:p>
        </p:txBody>
      </p:sp>
      <p:sp>
        <p:nvSpPr>
          <p:cNvPr id="162" name="Line"/>
          <p:cNvSpPr/>
          <p:nvPr/>
        </p:nvSpPr>
        <p:spPr>
          <a:xfrm>
            <a:off x="537006" y="8919268"/>
            <a:ext cx="23309988" cy="1"/>
          </a:xfrm>
          <a:prstGeom prst="line">
            <a:avLst/>
          </a:prstGeom>
          <a:ln w="25400">
            <a:solidFill>
              <a:srgbClr val="FFFFFF">
                <a:alpha val="15000"/>
              </a:srgbClr>
            </a:solidFill>
            <a:miter lim="400000"/>
          </a:ln>
        </p:spPr>
        <p:txBody>
          <a:bodyPr lIns="45718" tIns="45718" rIns="45718" bIns="45718"/>
          <a:lstStyle/>
          <a:p>
            <a:pPr/>
          </a:p>
        </p:txBody>
      </p:sp>
      <p:sp>
        <p:nvSpPr>
          <p:cNvPr id="163" name="Line"/>
          <p:cNvSpPr/>
          <p:nvPr/>
        </p:nvSpPr>
        <p:spPr>
          <a:xfrm>
            <a:off x="537006" y="10385578"/>
            <a:ext cx="23309988" cy="1"/>
          </a:xfrm>
          <a:prstGeom prst="line">
            <a:avLst/>
          </a:prstGeom>
          <a:ln w="25400">
            <a:solidFill>
              <a:srgbClr val="FFFFFF">
                <a:alpha val="15000"/>
              </a:srgbClr>
            </a:solidFill>
            <a:miter lim="400000"/>
          </a:ln>
        </p:spPr>
        <p:txBody>
          <a:bodyPr lIns="45718" tIns="45718" rIns="45718" bIns="45718"/>
          <a:lstStyle/>
          <a:p>
            <a:pPr/>
          </a:p>
        </p:txBody>
      </p:sp>
      <p:sp>
        <p:nvSpPr>
          <p:cNvPr id="164" name="Line"/>
          <p:cNvSpPr/>
          <p:nvPr/>
        </p:nvSpPr>
        <p:spPr>
          <a:xfrm>
            <a:off x="537006" y="11851890"/>
            <a:ext cx="23309988" cy="1"/>
          </a:xfrm>
          <a:prstGeom prst="line">
            <a:avLst/>
          </a:prstGeom>
          <a:ln w="25400">
            <a:solidFill>
              <a:srgbClr val="FFFFFF">
                <a:alpha val="15000"/>
              </a:srgbClr>
            </a:solidFill>
            <a:miter lim="400000"/>
          </a:ln>
        </p:spPr>
        <p:txBody>
          <a:bodyPr lIns="45718" tIns="45718" rIns="45718" bIns="45718"/>
          <a:lstStyle/>
          <a:p>
            <a:pPr/>
          </a:p>
        </p:txBody>
      </p:sp>
      <p:sp>
        <p:nvSpPr>
          <p:cNvPr id="165" name="Line"/>
          <p:cNvSpPr/>
          <p:nvPr/>
        </p:nvSpPr>
        <p:spPr>
          <a:xfrm>
            <a:off x="537006" y="1581256"/>
            <a:ext cx="23309988" cy="1"/>
          </a:xfrm>
          <a:prstGeom prst="line">
            <a:avLst/>
          </a:prstGeom>
          <a:ln w="25400">
            <a:solidFill>
              <a:srgbClr val="FFFFFF">
                <a:alpha val="15000"/>
              </a:srgbClr>
            </a:solidFill>
            <a:miter lim="400000"/>
          </a:ln>
        </p:spPr>
        <p:txBody>
          <a:bodyPr lIns="45718" tIns="45718" rIns="45718" bIns="45718"/>
          <a:lstStyle/>
          <a:p>
            <a:pPr/>
          </a:p>
        </p:txBody>
      </p:sp>
      <p:sp>
        <p:nvSpPr>
          <p:cNvPr id="166" name="Body Level One…"/>
          <p:cNvSpPr txBox="1"/>
          <p:nvPr>
            <p:ph type="body" sz="quarter" idx="1" hasCustomPrompt="1"/>
          </p:nvPr>
        </p:nvSpPr>
        <p:spPr>
          <a:xfrm>
            <a:off x="20337406" y="1750030"/>
            <a:ext cx="1300883" cy="435826"/>
          </a:xfrm>
          <a:prstGeom prst="rect">
            <a:avLst/>
          </a:prstGeom>
        </p:spPr>
        <p:txBody>
          <a:bodyPr/>
          <a:lstStyle>
            <a:lvl1pPr algn="r">
              <a:lnSpc>
                <a:spcPct val="110000"/>
              </a:lnSpc>
              <a:defRPr sz="2200">
                <a:solidFill>
                  <a:srgbClr val="FFFFFF"/>
                </a:solidFill>
              </a:defRPr>
            </a:lvl1pPr>
            <a:lvl2pPr algn="r">
              <a:lnSpc>
                <a:spcPct val="110000"/>
              </a:lnSpc>
              <a:defRPr sz="2200">
                <a:solidFill>
                  <a:srgbClr val="FFFFFF"/>
                </a:solidFill>
              </a:defRPr>
            </a:lvl2pPr>
            <a:lvl3pPr algn="r">
              <a:lnSpc>
                <a:spcPct val="110000"/>
              </a:lnSpc>
              <a:defRPr sz="2200">
                <a:solidFill>
                  <a:srgbClr val="FFFFFF"/>
                </a:solidFill>
              </a:defRPr>
            </a:lvl3pPr>
            <a:lvl4pPr algn="r">
              <a:lnSpc>
                <a:spcPct val="110000"/>
              </a:lnSpc>
              <a:defRPr sz="2200">
                <a:solidFill>
                  <a:srgbClr val="FFFFFF"/>
                </a:solidFill>
              </a:defRPr>
            </a:lvl4pPr>
            <a:lvl5pPr algn="r">
              <a:lnSpc>
                <a:spcPct val="110000"/>
              </a:lnSpc>
              <a:defRPr sz="2200">
                <a:solidFill>
                  <a:srgbClr val="FFFFFF"/>
                </a:solidFill>
              </a:defRPr>
            </a:lvl5pPr>
          </a:lstStyle>
          <a:p>
            <a:pPr/>
            <a:r>
              <a:t>1 – 8</a:t>
            </a:r>
          </a:p>
          <a:p>
            <a:pPr lvl="1"/>
            <a:r>
              <a:t/>
            </a:r>
          </a:p>
          <a:p>
            <a:pPr lvl="2"/>
            <a:r>
              <a:t/>
            </a:r>
          </a:p>
          <a:p>
            <a:pPr lvl="3"/>
            <a:r>
              <a:t/>
            </a:r>
          </a:p>
          <a:p>
            <a:pPr lvl="4"/>
            <a:r>
              <a:t/>
            </a:r>
          </a:p>
        </p:txBody>
      </p:sp>
      <p:sp>
        <p:nvSpPr>
          <p:cNvPr id="167" name="Text Placeholder 14"/>
          <p:cNvSpPr/>
          <p:nvPr>
            <p:ph type="body" sz="quarter" idx="21" hasCustomPrompt="1"/>
          </p:nvPr>
        </p:nvSpPr>
        <p:spPr>
          <a:xfrm>
            <a:off x="6379545" y="1764587"/>
            <a:ext cx="5472374" cy="435826"/>
          </a:xfrm>
          <a:prstGeom prst="rect">
            <a:avLst/>
          </a:prstGeom>
        </p:spPr>
        <p:txBody>
          <a:bodyPr/>
          <a:lstStyle>
            <a:lvl1pPr>
              <a:lnSpc>
                <a:spcPct val="110000"/>
              </a:lnSpc>
              <a:defRPr sz="2200">
                <a:solidFill>
                  <a:srgbClr val="808080"/>
                </a:solidFill>
              </a:defRPr>
            </a:lvl1pPr>
          </a:lstStyle>
          <a:p>
            <a:pPr/>
            <a:r>
              <a:t>If there is smaller text that would go here</a:t>
            </a:r>
          </a:p>
        </p:txBody>
      </p:sp>
      <p:sp>
        <p:nvSpPr>
          <p:cNvPr id="168" name="Text Placeholder 14"/>
          <p:cNvSpPr/>
          <p:nvPr>
            <p:ph type="body" sz="quarter" idx="22" hasCustomPrompt="1"/>
          </p:nvPr>
        </p:nvSpPr>
        <p:spPr>
          <a:xfrm>
            <a:off x="537006" y="1764587"/>
            <a:ext cx="5700028" cy="563232"/>
          </a:xfrm>
          <a:prstGeom prst="rect">
            <a:avLst/>
          </a:prstGeom>
        </p:spPr>
        <p:txBody>
          <a:bodyPr/>
          <a:lstStyle>
            <a:lvl1pPr defTabSz="759459">
              <a:lnSpc>
                <a:spcPct val="90000"/>
              </a:lnSpc>
              <a:defRPr sz="3128">
                <a:solidFill>
                  <a:srgbClr val="FFFFFF"/>
                </a:solidFill>
              </a:defRPr>
            </a:lvl1pPr>
          </a:lstStyle>
          <a:p>
            <a:pPr/>
            <a:r>
              <a:t>Introduction</a:t>
            </a:r>
          </a:p>
        </p:txBody>
      </p:sp>
      <p:sp>
        <p:nvSpPr>
          <p:cNvPr id="169" name="Picture Placeholder 4"/>
          <p:cNvSpPr/>
          <p:nvPr>
            <p:ph type="pic" sz="quarter" idx="23"/>
          </p:nvPr>
        </p:nvSpPr>
        <p:spPr>
          <a:xfrm>
            <a:off x="22110762" y="1750030"/>
            <a:ext cx="1736230" cy="1128664"/>
          </a:xfrm>
          <a:prstGeom prst="rect">
            <a:avLst/>
          </a:prstGeom>
        </p:spPr>
        <p:txBody>
          <a:bodyPr lIns="91439" rIns="91439">
            <a:noAutofit/>
          </a:bodyPr>
          <a:lstStyle/>
          <a:p>
            <a:pPr/>
          </a:p>
        </p:txBody>
      </p:sp>
      <p:sp>
        <p:nvSpPr>
          <p:cNvPr id="170" name="Table of contents"/>
          <p:cNvSpPr txBox="1"/>
          <p:nvPr>
            <p:ph type="title" hasCustomPrompt="1"/>
          </p:nvPr>
        </p:nvSpPr>
        <p:spPr>
          <a:xfrm>
            <a:off x="537006" y="584953"/>
            <a:ext cx="7028545" cy="510909"/>
          </a:xfrm>
          <a:prstGeom prst="rect">
            <a:avLst/>
          </a:prstGeom>
        </p:spPr>
        <p:txBody>
          <a:bodyPr anchor="t"/>
          <a:lstStyle>
            <a:lvl1pPr>
              <a:defRPr spc="0" sz="3400">
                <a:solidFill>
                  <a:srgbClr val="808080"/>
                </a:solidFill>
              </a:defRPr>
            </a:lvl1pPr>
          </a:lstStyle>
          <a:p>
            <a:pPr/>
            <a:r>
              <a:t>Table of contents</a:t>
            </a:r>
          </a:p>
        </p:txBody>
      </p:sp>
      <p:sp>
        <p:nvSpPr>
          <p:cNvPr id="171" name="Text Placeholder 14"/>
          <p:cNvSpPr/>
          <p:nvPr>
            <p:ph type="body" sz="quarter" idx="24" hasCustomPrompt="1"/>
          </p:nvPr>
        </p:nvSpPr>
        <p:spPr>
          <a:xfrm>
            <a:off x="20337406" y="3222800"/>
            <a:ext cx="1300883" cy="435826"/>
          </a:xfrm>
          <a:prstGeom prst="rect">
            <a:avLst/>
          </a:prstGeom>
        </p:spPr>
        <p:txBody>
          <a:bodyPr/>
          <a:lstStyle>
            <a:lvl1pPr algn="r">
              <a:lnSpc>
                <a:spcPct val="110000"/>
              </a:lnSpc>
              <a:defRPr sz="2200">
                <a:solidFill>
                  <a:srgbClr val="FFFFFF"/>
                </a:solidFill>
              </a:defRPr>
            </a:lvl1pPr>
          </a:lstStyle>
          <a:p>
            <a:pPr/>
            <a:r>
              <a:t>9 – 24</a:t>
            </a:r>
          </a:p>
        </p:txBody>
      </p:sp>
      <p:sp>
        <p:nvSpPr>
          <p:cNvPr id="172" name="Text Placeholder 14"/>
          <p:cNvSpPr/>
          <p:nvPr>
            <p:ph type="body" sz="quarter" idx="25" hasCustomPrompt="1"/>
          </p:nvPr>
        </p:nvSpPr>
        <p:spPr>
          <a:xfrm>
            <a:off x="6379545" y="3237357"/>
            <a:ext cx="5472374" cy="435826"/>
          </a:xfrm>
          <a:prstGeom prst="rect">
            <a:avLst/>
          </a:prstGeom>
        </p:spPr>
        <p:txBody>
          <a:bodyPr/>
          <a:lstStyle>
            <a:lvl1pPr>
              <a:lnSpc>
                <a:spcPct val="110000"/>
              </a:lnSpc>
              <a:defRPr sz="2200">
                <a:solidFill>
                  <a:srgbClr val="808080"/>
                </a:solidFill>
              </a:defRPr>
            </a:lvl1pPr>
          </a:lstStyle>
          <a:p>
            <a:pPr/>
            <a:r>
              <a:t>If there is smaller text that would go here</a:t>
            </a:r>
          </a:p>
        </p:txBody>
      </p:sp>
      <p:sp>
        <p:nvSpPr>
          <p:cNvPr id="173" name="Text Placeholder 14"/>
          <p:cNvSpPr/>
          <p:nvPr>
            <p:ph type="body" sz="quarter" idx="26" hasCustomPrompt="1"/>
          </p:nvPr>
        </p:nvSpPr>
        <p:spPr>
          <a:xfrm>
            <a:off x="537006" y="3237357"/>
            <a:ext cx="5700028" cy="563232"/>
          </a:xfrm>
          <a:prstGeom prst="rect">
            <a:avLst/>
          </a:prstGeom>
        </p:spPr>
        <p:txBody>
          <a:bodyPr/>
          <a:lstStyle>
            <a:lvl1pPr defTabSz="759459">
              <a:lnSpc>
                <a:spcPct val="90000"/>
              </a:lnSpc>
              <a:defRPr sz="3128">
                <a:solidFill>
                  <a:srgbClr val="FFFFFF"/>
                </a:solidFill>
              </a:defRPr>
            </a:lvl1pPr>
          </a:lstStyle>
          <a:p>
            <a:pPr/>
            <a:r>
              <a:t>Logo</a:t>
            </a:r>
          </a:p>
        </p:txBody>
      </p:sp>
      <p:sp>
        <p:nvSpPr>
          <p:cNvPr id="174" name="Picture Placeholder 9"/>
          <p:cNvSpPr/>
          <p:nvPr>
            <p:ph type="pic" sz="quarter" idx="27"/>
          </p:nvPr>
        </p:nvSpPr>
        <p:spPr>
          <a:xfrm>
            <a:off x="22110762" y="3222800"/>
            <a:ext cx="1736230" cy="1128664"/>
          </a:xfrm>
          <a:prstGeom prst="rect">
            <a:avLst/>
          </a:prstGeom>
        </p:spPr>
        <p:txBody>
          <a:bodyPr lIns="91439" rIns="91439">
            <a:noAutofit/>
          </a:bodyPr>
          <a:lstStyle/>
          <a:p>
            <a:pPr/>
          </a:p>
        </p:txBody>
      </p:sp>
      <p:sp>
        <p:nvSpPr>
          <p:cNvPr id="175" name="Text Placeholder 14"/>
          <p:cNvSpPr/>
          <p:nvPr>
            <p:ph type="body" sz="quarter" idx="28" hasCustomPrompt="1"/>
          </p:nvPr>
        </p:nvSpPr>
        <p:spPr>
          <a:xfrm>
            <a:off x="20337406" y="4689111"/>
            <a:ext cx="1300883" cy="435826"/>
          </a:xfrm>
          <a:prstGeom prst="rect">
            <a:avLst/>
          </a:prstGeom>
        </p:spPr>
        <p:txBody>
          <a:bodyPr/>
          <a:lstStyle>
            <a:lvl1pPr algn="r">
              <a:lnSpc>
                <a:spcPct val="110000"/>
              </a:lnSpc>
              <a:defRPr sz="2200">
                <a:solidFill>
                  <a:srgbClr val="FFFFFF"/>
                </a:solidFill>
              </a:defRPr>
            </a:lvl1pPr>
          </a:lstStyle>
          <a:p>
            <a:pPr/>
            <a:r>
              <a:t>25 – 37</a:t>
            </a:r>
          </a:p>
        </p:txBody>
      </p:sp>
      <p:sp>
        <p:nvSpPr>
          <p:cNvPr id="176" name="Text Placeholder 14"/>
          <p:cNvSpPr/>
          <p:nvPr>
            <p:ph type="body" sz="quarter" idx="29" hasCustomPrompt="1"/>
          </p:nvPr>
        </p:nvSpPr>
        <p:spPr>
          <a:xfrm>
            <a:off x="6379545" y="4689111"/>
            <a:ext cx="5472374" cy="435826"/>
          </a:xfrm>
          <a:prstGeom prst="rect">
            <a:avLst/>
          </a:prstGeom>
        </p:spPr>
        <p:txBody>
          <a:bodyPr/>
          <a:lstStyle>
            <a:lvl1pPr>
              <a:lnSpc>
                <a:spcPct val="110000"/>
              </a:lnSpc>
              <a:defRPr sz="2200">
                <a:solidFill>
                  <a:srgbClr val="808080"/>
                </a:solidFill>
              </a:defRPr>
            </a:lvl1pPr>
          </a:lstStyle>
          <a:p>
            <a:pPr/>
            <a:r>
              <a:t>If there is smaller text that would go here</a:t>
            </a:r>
          </a:p>
        </p:txBody>
      </p:sp>
      <p:sp>
        <p:nvSpPr>
          <p:cNvPr id="177" name="Text Placeholder 14"/>
          <p:cNvSpPr/>
          <p:nvPr>
            <p:ph type="body" sz="quarter" idx="30" hasCustomPrompt="1"/>
          </p:nvPr>
        </p:nvSpPr>
        <p:spPr>
          <a:xfrm>
            <a:off x="537006" y="4689111"/>
            <a:ext cx="5700028" cy="563232"/>
          </a:xfrm>
          <a:prstGeom prst="rect">
            <a:avLst/>
          </a:prstGeom>
        </p:spPr>
        <p:txBody>
          <a:bodyPr/>
          <a:lstStyle>
            <a:lvl1pPr defTabSz="759459">
              <a:lnSpc>
                <a:spcPct val="90000"/>
              </a:lnSpc>
              <a:defRPr sz="3128">
                <a:solidFill>
                  <a:srgbClr val="FFFFFF"/>
                </a:solidFill>
              </a:defRPr>
            </a:lvl1pPr>
          </a:lstStyle>
          <a:p>
            <a:pPr/>
            <a:r>
              <a:t>Colors</a:t>
            </a:r>
          </a:p>
        </p:txBody>
      </p:sp>
      <p:sp>
        <p:nvSpPr>
          <p:cNvPr id="178" name="Picture Placeholder 13"/>
          <p:cNvSpPr/>
          <p:nvPr>
            <p:ph type="pic" sz="quarter" idx="31"/>
          </p:nvPr>
        </p:nvSpPr>
        <p:spPr>
          <a:xfrm>
            <a:off x="22110762" y="4689111"/>
            <a:ext cx="1736230" cy="1128664"/>
          </a:xfrm>
          <a:prstGeom prst="rect">
            <a:avLst/>
          </a:prstGeom>
        </p:spPr>
        <p:txBody>
          <a:bodyPr lIns="91439" rIns="91439">
            <a:noAutofit/>
          </a:bodyPr>
          <a:lstStyle/>
          <a:p>
            <a:pPr/>
          </a:p>
        </p:txBody>
      </p:sp>
      <p:sp>
        <p:nvSpPr>
          <p:cNvPr id="179" name="Text Placeholder 14"/>
          <p:cNvSpPr/>
          <p:nvPr>
            <p:ph type="body" sz="quarter" idx="32" hasCustomPrompt="1"/>
          </p:nvPr>
        </p:nvSpPr>
        <p:spPr>
          <a:xfrm>
            <a:off x="20337406" y="6155423"/>
            <a:ext cx="1300883" cy="435826"/>
          </a:xfrm>
          <a:prstGeom prst="rect">
            <a:avLst/>
          </a:prstGeom>
        </p:spPr>
        <p:txBody>
          <a:bodyPr/>
          <a:lstStyle>
            <a:lvl1pPr algn="r">
              <a:lnSpc>
                <a:spcPct val="110000"/>
              </a:lnSpc>
              <a:defRPr sz="2200">
                <a:solidFill>
                  <a:srgbClr val="FFFFFF"/>
                </a:solidFill>
              </a:defRPr>
            </a:lvl1pPr>
          </a:lstStyle>
          <a:p>
            <a:pPr/>
            <a:r>
              <a:t>38 – 47</a:t>
            </a:r>
          </a:p>
        </p:txBody>
      </p:sp>
      <p:sp>
        <p:nvSpPr>
          <p:cNvPr id="180" name="Text Placeholder 14"/>
          <p:cNvSpPr/>
          <p:nvPr>
            <p:ph type="body" sz="quarter" idx="33" hasCustomPrompt="1"/>
          </p:nvPr>
        </p:nvSpPr>
        <p:spPr>
          <a:xfrm>
            <a:off x="6379545" y="6155423"/>
            <a:ext cx="5472374" cy="435826"/>
          </a:xfrm>
          <a:prstGeom prst="rect">
            <a:avLst/>
          </a:prstGeom>
        </p:spPr>
        <p:txBody>
          <a:bodyPr/>
          <a:lstStyle>
            <a:lvl1pPr>
              <a:lnSpc>
                <a:spcPct val="110000"/>
              </a:lnSpc>
              <a:defRPr sz="2200">
                <a:solidFill>
                  <a:srgbClr val="808080"/>
                </a:solidFill>
              </a:defRPr>
            </a:lvl1pPr>
          </a:lstStyle>
          <a:p>
            <a:pPr/>
            <a:r>
              <a:t>If there is smaller text that would go here</a:t>
            </a:r>
          </a:p>
        </p:txBody>
      </p:sp>
      <p:sp>
        <p:nvSpPr>
          <p:cNvPr id="181" name="Text Placeholder 14"/>
          <p:cNvSpPr/>
          <p:nvPr>
            <p:ph type="body" sz="quarter" idx="34" hasCustomPrompt="1"/>
          </p:nvPr>
        </p:nvSpPr>
        <p:spPr>
          <a:xfrm>
            <a:off x="537006" y="6155423"/>
            <a:ext cx="5700028" cy="563232"/>
          </a:xfrm>
          <a:prstGeom prst="rect">
            <a:avLst/>
          </a:prstGeom>
        </p:spPr>
        <p:txBody>
          <a:bodyPr/>
          <a:lstStyle>
            <a:lvl1pPr defTabSz="759459">
              <a:lnSpc>
                <a:spcPct val="90000"/>
              </a:lnSpc>
              <a:defRPr sz="3128">
                <a:solidFill>
                  <a:srgbClr val="FFFFFF"/>
                </a:solidFill>
              </a:defRPr>
            </a:lvl1pPr>
          </a:lstStyle>
          <a:p>
            <a:pPr/>
            <a:r>
              <a:t>Typography</a:t>
            </a:r>
          </a:p>
        </p:txBody>
      </p:sp>
      <p:sp>
        <p:nvSpPr>
          <p:cNvPr id="182" name="Picture Placeholder 17"/>
          <p:cNvSpPr/>
          <p:nvPr>
            <p:ph type="pic" sz="quarter" idx="35"/>
          </p:nvPr>
        </p:nvSpPr>
        <p:spPr>
          <a:xfrm>
            <a:off x="22110762" y="6155423"/>
            <a:ext cx="1736230" cy="1128664"/>
          </a:xfrm>
          <a:prstGeom prst="rect">
            <a:avLst/>
          </a:prstGeom>
        </p:spPr>
        <p:txBody>
          <a:bodyPr lIns="91439" rIns="91439">
            <a:noAutofit/>
          </a:bodyPr>
          <a:lstStyle/>
          <a:p>
            <a:pPr/>
          </a:p>
        </p:txBody>
      </p:sp>
      <p:sp>
        <p:nvSpPr>
          <p:cNvPr id="183" name="Text Placeholder 14"/>
          <p:cNvSpPr/>
          <p:nvPr>
            <p:ph type="body" sz="quarter" idx="36" hasCustomPrompt="1"/>
          </p:nvPr>
        </p:nvSpPr>
        <p:spPr>
          <a:xfrm>
            <a:off x="20337406" y="7621734"/>
            <a:ext cx="1300883" cy="435825"/>
          </a:xfrm>
          <a:prstGeom prst="rect">
            <a:avLst/>
          </a:prstGeom>
        </p:spPr>
        <p:txBody>
          <a:bodyPr/>
          <a:lstStyle>
            <a:lvl1pPr algn="r">
              <a:lnSpc>
                <a:spcPct val="110000"/>
              </a:lnSpc>
              <a:defRPr sz="2200">
                <a:solidFill>
                  <a:srgbClr val="FFFFFF"/>
                </a:solidFill>
              </a:defRPr>
            </a:lvl1pPr>
          </a:lstStyle>
          <a:p>
            <a:pPr/>
            <a:r>
              <a:t>48 – 54</a:t>
            </a:r>
          </a:p>
        </p:txBody>
      </p:sp>
      <p:sp>
        <p:nvSpPr>
          <p:cNvPr id="184" name="Text Placeholder 14"/>
          <p:cNvSpPr/>
          <p:nvPr>
            <p:ph type="body" sz="quarter" idx="37" hasCustomPrompt="1"/>
          </p:nvPr>
        </p:nvSpPr>
        <p:spPr>
          <a:xfrm>
            <a:off x="6379545" y="7621734"/>
            <a:ext cx="5472374" cy="435825"/>
          </a:xfrm>
          <a:prstGeom prst="rect">
            <a:avLst/>
          </a:prstGeom>
        </p:spPr>
        <p:txBody>
          <a:bodyPr/>
          <a:lstStyle>
            <a:lvl1pPr>
              <a:lnSpc>
                <a:spcPct val="110000"/>
              </a:lnSpc>
              <a:defRPr sz="2200">
                <a:solidFill>
                  <a:srgbClr val="808080"/>
                </a:solidFill>
              </a:defRPr>
            </a:lvl1pPr>
          </a:lstStyle>
          <a:p>
            <a:pPr/>
            <a:r>
              <a:t>If there is smaller text that would go here</a:t>
            </a:r>
          </a:p>
        </p:txBody>
      </p:sp>
      <p:sp>
        <p:nvSpPr>
          <p:cNvPr id="185" name="Text Placeholder 14"/>
          <p:cNvSpPr/>
          <p:nvPr>
            <p:ph type="body" sz="quarter" idx="38" hasCustomPrompt="1"/>
          </p:nvPr>
        </p:nvSpPr>
        <p:spPr>
          <a:xfrm>
            <a:off x="537006" y="7621734"/>
            <a:ext cx="5700028" cy="563231"/>
          </a:xfrm>
          <a:prstGeom prst="rect">
            <a:avLst/>
          </a:prstGeom>
        </p:spPr>
        <p:txBody>
          <a:bodyPr/>
          <a:lstStyle>
            <a:lvl1pPr defTabSz="759459">
              <a:lnSpc>
                <a:spcPct val="90000"/>
              </a:lnSpc>
              <a:defRPr sz="3128">
                <a:solidFill>
                  <a:srgbClr val="FFFFFF"/>
                </a:solidFill>
              </a:defRPr>
            </a:lvl1pPr>
          </a:lstStyle>
          <a:p>
            <a:pPr/>
            <a:r>
              <a:t>Design</a:t>
            </a:r>
          </a:p>
        </p:txBody>
      </p:sp>
      <p:sp>
        <p:nvSpPr>
          <p:cNvPr id="186" name="Picture Placeholder 21"/>
          <p:cNvSpPr/>
          <p:nvPr>
            <p:ph type="pic" sz="quarter" idx="39"/>
          </p:nvPr>
        </p:nvSpPr>
        <p:spPr>
          <a:xfrm>
            <a:off x="22110762" y="7621734"/>
            <a:ext cx="1736230" cy="1128663"/>
          </a:xfrm>
          <a:prstGeom prst="rect">
            <a:avLst/>
          </a:prstGeom>
        </p:spPr>
        <p:txBody>
          <a:bodyPr lIns="91439" rIns="91439">
            <a:noAutofit/>
          </a:bodyPr>
          <a:lstStyle/>
          <a:p>
            <a:pPr/>
          </a:p>
        </p:txBody>
      </p:sp>
      <p:sp>
        <p:nvSpPr>
          <p:cNvPr id="187" name="Text Placeholder 14"/>
          <p:cNvSpPr/>
          <p:nvPr>
            <p:ph type="body" sz="quarter" idx="40" hasCustomPrompt="1"/>
          </p:nvPr>
        </p:nvSpPr>
        <p:spPr>
          <a:xfrm>
            <a:off x="20337406" y="9088045"/>
            <a:ext cx="1300883" cy="435826"/>
          </a:xfrm>
          <a:prstGeom prst="rect">
            <a:avLst/>
          </a:prstGeom>
        </p:spPr>
        <p:txBody>
          <a:bodyPr/>
          <a:lstStyle>
            <a:lvl1pPr algn="r">
              <a:lnSpc>
                <a:spcPct val="110000"/>
              </a:lnSpc>
              <a:defRPr sz="2200">
                <a:solidFill>
                  <a:srgbClr val="FFFFFF"/>
                </a:solidFill>
              </a:defRPr>
            </a:lvl1pPr>
          </a:lstStyle>
          <a:p>
            <a:pPr/>
            <a:r>
              <a:t>55 – 60</a:t>
            </a:r>
          </a:p>
        </p:txBody>
      </p:sp>
      <p:sp>
        <p:nvSpPr>
          <p:cNvPr id="188" name="Text Placeholder 14"/>
          <p:cNvSpPr/>
          <p:nvPr>
            <p:ph type="body" sz="quarter" idx="41" hasCustomPrompt="1"/>
          </p:nvPr>
        </p:nvSpPr>
        <p:spPr>
          <a:xfrm>
            <a:off x="6379545" y="9088045"/>
            <a:ext cx="5472374" cy="435826"/>
          </a:xfrm>
          <a:prstGeom prst="rect">
            <a:avLst/>
          </a:prstGeom>
        </p:spPr>
        <p:txBody>
          <a:bodyPr/>
          <a:lstStyle>
            <a:lvl1pPr>
              <a:lnSpc>
                <a:spcPct val="110000"/>
              </a:lnSpc>
              <a:defRPr sz="2200">
                <a:solidFill>
                  <a:srgbClr val="808080"/>
                </a:solidFill>
              </a:defRPr>
            </a:lvl1pPr>
          </a:lstStyle>
          <a:p>
            <a:pPr/>
            <a:r>
              <a:t>If there is smaller text that would go here</a:t>
            </a:r>
          </a:p>
        </p:txBody>
      </p:sp>
      <p:sp>
        <p:nvSpPr>
          <p:cNvPr id="189" name="Text Placeholder 14"/>
          <p:cNvSpPr/>
          <p:nvPr>
            <p:ph type="body" sz="quarter" idx="42" hasCustomPrompt="1"/>
          </p:nvPr>
        </p:nvSpPr>
        <p:spPr>
          <a:xfrm>
            <a:off x="537006" y="9088045"/>
            <a:ext cx="5700028" cy="563232"/>
          </a:xfrm>
          <a:prstGeom prst="rect">
            <a:avLst/>
          </a:prstGeom>
        </p:spPr>
        <p:txBody>
          <a:bodyPr/>
          <a:lstStyle>
            <a:lvl1pPr defTabSz="759459">
              <a:lnSpc>
                <a:spcPct val="90000"/>
              </a:lnSpc>
              <a:defRPr sz="3128">
                <a:solidFill>
                  <a:srgbClr val="FFFFFF"/>
                </a:solidFill>
              </a:defRPr>
            </a:lvl1pPr>
          </a:lstStyle>
          <a:p>
            <a:pPr/>
            <a:r>
              <a:t>Photography</a:t>
            </a:r>
          </a:p>
        </p:txBody>
      </p:sp>
      <p:sp>
        <p:nvSpPr>
          <p:cNvPr id="190" name="Picture Placeholder 25"/>
          <p:cNvSpPr/>
          <p:nvPr>
            <p:ph type="pic" sz="quarter" idx="43"/>
          </p:nvPr>
        </p:nvSpPr>
        <p:spPr>
          <a:xfrm>
            <a:off x="22110762" y="9088045"/>
            <a:ext cx="1736230" cy="1128664"/>
          </a:xfrm>
          <a:prstGeom prst="rect">
            <a:avLst/>
          </a:prstGeom>
        </p:spPr>
        <p:txBody>
          <a:bodyPr lIns="91439" rIns="91439">
            <a:noAutofit/>
          </a:bodyPr>
          <a:lstStyle/>
          <a:p>
            <a:pPr/>
          </a:p>
        </p:txBody>
      </p:sp>
      <p:sp>
        <p:nvSpPr>
          <p:cNvPr id="191" name="Text Placeholder 14"/>
          <p:cNvSpPr/>
          <p:nvPr>
            <p:ph type="body" sz="quarter" idx="44" hasCustomPrompt="1"/>
          </p:nvPr>
        </p:nvSpPr>
        <p:spPr>
          <a:xfrm>
            <a:off x="20337406" y="10621620"/>
            <a:ext cx="1300883" cy="435826"/>
          </a:xfrm>
          <a:prstGeom prst="rect">
            <a:avLst/>
          </a:prstGeom>
        </p:spPr>
        <p:txBody>
          <a:bodyPr/>
          <a:lstStyle>
            <a:lvl1pPr algn="r">
              <a:lnSpc>
                <a:spcPct val="110000"/>
              </a:lnSpc>
              <a:defRPr sz="2200">
                <a:solidFill>
                  <a:srgbClr val="FFFFFF"/>
                </a:solidFill>
              </a:defRPr>
            </a:lvl1pPr>
          </a:lstStyle>
          <a:p>
            <a:pPr/>
            <a:r>
              <a:t>61 – 69</a:t>
            </a:r>
          </a:p>
        </p:txBody>
      </p:sp>
      <p:sp>
        <p:nvSpPr>
          <p:cNvPr id="192" name="Text Placeholder 14"/>
          <p:cNvSpPr/>
          <p:nvPr>
            <p:ph type="body" sz="quarter" idx="45" hasCustomPrompt="1"/>
          </p:nvPr>
        </p:nvSpPr>
        <p:spPr>
          <a:xfrm>
            <a:off x="6379545" y="10636177"/>
            <a:ext cx="5472374" cy="435826"/>
          </a:xfrm>
          <a:prstGeom prst="rect">
            <a:avLst/>
          </a:prstGeom>
        </p:spPr>
        <p:txBody>
          <a:bodyPr/>
          <a:lstStyle>
            <a:lvl1pPr>
              <a:lnSpc>
                <a:spcPct val="110000"/>
              </a:lnSpc>
              <a:defRPr sz="2200">
                <a:solidFill>
                  <a:srgbClr val="808080"/>
                </a:solidFill>
              </a:defRPr>
            </a:lvl1pPr>
          </a:lstStyle>
          <a:p>
            <a:pPr/>
            <a:r>
              <a:t>If there is smaller text that would go here</a:t>
            </a:r>
          </a:p>
        </p:txBody>
      </p:sp>
      <p:sp>
        <p:nvSpPr>
          <p:cNvPr id="193" name="Text Placeholder 14"/>
          <p:cNvSpPr/>
          <p:nvPr>
            <p:ph type="body" sz="quarter" idx="46" hasCustomPrompt="1"/>
          </p:nvPr>
        </p:nvSpPr>
        <p:spPr>
          <a:xfrm>
            <a:off x="537006" y="10636177"/>
            <a:ext cx="5700028" cy="563232"/>
          </a:xfrm>
          <a:prstGeom prst="rect">
            <a:avLst/>
          </a:prstGeom>
        </p:spPr>
        <p:txBody>
          <a:bodyPr/>
          <a:lstStyle>
            <a:lvl1pPr defTabSz="759459">
              <a:lnSpc>
                <a:spcPct val="90000"/>
              </a:lnSpc>
              <a:defRPr sz="3128">
                <a:solidFill>
                  <a:srgbClr val="FFFFFF"/>
                </a:solidFill>
              </a:defRPr>
            </a:lvl1pPr>
          </a:lstStyle>
          <a:p>
            <a:pPr/>
            <a:r>
              <a:t>Tone of voice</a:t>
            </a:r>
          </a:p>
        </p:txBody>
      </p:sp>
      <p:sp>
        <p:nvSpPr>
          <p:cNvPr id="194" name="Picture Placeholder 29"/>
          <p:cNvSpPr/>
          <p:nvPr>
            <p:ph type="pic" sz="quarter" idx="47"/>
          </p:nvPr>
        </p:nvSpPr>
        <p:spPr>
          <a:xfrm>
            <a:off x="22110762" y="10621620"/>
            <a:ext cx="1736230" cy="1128664"/>
          </a:xfrm>
          <a:prstGeom prst="rect">
            <a:avLst/>
          </a:prstGeom>
        </p:spPr>
        <p:txBody>
          <a:bodyPr lIns="91439" rIns="91439">
            <a:noAutofit/>
          </a:bodyPr>
          <a:lstStyle/>
          <a:p>
            <a:pPr/>
          </a:p>
        </p:txBody>
      </p:sp>
      <p:sp>
        <p:nvSpPr>
          <p:cNvPr id="195" name="Text Placeholder 14"/>
          <p:cNvSpPr/>
          <p:nvPr>
            <p:ph type="body" sz="quarter" idx="48" hasCustomPrompt="1"/>
          </p:nvPr>
        </p:nvSpPr>
        <p:spPr>
          <a:xfrm>
            <a:off x="20337406" y="12020666"/>
            <a:ext cx="1300883" cy="435826"/>
          </a:xfrm>
          <a:prstGeom prst="rect">
            <a:avLst/>
          </a:prstGeom>
        </p:spPr>
        <p:txBody>
          <a:bodyPr/>
          <a:lstStyle>
            <a:lvl1pPr algn="r">
              <a:lnSpc>
                <a:spcPct val="110000"/>
              </a:lnSpc>
              <a:defRPr sz="2200">
                <a:solidFill>
                  <a:srgbClr val="FFFFFF"/>
                </a:solidFill>
              </a:defRPr>
            </a:lvl1pPr>
          </a:lstStyle>
          <a:p>
            <a:pPr/>
            <a:r>
              <a:t>70 – 73</a:t>
            </a:r>
          </a:p>
        </p:txBody>
      </p:sp>
      <p:sp>
        <p:nvSpPr>
          <p:cNvPr id="196" name="Text Placeholder 14"/>
          <p:cNvSpPr/>
          <p:nvPr>
            <p:ph type="body" sz="quarter" idx="49" hasCustomPrompt="1"/>
          </p:nvPr>
        </p:nvSpPr>
        <p:spPr>
          <a:xfrm>
            <a:off x="6379545" y="12020666"/>
            <a:ext cx="5472374" cy="435826"/>
          </a:xfrm>
          <a:prstGeom prst="rect">
            <a:avLst/>
          </a:prstGeom>
        </p:spPr>
        <p:txBody>
          <a:bodyPr/>
          <a:lstStyle>
            <a:lvl1pPr>
              <a:lnSpc>
                <a:spcPct val="110000"/>
              </a:lnSpc>
              <a:defRPr sz="2200">
                <a:solidFill>
                  <a:srgbClr val="808080"/>
                </a:solidFill>
              </a:defRPr>
            </a:lvl1pPr>
          </a:lstStyle>
          <a:p>
            <a:pPr/>
            <a:r>
              <a:t>If there is smaller text that would go here</a:t>
            </a:r>
          </a:p>
        </p:txBody>
      </p:sp>
      <p:sp>
        <p:nvSpPr>
          <p:cNvPr id="197" name="Text Placeholder 14"/>
          <p:cNvSpPr/>
          <p:nvPr>
            <p:ph type="body" sz="quarter" idx="50" hasCustomPrompt="1"/>
          </p:nvPr>
        </p:nvSpPr>
        <p:spPr>
          <a:xfrm>
            <a:off x="537006" y="12020666"/>
            <a:ext cx="5700028" cy="563232"/>
          </a:xfrm>
          <a:prstGeom prst="rect">
            <a:avLst/>
          </a:prstGeom>
        </p:spPr>
        <p:txBody>
          <a:bodyPr/>
          <a:lstStyle>
            <a:lvl1pPr defTabSz="759459">
              <a:lnSpc>
                <a:spcPct val="90000"/>
              </a:lnSpc>
              <a:defRPr sz="3128">
                <a:solidFill>
                  <a:srgbClr val="FFFFFF"/>
                </a:solidFill>
              </a:defRPr>
            </a:lvl1pPr>
          </a:lstStyle>
          <a:p>
            <a:pPr/>
            <a:r>
              <a:t>Overview</a:t>
            </a:r>
          </a:p>
        </p:txBody>
      </p:sp>
      <p:sp>
        <p:nvSpPr>
          <p:cNvPr id="198" name="Picture Placeholder 33"/>
          <p:cNvSpPr/>
          <p:nvPr>
            <p:ph type="pic" sz="quarter" idx="51"/>
          </p:nvPr>
        </p:nvSpPr>
        <p:spPr>
          <a:xfrm>
            <a:off x="22110762" y="12020666"/>
            <a:ext cx="1736230" cy="1128664"/>
          </a:xfrm>
          <a:prstGeom prst="rect">
            <a:avLst/>
          </a:prstGeom>
        </p:spPr>
        <p:txBody>
          <a:bodyPr lIns="91439" rIns="91439">
            <a:noAutofit/>
          </a:bodyPr>
          <a:lstStyle/>
          <a:p>
            <a:pPr/>
          </a:p>
        </p:txBody>
      </p:sp>
      <p:sp>
        <p:nvSpPr>
          <p:cNvPr id="199"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9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ondary palette (5 colors) 2 – Dark">
    <p:bg>
      <p:bgPr>
        <a:solidFill>
          <a:srgbClr val="000000"/>
        </a:solidFill>
      </p:bgPr>
    </p:bg>
    <p:spTree>
      <p:nvGrpSpPr>
        <p:cNvPr id="1" name=""/>
        <p:cNvGrpSpPr/>
        <p:nvPr/>
      </p:nvGrpSpPr>
      <p:grpSpPr>
        <a:xfrm>
          <a:off x="0" y="0"/>
          <a:ext cx="0" cy="0"/>
          <a:chOff x="0" y="0"/>
          <a:chExt cx="0" cy="0"/>
        </a:xfrm>
      </p:grpSpPr>
      <p:sp>
        <p:nvSpPr>
          <p:cNvPr id="1556" name="Rounded Rectangle"/>
          <p:cNvSpPr/>
          <p:nvPr/>
        </p:nvSpPr>
        <p:spPr>
          <a:xfrm>
            <a:off x="6435356" y="508000"/>
            <a:ext cx="17411724" cy="12700000"/>
          </a:xfrm>
          <a:prstGeom prst="roundRect">
            <a:avLst>
              <a:gd name="adj" fmla="val 1524"/>
            </a:avLst>
          </a:prstGeom>
          <a:solidFill>
            <a:srgbClr val="FFFFFF">
              <a:alpha val="8000"/>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1557" name="Body Level One…"/>
          <p:cNvSpPr txBox="1"/>
          <p:nvPr>
            <p:ph type="body" sz="quarter" idx="1"/>
          </p:nvPr>
        </p:nvSpPr>
        <p:spPr>
          <a:xfrm>
            <a:off x="6955472" y="949219"/>
            <a:ext cx="16371491" cy="2286892"/>
          </a:xfrm>
          <a:prstGeom prst="rect">
            <a:avLst/>
          </a:prstGeom>
          <a:solidFill>
            <a:srgbClr val="649F49"/>
          </a:solidFill>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1558" name="Rounded Rectangle"/>
          <p:cNvSpPr/>
          <p:nvPr>
            <p:ph type="body" sz="quarter" idx="21"/>
          </p:nvPr>
        </p:nvSpPr>
        <p:spPr>
          <a:xfrm>
            <a:off x="7013263" y="3389679"/>
            <a:ext cx="16255909" cy="2171309"/>
          </a:xfrm>
          <a:prstGeom prst="rect">
            <a:avLst/>
          </a:prstGeom>
          <a:solidFill>
            <a:srgbClr val="76AEEA"/>
          </a:solidFill>
        </p:spPr>
        <p:txBody>
          <a:bodyPr anchor="ctr"/>
          <a:lstStyle/>
          <a:p>
            <a:pPr/>
          </a:p>
        </p:txBody>
      </p:sp>
      <p:sp>
        <p:nvSpPr>
          <p:cNvPr id="1559" name="Rounded Rectangle"/>
          <p:cNvSpPr/>
          <p:nvPr>
            <p:ph type="body" sz="quarter" idx="22"/>
          </p:nvPr>
        </p:nvSpPr>
        <p:spPr>
          <a:xfrm>
            <a:off x="7012572" y="5771655"/>
            <a:ext cx="16257291" cy="2172689"/>
          </a:xfrm>
          <a:prstGeom prst="rect">
            <a:avLst/>
          </a:prstGeom>
          <a:solidFill>
            <a:srgbClr val="C94B38"/>
          </a:solidFill>
        </p:spPr>
        <p:txBody>
          <a:bodyPr anchor="ctr"/>
          <a:lstStyle/>
          <a:p>
            <a:pPr/>
          </a:p>
        </p:txBody>
      </p:sp>
      <p:sp>
        <p:nvSpPr>
          <p:cNvPr id="1560" name="Rounded Rectangle"/>
          <p:cNvSpPr/>
          <p:nvPr>
            <p:ph type="body" sz="quarter" idx="23"/>
          </p:nvPr>
        </p:nvSpPr>
        <p:spPr>
          <a:xfrm>
            <a:off x="7014695" y="8156446"/>
            <a:ext cx="16253045" cy="2168443"/>
          </a:xfrm>
          <a:prstGeom prst="rect">
            <a:avLst/>
          </a:prstGeom>
          <a:solidFill>
            <a:srgbClr val="D8B958"/>
          </a:solidFill>
        </p:spPr>
        <p:txBody>
          <a:bodyPr anchor="ctr"/>
          <a:lstStyle/>
          <a:p>
            <a:pPr/>
          </a:p>
        </p:txBody>
      </p:sp>
      <p:sp>
        <p:nvSpPr>
          <p:cNvPr id="1561" name="Rounded Rectangle"/>
          <p:cNvSpPr/>
          <p:nvPr>
            <p:ph type="body" sz="quarter" idx="24"/>
          </p:nvPr>
        </p:nvSpPr>
        <p:spPr>
          <a:xfrm>
            <a:off x="7011789" y="10536206"/>
            <a:ext cx="16258858" cy="2174257"/>
          </a:xfrm>
          <a:prstGeom prst="rect">
            <a:avLst/>
          </a:prstGeom>
          <a:solidFill>
            <a:srgbClr val="DB7996"/>
          </a:solidFill>
        </p:spPr>
        <p:txBody>
          <a:bodyPr anchor="ctr"/>
          <a:lstStyle/>
          <a:p>
            <a:pPr/>
          </a:p>
        </p:txBody>
      </p:sp>
      <p:sp>
        <p:nvSpPr>
          <p:cNvPr id="1562" name="Text Placeholder 14"/>
          <p:cNvSpPr/>
          <p:nvPr>
            <p:ph type="body" sz="quarter" idx="25" hasCustomPrompt="1"/>
          </p:nvPr>
        </p:nvSpPr>
        <p:spPr>
          <a:xfrm>
            <a:off x="537007" y="11116460"/>
            <a:ext cx="4951299" cy="2097435"/>
          </a:xfrm>
          <a:prstGeom prst="rect">
            <a:avLst/>
          </a:prstGeom>
        </p:spPr>
        <p:txBody>
          <a:bodyPr anchor="b"/>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1563" name="Text Placeholder 14"/>
          <p:cNvSpPr/>
          <p:nvPr>
            <p:ph type="body" sz="quarter" idx="26" hasCustomPrompt="1"/>
          </p:nvPr>
        </p:nvSpPr>
        <p:spPr>
          <a:xfrm>
            <a:off x="7284366" y="1732533"/>
            <a:ext cx="4981907" cy="1166411"/>
          </a:xfrm>
          <a:prstGeom prst="rect">
            <a:avLst/>
          </a:prstGeom>
        </p:spPr>
        <p:txBody>
          <a:bodyPr anchor="b"/>
          <a:lstStyle>
            <a:lvl1pPr>
              <a:lnSpc>
                <a:spcPct val="120000"/>
              </a:lnSpc>
              <a:defRPr sz="2000">
                <a:solidFill>
                  <a:srgbClr val="FFFFFF"/>
                </a:solidFill>
              </a:defRPr>
            </a:lvl1pPr>
          </a:lstStyle>
          <a:p>
            <a:pPr/>
            <a:r>
              <a:t>Green R100 G159 B73 #649F49</a:t>
            </a:r>
          </a:p>
        </p:txBody>
      </p:sp>
      <p:sp>
        <p:nvSpPr>
          <p:cNvPr id="1564" name="Text Placeholder 14"/>
          <p:cNvSpPr/>
          <p:nvPr>
            <p:ph type="body" sz="quarter" idx="27" hasCustomPrompt="1"/>
          </p:nvPr>
        </p:nvSpPr>
        <p:spPr>
          <a:xfrm>
            <a:off x="7284366" y="4115201"/>
            <a:ext cx="4981907" cy="1166411"/>
          </a:xfrm>
          <a:prstGeom prst="rect">
            <a:avLst/>
          </a:prstGeom>
        </p:spPr>
        <p:txBody>
          <a:bodyPr anchor="b"/>
          <a:lstStyle>
            <a:lvl1pPr>
              <a:lnSpc>
                <a:spcPct val="120000"/>
              </a:lnSpc>
              <a:defRPr sz="2000">
                <a:solidFill>
                  <a:srgbClr val="FFFFFF"/>
                </a:solidFill>
              </a:defRPr>
            </a:lvl1pPr>
          </a:lstStyle>
          <a:p>
            <a:pPr/>
            <a:r>
              <a:t>Blue R118 G174 B234 #76AEEA</a:t>
            </a:r>
          </a:p>
        </p:txBody>
      </p:sp>
      <p:sp>
        <p:nvSpPr>
          <p:cNvPr id="1565" name="Text Placeholder 14"/>
          <p:cNvSpPr/>
          <p:nvPr>
            <p:ph type="body" sz="quarter" idx="28" hasCustomPrompt="1"/>
          </p:nvPr>
        </p:nvSpPr>
        <p:spPr>
          <a:xfrm>
            <a:off x="7284366" y="6497868"/>
            <a:ext cx="4981907" cy="1166411"/>
          </a:xfrm>
          <a:prstGeom prst="rect">
            <a:avLst/>
          </a:prstGeom>
        </p:spPr>
        <p:txBody>
          <a:bodyPr anchor="b"/>
          <a:lstStyle>
            <a:lvl1pPr>
              <a:lnSpc>
                <a:spcPct val="120000"/>
              </a:lnSpc>
              <a:defRPr sz="2000">
                <a:solidFill>
                  <a:srgbClr val="FFFFFF"/>
                </a:solidFill>
              </a:defRPr>
            </a:lvl1pPr>
          </a:lstStyle>
          <a:p>
            <a:pPr/>
            <a:r>
              <a:t>Red R201 G75 B56 #C94B38</a:t>
            </a:r>
          </a:p>
        </p:txBody>
      </p:sp>
      <p:sp>
        <p:nvSpPr>
          <p:cNvPr id="1566" name="Text Placeholder 14"/>
          <p:cNvSpPr/>
          <p:nvPr>
            <p:ph type="body" sz="quarter" idx="29" hasCustomPrompt="1"/>
          </p:nvPr>
        </p:nvSpPr>
        <p:spPr>
          <a:xfrm>
            <a:off x="7284366" y="8880536"/>
            <a:ext cx="4981907" cy="1166411"/>
          </a:xfrm>
          <a:prstGeom prst="rect">
            <a:avLst/>
          </a:prstGeom>
        </p:spPr>
        <p:txBody>
          <a:bodyPr anchor="b"/>
          <a:lstStyle>
            <a:lvl1pPr>
              <a:lnSpc>
                <a:spcPct val="120000"/>
              </a:lnSpc>
              <a:defRPr sz="2000">
                <a:solidFill>
                  <a:srgbClr val="FFFFFF"/>
                </a:solidFill>
              </a:defRPr>
            </a:lvl1pPr>
          </a:lstStyle>
          <a:p>
            <a:pPr/>
            <a:r>
              <a:t>Yellow R216 G185 B88 #D8B958</a:t>
            </a:r>
          </a:p>
        </p:txBody>
      </p:sp>
      <p:sp>
        <p:nvSpPr>
          <p:cNvPr id="1567" name="Text Placeholder 14"/>
          <p:cNvSpPr/>
          <p:nvPr>
            <p:ph type="body" sz="quarter" idx="30" hasCustomPrompt="1"/>
          </p:nvPr>
        </p:nvSpPr>
        <p:spPr>
          <a:xfrm>
            <a:off x="7284366" y="11267582"/>
            <a:ext cx="4981907" cy="1166411"/>
          </a:xfrm>
          <a:prstGeom prst="rect">
            <a:avLst/>
          </a:prstGeom>
        </p:spPr>
        <p:txBody>
          <a:bodyPr anchor="b"/>
          <a:lstStyle>
            <a:lvl1pPr>
              <a:lnSpc>
                <a:spcPct val="120000"/>
              </a:lnSpc>
              <a:defRPr sz="2000">
                <a:solidFill>
                  <a:srgbClr val="FFFFFF"/>
                </a:solidFill>
              </a:defRPr>
            </a:lvl1pPr>
          </a:lstStyle>
          <a:p>
            <a:pPr/>
            <a:r>
              <a:t>Pink R219 G121 B150 #DB7996</a:t>
            </a:r>
          </a:p>
        </p:txBody>
      </p:sp>
      <p:sp>
        <p:nvSpPr>
          <p:cNvPr id="1568"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569" name="Text Placeholder 14"/>
          <p:cNvSpPr/>
          <p:nvPr>
            <p:ph type="body" sz="quarter" idx="31" hasCustomPrompt="1"/>
          </p:nvPr>
        </p:nvSpPr>
        <p:spPr>
          <a:xfrm>
            <a:off x="537005" y="508753"/>
            <a:ext cx="5194801" cy="369333"/>
          </a:xfrm>
          <a:prstGeom prst="rect">
            <a:avLst/>
          </a:prstGeom>
        </p:spPr>
        <p:txBody>
          <a:bodyPr/>
          <a:lstStyle>
            <a:lvl1pPr defTabSz="734694">
              <a:lnSpc>
                <a:spcPct val="90000"/>
              </a:lnSpc>
              <a:defRPr sz="1779">
                <a:solidFill>
                  <a:srgbClr val="808080"/>
                </a:solidFill>
              </a:defRPr>
            </a:lvl1pPr>
          </a:lstStyle>
          <a:p>
            <a:pPr/>
            <a:r>
              <a:t>Colors</a:t>
            </a:r>
          </a:p>
        </p:txBody>
      </p:sp>
      <p:sp>
        <p:nvSpPr>
          <p:cNvPr id="1570" name="PaletteSecondary"/>
          <p:cNvSpPr txBox="1"/>
          <p:nvPr>
            <p:ph type="title" hasCustomPrompt="1"/>
          </p:nvPr>
        </p:nvSpPr>
        <p:spPr>
          <a:xfrm>
            <a:off x="537005" y="936381"/>
            <a:ext cx="5470683" cy="1754328"/>
          </a:xfrm>
          <a:prstGeom prst="rect">
            <a:avLst/>
          </a:prstGeom>
        </p:spPr>
        <p:txBody>
          <a:bodyPr anchor="t"/>
          <a:lstStyle>
            <a:lvl1pPr>
              <a:lnSpc>
                <a:spcPct val="90000"/>
              </a:lnSpc>
              <a:defRPr spc="-180" sz="6000">
                <a:solidFill>
                  <a:srgbClr val="FFFFFF"/>
                </a:solidFill>
              </a:defRPr>
            </a:lvl1pPr>
          </a:lstStyle>
          <a:p>
            <a:pPr/>
            <a:r>
              <a:t>PaletteSecondary</a:t>
            </a:r>
          </a:p>
        </p:txBody>
      </p:sp>
    </p:spTree>
  </p:cSld>
  <p:clrMapOvr>
    <a:masterClrMapping/>
  </p:clrMapOvr>
  <p:transition xmlns:p14="http://schemas.microsoft.com/office/powerpoint/2010/main" spd="med" advClick="1"/>
</p:sldLayout>
</file>

<file path=ppt/slideLayouts/slideLayout9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Full palette 1">
    <p:spTree>
      <p:nvGrpSpPr>
        <p:cNvPr id="1" name=""/>
        <p:cNvGrpSpPr/>
        <p:nvPr/>
      </p:nvGrpSpPr>
      <p:grpSpPr>
        <a:xfrm>
          <a:off x="0" y="0"/>
          <a:ext cx="0" cy="0"/>
          <a:chOff x="0" y="0"/>
          <a:chExt cx="0" cy="0"/>
        </a:xfrm>
      </p:grpSpPr>
      <p:sp>
        <p:nvSpPr>
          <p:cNvPr id="1577" name="Rounded Rectangle"/>
          <p:cNvSpPr/>
          <p:nvPr/>
        </p:nvSpPr>
        <p:spPr>
          <a:xfrm>
            <a:off x="6502031" y="352301"/>
            <a:ext cx="17411724" cy="12700001"/>
          </a:xfrm>
          <a:prstGeom prst="roundRect">
            <a:avLst>
              <a:gd name="adj" fmla="val 1524"/>
            </a:avLst>
          </a:prstGeom>
          <a:solidFill>
            <a:srgbClr val="000000">
              <a:alpha val="4538"/>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1578" name="Body Level One…"/>
          <p:cNvSpPr txBox="1"/>
          <p:nvPr>
            <p:ph type="body" sz="quarter" idx="1" hasCustomPrompt="1"/>
          </p:nvPr>
        </p:nvSpPr>
        <p:spPr>
          <a:xfrm>
            <a:off x="6940694" y="5141502"/>
            <a:ext cx="2021842" cy="307778"/>
          </a:xfrm>
          <a:prstGeom prst="rect">
            <a:avLst/>
          </a:prstGeom>
        </p:spPr>
        <p:txBody>
          <a:bodyPr lIns="0" tIns="0" rIns="0" bIns="0"/>
          <a:lstStyle>
            <a:lvl1pPr marL="14400" indent="-28800">
              <a:spcBef>
                <a:spcPts val="200"/>
              </a:spcBef>
              <a:defRPr sz="2000"/>
            </a:lvl1pPr>
            <a:lvl2pPr marL="14400" indent="-14400">
              <a:spcBef>
                <a:spcPts val="200"/>
              </a:spcBef>
              <a:defRPr sz="2000"/>
            </a:lvl2pPr>
            <a:lvl3pPr marL="14400" indent="-14400">
              <a:spcBef>
                <a:spcPts val="200"/>
              </a:spcBef>
              <a:defRPr sz="2000"/>
            </a:lvl3pPr>
            <a:lvl4pPr marL="14400" indent="-14400">
              <a:spcBef>
                <a:spcPts val="200"/>
              </a:spcBef>
              <a:defRPr sz="2000"/>
            </a:lvl4pPr>
            <a:lvl5pPr marL="14400" indent="-14400">
              <a:spcBef>
                <a:spcPts val="200"/>
              </a:spcBef>
              <a:defRPr sz="2000"/>
            </a:lvl5pPr>
          </a:lstStyle>
          <a:p>
            <a:pPr/>
            <a:r>
              <a:t>Secondary</a:t>
            </a:r>
          </a:p>
          <a:p>
            <a:pPr lvl="1"/>
            <a:r>
              <a:t/>
            </a:r>
          </a:p>
          <a:p>
            <a:pPr lvl="2"/>
            <a:r>
              <a:t/>
            </a:r>
          </a:p>
          <a:p>
            <a:pPr lvl="3"/>
            <a:r>
              <a:t/>
            </a:r>
          </a:p>
          <a:p>
            <a:pPr lvl="4"/>
            <a:r>
              <a:t/>
            </a:r>
          </a:p>
        </p:txBody>
      </p:sp>
      <p:sp>
        <p:nvSpPr>
          <p:cNvPr id="1579" name="Text Placeholder 14"/>
          <p:cNvSpPr/>
          <p:nvPr>
            <p:ph type="body" sz="quarter" idx="21" hasCustomPrompt="1"/>
          </p:nvPr>
        </p:nvSpPr>
        <p:spPr>
          <a:xfrm>
            <a:off x="6940694" y="5678037"/>
            <a:ext cx="4258417" cy="1420326"/>
          </a:xfrm>
          <a:prstGeom prst="rect">
            <a:avLst/>
          </a:prstGeom>
        </p:spPr>
        <p:txBody>
          <a:bodyPr/>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a:t>
            </a:r>
          </a:p>
        </p:txBody>
      </p:sp>
      <p:sp>
        <p:nvSpPr>
          <p:cNvPr id="1580" name="Circle"/>
          <p:cNvSpPr/>
          <p:nvPr>
            <p:ph type="body" sz="quarter" idx="22"/>
          </p:nvPr>
        </p:nvSpPr>
        <p:spPr>
          <a:xfrm>
            <a:off x="17811484" y="1550706"/>
            <a:ext cx="2098109" cy="2098109"/>
          </a:xfrm>
          <a:prstGeom prst="rect">
            <a:avLst/>
          </a:prstGeom>
          <a:solidFill>
            <a:srgbClr val="FFFFFF"/>
          </a:solidFill>
        </p:spPr>
        <p:txBody>
          <a:bodyPr anchor="ctr"/>
          <a:lstStyle/>
          <a:p>
            <a:pPr/>
          </a:p>
        </p:txBody>
      </p:sp>
      <p:sp>
        <p:nvSpPr>
          <p:cNvPr id="1581" name="Circle"/>
          <p:cNvSpPr/>
          <p:nvPr>
            <p:ph type="body" sz="quarter" idx="23"/>
          </p:nvPr>
        </p:nvSpPr>
        <p:spPr>
          <a:xfrm>
            <a:off x="21159421" y="1550706"/>
            <a:ext cx="2098109" cy="2098109"/>
          </a:xfrm>
          <a:prstGeom prst="rect">
            <a:avLst/>
          </a:prstGeom>
          <a:solidFill>
            <a:srgbClr val="1A1A1C"/>
          </a:solidFill>
        </p:spPr>
        <p:txBody>
          <a:bodyPr anchor="ctr"/>
          <a:lstStyle/>
          <a:p>
            <a:pPr/>
          </a:p>
        </p:txBody>
      </p:sp>
      <p:sp>
        <p:nvSpPr>
          <p:cNvPr id="1582" name="Circle"/>
          <p:cNvSpPr/>
          <p:nvPr>
            <p:ph type="body" sz="quarter" idx="24"/>
          </p:nvPr>
        </p:nvSpPr>
        <p:spPr>
          <a:xfrm>
            <a:off x="17811484" y="5434265"/>
            <a:ext cx="2098109" cy="2098109"/>
          </a:xfrm>
          <a:prstGeom prst="rect">
            <a:avLst/>
          </a:prstGeom>
          <a:solidFill>
            <a:srgbClr val="CCCDD1"/>
          </a:solidFill>
        </p:spPr>
        <p:txBody>
          <a:bodyPr anchor="ctr"/>
          <a:lstStyle/>
          <a:p>
            <a:pPr/>
          </a:p>
        </p:txBody>
      </p:sp>
      <p:sp>
        <p:nvSpPr>
          <p:cNvPr id="1583" name="Circle"/>
          <p:cNvSpPr/>
          <p:nvPr>
            <p:ph type="body" sz="quarter" idx="25"/>
          </p:nvPr>
        </p:nvSpPr>
        <p:spPr>
          <a:xfrm>
            <a:off x="14463546" y="5434265"/>
            <a:ext cx="2098110" cy="2098109"/>
          </a:xfrm>
          <a:prstGeom prst="rect">
            <a:avLst/>
          </a:prstGeom>
          <a:solidFill>
            <a:srgbClr val="8C9095"/>
          </a:solidFill>
        </p:spPr>
        <p:txBody>
          <a:bodyPr anchor="ctr"/>
          <a:lstStyle/>
          <a:p>
            <a:pPr/>
          </a:p>
        </p:txBody>
      </p:sp>
      <p:sp>
        <p:nvSpPr>
          <p:cNvPr id="1584" name="Circle"/>
          <p:cNvSpPr/>
          <p:nvPr>
            <p:ph type="body" sz="quarter" idx="26"/>
          </p:nvPr>
        </p:nvSpPr>
        <p:spPr>
          <a:xfrm>
            <a:off x="21159421" y="9472626"/>
            <a:ext cx="2098109" cy="2098109"/>
          </a:xfrm>
          <a:prstGeom prst="rect">
            <a:avLst/>
          </a:prstGeom>
          <a:solidFill>
            <a:srgbClr val="C94B38"/>
          </a:solidFill>
        </p:spPr>
        <p:txBody>
          <a:bodyPr anchor="ctr"/>
          <a:lstStyle/>
          <a:p>
            <a:pPr/>
          </a:p>
        </p:txBody>
      </p:sp>
      <p:sp>
        <p:nvSpPr>
          <p:cNvPr id="1585" name="Circle"/>
          <p:cNvSpPr/>
          <p:nvPr>
            <p:ph type="body" sz="quarter" idx="27"/>
          </p:nvPr>
        </p:nvSpPr>
        <p:spPr>
          <a:xfrm>
            <a:off x="17811484" y="9472626"/>
            <a:ext cx="2098109" cy="2098109"/>
          </a:xfrm>
          <a:prstGeom prst="rect">
            <a:avLst/>
          </a:prstGeom>
          <a:solidFill>
            <a:srgbClr val="76AEEA"/>
          </a:solidFill>
        </p:spPr>
        <p:txBody>
          <a:bodyPr anchor="ctr"/>
          <a:lstStyle/>
          <a:p>
            <a:pPr/>
          </a:p>
        </p:txBody>
      </p:sp>
      <p:sp>
        <p:nvSpPr>
          <p:cNvPr id="1586" name="Circle"/>
          <p:cNvSpPr/>
          <p:nvPr>
            <p:ph type="body" sz="quarter" idx="28"/>
          </p:nvPr>
        </p:nvSpPr>
        <p:spPr>
          <a:xfrm>
            <a:off x="21159421" y="5511666"/>
            <a:ext cx="2098109" cy="2098109"/>
          </a:xfrm>
          <a:prstGeom prst="rect">
            <a:avLst/>
          </a:prstGeom>
          <a:solidFill>
            <a:srgbClr val="E5E6E7"/>
          </a:solidFill>
        </p:spPr>
        <p:txBody>
          <a:bodyPr anchor="ctr"/>
          <a:lstStyle/>
          <a:p>
            <a:pPr/>
          </a:p>
        </p:txBody>
      </p:sp>
      <p:sp>
        <p:nvSpPr>
          <p:cNvPr id="1587" name="Circle"/>
          <p:cNvSpPr/>
          <p:nvPr>
            <p:ph type="body" sz="quarter" idx="29"/>
          </p:nvPr>
        </p:nvSpPr>
        <p:spPr>
          <a:xfrm>
            <a:off x="14463546" y="9533802"/>
            <a:ext cx="2098110" cy="2098110"/>
          </a:xfrm>
          <a:prstGeom prst="rect">
            <a:avLst/>
          </a:prstGeom>
          <a:solidFill>
            <a:srgbClr val="649F49"/>
          </a:solidFill>
        </p:spPr>
        <p:txBody>
          <a:bodyPr anchor="ctr"/>
          <a:lstStyle/>
          <a:p>
            <a:pPr/>
          </a:p>
        </p:txBody>
      </p:sp>
      <p:sp>
        <p:nvSpPr>
          <p:cNvPr id="1588" name="Text Placeholder 14"/>
          <p:cNvSpPr/>
          <p:nvPr>
            <p:ph type="body" sz="quarter" idx="30" hasCustomPrompt="1"/>
          </p:nvPr>
        </p:nvSpPr>
        <p:spPr>
          <a:xfrm>
            <a:off x="537007" y="11116460"/>
            <a:ext cx="4951299" cy="2097435"/>
          </a:xfrm>
          <a:prstGeom prst="rect">
            <a:avLst/>
          </a:prstGeom>
        </p:spPr>
        <p:txBody>
          <a:bodyPr anchor="b"/>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1589" name="Text Placeholder 14"/>
          <p:cNvSpPr/>
          <p:nvPr>
            <p:ph type="body" sz="quarter" idx="31" hasCustomPrompt="1"/>
          </p:nvPr>
        </p:nvSpPr>
        <p:spPr>
          <a:xfrm>
            <a:off x="6940694" y="965321"/>
            <a:ext cx="2021841" cy="307778"/>
          </a:xfrm>
          <a:prstGeom prst="rect">
            <a:avLst/>
          </a:prstGeom>
        </p:spPr>
        <p:txBody>
          <a:bodyPr lIns="0" tIns="0" rIns="0" bIns="0"/>
          <a:lstStyle>
            <a:lvl1pPr marL="14256" indent="-28512" defTabSz="817244">
              <a:spcBef>
                <a:spcPts val="100"/>
              </a:spcBef>
              <a:defRPr sz="1979"/>
            </a:lvl1pPr>
          </a:lstStyle>
          <a:p>
            <a:pPr/>
            <a:r>
              <a:t>Primary</a:t>
            </a:r>
          </a:p>
        </p:txBody>
      </p:sp>
      <p:sp>
        <p:nvSpPr>
          <p:cNvPr id="1590" name="Text Placeholder 14"/>
          <p:cNvSpPr/>
          <p:nvPr>
            <p:ph type="body" sz="quarter" idx="32" hasCustomPrompt="1"/>
          </p:nvPr>
        </p:nvSpPr>
        <p:spPr>
          <a:xfrm>
            <a:off x="6940694" y="1501855"/>
            <a:ext cx="4258417" cy="1420326"/>
          </a:xfrm>
          <a:prstGeom prst="rect">
            <a:avLst/>
          </a:prstGeom>
        </p:spPr>
        <p:txBody>
          <a:bodyPr/>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a:t>
            </a:r>
          </a:p>
        </p:txBody>
      </p:sp>
      <p:sp>
        <p:nvSpPr>
          <p:cNvPr id="1591" name="Text Placeholder 14"/>
          <p:cNvSpPr/>
          <p:nvPr>
            <p:ph type="body" sz="quarter" idx="33" hasCustomPrompt="1"/>
          </p:nvPr>
        </p:nvSpPr>
        <p:spPr>
          <a:xfrm>
            <a:off x="6940694" y="9320042"/>
            <a:ext cx="2021841" cy="307778"/>
          </a:xfrm>
          <a:prstGeom prst="rect">
            <a:avLst/>
          </a:prstGeom>
        </p:spPr>
        <p:txBody>
          <a:bodyPr lIns="0" tIns="0" rIns="0" bIns="0"/>
          <a:lstStyle>
            <a:lvl1pPr marL="14256" indent="-28512" defTabSz="817244">
              <a:spcBef>
                <a:spcPts val="100"/>
              </a:spcBef>
              <a:defRPr sz="1979"/>
            </a:lvl1pPr>
          </a:lstStyle>
          <a:p>
            <a:pPr/>
            <a:r>
              <a:t>Tertiary</a:t>
            </a:r>
          </a:p>
        </p:txBody>
      </p:sp>
      <p:sp>
        <p:nvSpPr>
          <p:cNvPr id="1592" name="Text Placeholder 14"/>
          <p:cNvSpPr/>
          <p:nvPr>
            <p:ph type="body" sz="quarter" idx="34" hasCustomPrompt="1"/>
          </p:nvPr>
        </p:nvSpPr>
        <p:spPr>
          <a:xfrm>
            <a:off x="6940694" y="9891169"/>
            <a:ext cx="4258417" cy="1420326"/>
          </a:xfrm>
          <a:prstGeom prst="rect">
            <a:avLst/>
          </a:prstGeom>
        </p:spPr>
        <p:txBody>
          <a:bodyPr/>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a:t>
            </a:r>
          </a:p>
        </p:txBody>
      </p:sp>
      <p:sp>
        <p:nvSpPr>
          <p:cNvPr id="1593" name="Text Placeholder 14"/>
          <p:cNvSpPr/>
          <p:nvPr>
            <p:ph type="body" sz="quarter" idx="35" hasCustomPrompt="1"/>
          </p:nvPr>
        </p:nvSpPr>
        <p:spPr>
          <a:xfrm>
            <a:off x="17848257" y="4365673"/>
            <a:ext cx="2023201" cy="277000"/>
          </a:xfrm>
          <a:prstGeom prst="rect">
            <a:avLst/>
          </a:prstGeom>
        </p:spPr>
        <p:txBody>
          <a:bodyPr lIns="0" tIns="0" rIns="0" bIns="0"/>
          <a:lstStyle>
            <a:lvl1pPr marL="14256" indent="-28512" algn="ctr" defTabSz="817244">
              <a:spcBef>
                <a:spcPts val="100"/>
              </a:spcBef>
              <a:defRPr sz="1782">
                <a:solidFill>
                  <a:srgbClr val="808080"/>
                </a:solidFill>
              </a:defRPr>
            </a:lvl1pPr>
          </a:lstStyle>
          <a:p>
            <a:pPr/>
            <a:r>
              <a:t>#FFFFFF</a:t>
            </a:r>
          </a:p>
        </p:txBody>
      </p:sp>
      <p:sp>
        <p:nvSpPr>
          <p:cNvPr id="1594" name="Text Placeholder 14"/>
          <p:cNvSpPr/>
          <p:nvPr>
            <p:ph type="body" sz="quarter" idx="36" hasCustomPrompt="1"/>
          </p:nvPr>
        </p:nvSpPr>
        <p:spPr>
          <a:xfrm>
            <a:off x="21196194" y="4365673"/>
            <a:ext cx="2023201" cy="277000"/>
          </a:xfrm>
          <a:prstGeom prst="rect">
            <a:avLst/>
          </a:prstGeom>
        </p:spPr>
        <p:txBody>
          <a:bodyPr lIns="0" tIns="0" rIns="0" bIns="0"/>
          <a:lstStyle>
            <a:lvl1pPr marL="14256" indent="-28512" algn="ctr" defTabSz="817244">
              <a:spcBef>
                <a:spcPts val="100"/>
              </a:spcBef>
              <a:defRPr sz="1782">
                <a:solidFill>
                  <a:srgbClr val="808080"/>
                </a:solidFill>
              </a:defRPr>
            </a:lvl1pPr>
          </a:lstStyle>
          <a:p>
            <a:pPr/>
            <a:r>
              <a:t>#1A1A1C</a:t>
            </a:r>
          </a:p>
        </p:txBody>
      </p:sp>
      <p:sp>
        <p:nvSpPr>
          <p:cNvPr id="1595" name="Text Placeholder 14"/>
          <p:cNvSpPr/>
          <p:nvPr>
            <p:ph type="body" sz="quarter" idx="37" hasCustomPrompt="1"/>
          </p:nvPr>
        </p:nvSpPr>
        <p:spPr>
          <a:xfrm>
            <a:off x="17848257" y="8249231"/>
            <a:ext cx="2023201" cy="277000"/>
          </a:xfrm>
          <a:prstGeom prst="rect">
            <a:avLst/>
          </a:prstGeom>
        </p:spPr>
        <p:txBody>
          <a:bodyPr lIns="0" tIns="0" rIns="0" bIns="0"/>
          <a:lstStyle>
            <a:lvl1pPr marL="14256" indent="-28512" algn="ctr" defTabSz="817244">
              <a:spcBef>
                <a:spcPts val="100"/>
              </a:spcBef>
              <a:defRPr sz="1782">
                <a:solidFill>
                  <a:srgbClr val="808080"/>
                </a:solidFill>
              </a:defRPr>
            </a:lvl1pPr>
          </a:lstStyle>
          <a:p>
            <a:pPr/>
            <a:r>
              <a:t>#CCCDD1</a:t>
            </a:r>
          </a:p>
        </p:txBody>
      </p:sp>
      <p:sp>
        <p:nvSpPr>
          <p:cNvPr id="1596" name="Text Placeholder 14"/>
          <p:cNvSpPr/>
          <p:nvPr>
            <p:ph type="body" sz="quarter" idx="38" hasCustomPrompt="1"/>
          </p:nvPr>
        </p:nvSpPr>
        <p:spPr>
          <a:xfrm>
            <a:off x="21196194" y="8249231"/>
            <a:ext cx="2023201" cy="277000"/>
          </a:xfrm>
          <a:prstGeom prst="rect">
            <a:avLst/>
          </a:prstGeom>
        </p:spPr>
        <p:txBody>
          <a:bodyPr lIns="0" tIns="0" rIns="0" bIns="0"/>
          <a:lstStyle>
            <a:lvl1pPr marL="14256" indent="-28512" algn="ctr" defTabSz="817244">
              <a:spcBef>
                <a:spcPts val="100"/>
              </a:spcBef>
              <a:defRPr sz="1782">
                <a:solidFill>
                  <a:srgbClr val="808080"/>
                </a:solidFill>
              </a:defRPr>
            </a:lvl1pPr>
          </a:lstStyle>
          <a:p>
            <a:pPr/>
            <a:r>
              <a:t>#E5E6E7</a:t>
            </a:r>
          </a:p>
        </p:txBody>
      </p:sp>
      <p:sp>
        <p:nvSpPr>
          <p:cNvPr id="1597" name="Text Placeholder 14"/>
          <p:cNvSpPr/>
          <p:nvPr>
            <p:ph type="body" sz="quarter" idx="39" hasCustomPrompt="1"/>
          </p:nvPr>
        </p:nvSpPr>
        <p:spPr>
          <a:xfrm>
            <a:off x="17848257" y="12274467"/>
            <a:ext cx="2023201" cy="277000"/>
          </a:xfrm>
          <a:prstGeom prst="rect">
            <a:avLst/>
          </a:prstGeom>
        </p:spPr>
        <p:txBody>
          <a:bodyPr lIns="0" tIns="0" rIns="0" bIns="0"/>
          <a:lstStyle>
            <a:lvl1pPr marL="14256" indent="-28512" algn="ctr" defTabSz="817244">
              <a:spcBef>
                <a:spcPts val="100"/>
              </a:spcBef>
              <a:defRPr sz="1782">
                <a:solidFill>
                  <a:srgbClr val="808080"/>
                </a:solidFill>
              </a:defRPr>
            </a:lvl1pPr>
          </a:lstStyle>
          <a:p>
            <a:pPr/>
            <a:r>
              <a:t>#76AEEA</a:t>
            </a:r>
          </a:p>
        </p:txBody>
      </p:sp>
      <p:sp>
        <p:nvSpPr>
          <p:cNvPr id="1598" name="Text Placeholder 14"/>
          <p:cNvSpPr/>
          <p:nvPr>
            <p:ph type="body" sz="quarter" idx="40" hasCustomPrompt="1"/>
          </p:nvPr>
        </p:nvSpPr>
        <p:spPr>
          <a:xfrm>
            <a:off x="21196194" y="12274467"/>
            <a:ext cx="2023201" cy="277000"/>
          </a:xfrm>
          <a:prstGeom prst="rect">
            <a:avLst/>
          </a:prstGeom>
        </p:spPr>
        <p:txBody>
          <a:bodyPr lIns="0" tIns="0" rIns="0" bIns="0"/>
          <a:lstStyle>
            <a:lvl1pPr marL="14256" indent="-28512" algn="ctr" defTabSz="817244">
              <a:spcBef>
                <a:spcPts val="100"/>
              </a:spcBef>
              <a:defRPr sz="1782">
                <a:solidFill>
                  <a:srgbClr val="808080"/>
                </a:solidFill>
              </a:defRPr>
            </a:lvl1pPr>
          </a:lstStyle>
          <a:p>
            <a:pPr/>
            <a:r>
              <a:t>#E5E6E7</a:t>
            </a:r>
          </a:p>
        </p:txBody>
      </p:sp>
      <p:sp>
        <p:nvSpPr>
          <p:cNvPr id="1599" name="Text Placeholder 14"/>
          <p:cNvSpPr/>
          <p:nvPr>
            <p:ph type="body" sz="quarter" idx="41" hasCustomPrompt="1"/>
          </p:nvPr>
        </p:nvSpPr>
        <p:spPr>
          <a:xfrm>
            <a:off x="14501680" y="8249231"/>
            <a:ext cx="2023201" cy="277000"/>
          </a:xfrm>
          <a:prstGeom prst="rect">
            <a:avLst/>
          </a:prstGeom>
        </p:spPr>
        <p:txBody>
          <a:bodyPr lIns="0" tIns="0" rIns="0" bIns="0"/>
          <a:lstStyle>
            <a:lvl1pPr marL="14256" indent="-28512" algn="ctr" defTabSz="817244">
              <a:spcBef>
                <a:spcPts val="100"/>
              </a:spcBef>
              <a:defRPr sz="1782">
                <a:solidFill>
                  <a:srgbClr val="808080"/>
                </a:solidFill>
              </a:defRPr>
            </a:lvl1pPr>
          </a:lstStyle>
          <a:p>
            <a:pPr/>
            <a:r>
              <a:t>#8C9095</a:t>
            </a:r>
          </a:p>
        </p:txBody>
      </p:sp>
      <p:sp>
        <p:nvSpPr>
          <p:cNvPr id="1600" name="Text Placeholder 14"/>
          <p:cNvSpPr/>
          <p:nvPr>
            <p:ph type="body" sz="quarter" idx="42" hasCustomPrompt="1"/>
          </p:nvPr>
        </p:nvSpPr>
        <p:spPr>
          <a:xfrm>
            <a:off x="14501680" y="12274467"/>
            <a:ext cx="2023201" cy="277000"/>
          </a:xfrm>
          <a:prstGeom prst="rect">
            <a:avLst/>
          </a:prstGeom>
        </p:spPr>
        <p:txBody>
          <a:bodyPr lIns="0" tIns="0" rIns="0" bIns="0"/>
          <a:lstStyle>
            <a:lvl1pPr marL="14256" indent="-28512" algn="ctr" defTabSz="817244">
              <a:spcBef>
                <a:spcPts val="100"/>
              </a:spcBef>
              <a:defRPr sz="1782">
                <a:solidFill>
                  <a:srgbClr val="808080"/>
                </a:solidFill>
              </a:defRPr>
            </a:lvl1pPr>
          </a:lstStyle>
          <a:p>
            <a:pPr/>
            <a:r>
              <a:t>#649F49</a:t>
            </a:r>
          </a:p>
        </p:txBody>
      </p:sp>
      <p:sp>
        <p:nvSpPr>
          <p:cNvPr id="1601"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602" name="Text Placeholder 14"/>
          <p:cNvSpPr/>
          <p:nvPr>
            <p:ph type="body" sz="quarter" idx="43" hasCustomPrompt="1"/>
          </p:nvPr>
        </p:nvSpPr>
        <p:spPr>
          <a:xfrm>
            <a:off x="537005" y="508753"/>
            <a:ext cx="5194801" cy="369333"/>
          </a:xfrm>
          <a:prstGeom prst="rect">
            <a:avLst/>
          </a:prstGeom>
        </p:spPr>
        <p:txBody>
          <a:bodyPr/>
          <a:lstStyle>
            <a:lvl1pPr defTabSz="734694">
              <a:lnSpc>
                <a:spcPct val="90000"/>
              </a:lnSpc>
              <a:defRPr sz="1779">
                <a:solidFill>
                  <a:srgbClr val="C0C0C0"/>
                </a:solidFill>
              </a:defRPr>
            </a:lvl1pPr>
          </a:lstStyle>
          <a:p>
            <a:pPr/>
            <a:r>
              <a:t>Colors</a:t>
            </a:r>
          </a:p>
        </p:txBody>
      </p:sp>
      <p:sp>
        <p:nvSpPr>
          <p:cNvPr id="1603" name="Full palette"/>
          <p:cNvSpPr txBox="1"/>
          <p:nvPr>
            <p:ph type="title" hasCustomPrompt="1"/>
          </p:nvPr>
        </p:nvSpPr>
        <p:spPr>
          <a:xfrm>
            <a:off x="537005" y="936381"/>
            <a:ext cx="5470683" cy="923331"/>
          </a:xfrm>
          <a:prstGeom prst="rect">
            <a:avLst/>
          </a:prstGeom>
        </p:spPr>
        <p:txBody>
          <a:bodyPr anchor="t"/>
          <a:lstStyle>
            <a:lvl1pPr>
              <a:lnSpc>
                <a:spcPct val="90000"/>
              </a:lnSpc>
              <a:defRPr spc="-180" sz="6000"/>
            </a:lvl1pPr>
          </a:lstStyle>
          <a:p>
            <a:pPr/>
            <a:r>
              <a:t>Full palette</a:t>
            </a:r>
          </a:p>
        </p:txBody>
      </p:sp>
    </p:spTree>
  </p:cSld>
  <p:clrMapOvr>
    <a:masterClrMapping/>
  </p:clrMapOvr>
  <p:transition xmlns:p14="http://schemas.microsoft.com/office/powerpoint/2010/main" spd="med" advClick="1"/>
</p:sldLayout>
</file>

<file path=ppt/slideLayouts/slideLayout9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Full palette 1 – Grey">
    <p:bg>
      <p:bgPr>
        <a:solidFill>
          <a:srgbClr val="CCCDD1"/>
        </a:solidFill>
      </p:bgPr>
    </p:bg>
    <p:spTree>
      <p:nvGrpSpPr>
        <p:cNvPr id="1" name=""/>
        <p:cNvGrpSpPr/>
        <p:nvPr/>
      </p:nvGrpSpPr>
      <p:grpSpPr>
        <a:xfrm>
          <a:off x="0" y="0"/>
          <a:ext cx="0" cy="0"/>
          <a:chOff x="0" y="0"/>
          <a:chExt cx="0" cy="0"/>
        </a:xfrm>
      </p:grpSpPr>
      <p:sp>
        <p:nvSpPr>
          <p:cNvPr id="1610" name="Rounded Rectangle"/>
          <p:cNvSpPr/>
          <p:nvPr/>
        </p:nvSpPr>
        <p:spPr>
          <a:xfrm>
            <a:off x="6502031" y="352301"/>
            <a:ext cx="17411724" cy="12700001"/>
          </a:xfrm>
          <a:prstGeom prst="roundRect">
            <a:avLst>
              <a:gd name="adj" fmla="val 1524"/>
            </a:avLst>
          </a:prstGeom>
          <a:solidFill>
            <a:srgbClr val="000000">
              <a:alpha val="4538"/>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1611" name="Body Level One…"/>
          <p:cNvSpPr txBox="1"/>
          <p:nvPr>
            <p:ph type="body" sz="quarter" idx="1"/>
          </p:nvPr>
        </p:nvSpPr>
        <p:spPr>
          <a:xfrm>
            <a:off x="17376951" y="1116174"/>
            <a:ext cx="2967175" cy="2967174"/>
          </a:xfrm>
          <a:prstGeom prst="rect">
            <a:avLst/>
          </a:prstGeom>
          <a:solidFill>
            <a:srgbClr val="FFFFFF"/>
          </a:solidFill>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1612" name="Circle"/>
          <p:cNvSpPr/>
          <p:nvPr>
            <p:ph type="body" sz="quarter" idx="21"/>
          </p:nvPr>
        </p:nvSpPr>
        <p:spPr>
          <a:xfrm>
            <a:off x="21159421" y="1550706"/>
            <a:ext cx="2098109" cy="2098109"/>
          </a:xfrm>
          <a:prstGeom prst="rect">
            <a:avLst/>
          </a:prstGeom>
          <a:solidFill>
            <a:srgbClr val="1A1A1C"/>
          </a:solidFill>
        </p:spPr>
        <p:txBody>
          <a:bodyPr anchor="ctr"/>
          <a:lstStyle/>
          <a:p>
            <a:pPr/>
          </a:p>
        </p:txBody>
      </p:sp>
      <p:sp>
        <p:nvSpPr>
          <p:cNvPr id="1613" name="Circle"/>
          <p:cNvSpPr/>
          <p:nvPr>
            <p:ph type="body" sz="quarter" idx="22"/>
          </p:nvPr>
        </p:nvSpPr>
        <p:spPr>
          <a:xfrm>
            <a:off x="17811484" y="5434265"/>
            <a:ext cx="2098109" cy="2098109"/>
          </a:xfrm>
          <a:prstGeom prst="rect">
            <a:avLst/>
          </a:prstGeom>
          <a:solidFill>
            <a:srgbClr val="CCCDD1"/>
          </a:solidFill>
        </p:spPr>
        <p:txBody>
          <a:bodyPr anchor="ctr"/>
          <a:lstStyle/>
          <a:p>
            <a:pPr/>
          </a:p>
        </p:txBody>
      </p:sp>
      <p:sp>
        <p:nvSpPr>
          <p:cNvPr id="1614" name="Circle"/>
          <p:cNvSpPr/>
          <p:nvPr>
            <p:ph type="body" sz="quarter" idx="23"/>
          </p:nvPr>
        </p:nvSpPr>
        <p:spPr>
          <a:xfrm>
            <a:off x="14463546" y="5434265"/>
            <a:ext cx="2098110" cy="2098109"/>
          </a:xfrm>
          <a:prstGeom prst="rect">
            <a:avLst/>
          </a:prstGeom>
          <a:solidFill>
            <a:srgbClr val="8C9095"/>
          </a:solidFill>
        </p:spPr>
        <p:txBody>
          <a:bodyPr anchor="ctr"/>
          <a:lstStyle/>
          <a:p>
            <a:pPr/>
          </a:p>
        </p:txBody>
      </p:sp>
      <p:sp>
        <p:nvSpPr>
          <p:cNvPr id="1615" name="Circle"/>
          <p:cNvSpPr/>
          <p:nvPr>
            <p:ph type="body" sz="quarter" idx="24"/>
          </p:nvPr>
        </p:nvSpPr>
        <p:spPr>
          <a:xfrm>
            <a:off x="21159421" y="9472626"/>
            <a:ext cx="2098109" cy="2098109"/>
          </a:xfrm>
          <a:prstGeom prst="rect">
            <a:avLst/>
          </a:prstGeom>
          <a:solidFill>
            <a:srgbClr val="C94B38"/>
          </a:solidFill>
        </p:spPr>
        <p:txBody>
          <a:bodyPr anchor="ctr"/>
          <a:lstStyle/>
          <a:p>
            <a:pPr/>
          </a:p>
        </p:txBody>
      </p:sp>
      <p:sp>
        <p:nvSpPr>
          <p:cNvPr id="1616" name="Circle"/>
          <p:cNvSpPr/>
          <p:nvPr>
            <p:ph type="body" sz="quarter" idx="25"/>
          </p:nvPr>
        </p:nvSpPr>
        <p:spPr>
          <a:xfrm>
            <a:off x="17811484" y="9472626"/>
            <a:ext cx="2098109" cy="2098109"/>
          </a:xfrm>
          <a:prstGeom prst="rect">
            <a:avLst/>
          </a:prstGeom>
          <a:solidFill>
            <a:srgbClr val="76AEEA"/>
          </a:solidFill>
        </p:spPr>
        <p:txBody>
          <a:bodyPr anchor="ctr"/>
          <a:lstStyle/>
          <a:p>
            <a:pPr/>
          </a:p>
        </p:txBody>
      </p:sp>
      <p:sp>
        <p:nvSpPr>
          <p:cNvPr id="1617" name="Circle"/>
          <p:cNvSpPr/>
          <p:nvPr>
            <p:ph type="body" sz="quarter" idx="26"/>
          </p:nvPr>
        </p:nvSpPr>
        <p:spPr>
          <a:xfrm>
            <a:off x="21159421" y="5511666"/>
            <a:ext cx="2098109" cy="2098109"/>
          </a:xfrm>
          <a:prstGeom prst="rect">
            <a:avLst/>
          </a:prstGeom>
          <a:solidFill>
            <a:srgbClr val="E5E6E7"/>
          </a:solidFill>
        </p:spPr>
        <p:txBody>
          <a:bodyPr anchor="ctr"/>
          <a:lstStyle/>
          <a:p>
            <a:pPr/>
          </a:p>
        </p:txBody>
      </p:sp>
      <p:sp>
        <p:nvSpPr>
          <p:cNvPr id="1618" name="Circle"/>
          <p:cNvSpPr/>
          <p:nvPr>
            <p:ph type="body" sz="quarter" idx="27"/>
          </p:nvPr>
        </p:nvSpPr>
        <p:spPr>
          <a:xfrm>
            <a:off x="14463546" y="9533802"/>
            <a:ext cx="2098110" cy="2098110"/>
          </a:xfrm>
          <a:prstGeom prst="rect">
            <a:avLst/>
          </a:prstGeom>
          <a:solidFill>
            <a:srgbClr val="649F49"/>
          </a:solidFill>
        </p:spPr>
        <p:txBody>
          <a:bodyPr anchor="ctr"/>
          <a:lstStyle/>
          <a:p>
            <a:pPr/>
          </a:p>
        </p:txBody>
      </p:sp>
      <p:sp>
        <p:nvSpPr>
          <p:cNvPr id="1619" name="Text Placeholder 14"/>
          <p:cNvSpPr/>
          <p:nvPr>
            <p:ph type="body" sz="quarter" idx="28" hasCustomPrompt="1"/>
          </p:nvPr>
        </p:nvSpPr>
        <p:spPr>
          <a:xfrm>
            <a:off x="6940694" y="5141502"/>
            <a:ext cx="2021841" cy="307778"/>
          </a:xfrm>
          <a:prstGeom prst="rect">
            <a:avLst/>
          </a:prstGeom>
        </p:spPr>
        <p:txBody>
          <a:bodyPr lIns="0" tIns="0" rIns="0" bIns="0"/>
          <a:lstStyle>
            <a:lvl1pPr marL="14256" indent="-28512" defTabSz="817244">
              <a:spcBef>
                <a:spcPts val="100"/>
              </a:spcBef>
              <a:defRPr sz="1979">
                <a:solidFill>
                  <a:srgbClr val="FFFFFF"/>
                </a:solidFill>
              </a:defRPr>
            </a:lvl1pPr>
          </a:lstStyle>
          <a:p>
            <a:pPr/>
            <a:r>
              <a:t>Secondary</a:t>
            </a:r>
          </a:p>
        </p:txBody>
      </p:sp>
      <p:sp>
        <p:nvSpPr>
          <p:cNvPr id="1620" name="Text Placeholder 14"/>
          <p:cNvSpPr/>
          <p:nvPr>
            <p:ph type="body" sz="quarter" idx="29" hasCustomPrompt="1"/>
          </p:nvPr>
        </p:nvSpPr>
        <p:spPr>
          <a:xfrm>
            <a:off x="6940694" y="5678037"/>
            <a:ext cx="4258417" cy="1420326"/>
          </a:xfrm>
          <a:prstGeom prst="rect">
            <a:avLst/>
          </a:prstGeom>
        </p:spPr>
        <p:txBody>
          <a:bodyPr/>
          <a:lstStyle>
            <a:lvl1pPr defTabSz="817244">
              <a:lnSpc>
                <a:spcPct val="110000"/>
              </a:lnSpc>
              <a:defRPr sz="1979">
                <a:solidFill>
                  <a:srgbClr val="F2F2F2"/>
                </a:solidFill>
              </a:defRPr>
            </a:lvl1pPr>
          </a:lstStyle>
          <a:p>
            <a:pPr/>
            <a:r>
              <a:t>Lorem ipsum dolor sit amet, consectetur adipiscing elit, sed do eiusmod tempor incididunt ut labore et dolore magna aliqua.</a:t>
            </a:r>
          </a:p>
        </p:txBody>
      </p:sp>
      <p:sp>
        <p:nvSpPr>
          <p:cNvPr id="1621" name="Text Placeholder 14"/>
          <p:cNvSpPr/>
          <p:nvPr>
            <p:ph type="body" sz="quarter" idx="30" hasCustomPrompt="1"/>
          </p:nvPr>
        </p:nvSpPr>
        <p:spPr>
          <a:xfrm>
            <a:off x="537007" y="11116460"/>
            <a:ext cx="4951299" cy="2097435"/>
          </a:xfrm>
          <a:prstGeom prst="rect">
            <a:avLst/>
          </a:prstGeom>
        </p:spPr>
        <p:txBody>
          <a:bodyPr anchor="b"/>
          <a:lstStyle>
            <a:lvl1pPr defTabSz="817244">
              <a:lnSpc>
                <a:spcPct val="110000"/>
              </a:lnSpc>
              <a:defRPr sz="1979">
                <a:solidFill>
                  <a:srgbClr val="FFFFFF"/>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1622" name="Text Placeholder 14"/>
          <p:cNvSpPr/>
          <p:nvPr>
            <p:ph type="body" sz="quarter" idx="31" hasCustomPrompt="1"/>
          </p:nvPr>
        </p:nvSpPr>
        <p:spPr>
          <a:xfrm>
            <a:off x="6940694" y="965321"/>
            <a:ext cx="2021841" cy="307778"/>
          </a:xfrm>
          <a:prstGeom prst="rect">
            <a:avLst/>
          </a:prstGeom>
        </p:spPr>
        <p:txBody>
          <a:bodyPr lIns="0" tIns="0" rIns="0" bIns="0"/>
          <a:lstStyle>
            <a:lvl1pPr marL="14256" indent="-28512" defTabSz="817244">
              <a:spcBef>
                <a:spcPts val="100"/>
              </a:spcBef>
              <a:defRPr sz="1979">
                <a:solidFill>
                  <a:srgbClr val="FFFFFF"/>
                </a:solidFill>
              </a:defRPr>
            </a:lvl1pPr>
          </a:lstStyle>
          <a:p>
            <a:pPr/>
            <a:r>
              <a:t>Primary</a:t>
            </a:r>
          </a:p>
        </p:txBody>
      </p:sp>
      <p:sp>
        <p:nvSpPr>
          <p:cNvPr id="1623" name="Text Placeholder 14"/>
          <p:cNvSpPr/>
          <p:nvPr>
            <p:ph type="body" sz="quarter" idx="32" hasCustomPrompt="1"/>
          </p:nvPr>
        </p:nvSpPr>
        <p:spPr>
          <a:xfrm>
            <a:off x="6940694" y="1501855"/>
            <a:ext cx="4258417" cy="1420326"/>
          </a:xfrm>
          <a:prstGeom prst="rect">
            <a:avLst/>
          </a:prstGeom>
        </p:spPr>
        <p:txBody>
          <a:bodyPr/>
          <a:lstStyle>
            <a:lvl1pPr defTabSz="817244">
              <a:lnSpc>
                <a:spcPct val="110000"/>
              </a:lnSpc>
              <a:defRPr sz="1979">
                <a:solidFill>
                  <a:srgbClr val="F2F2F2"/>
                </a:solidFill>
              </a:defRPr>
            </a:lvl1pPr>
          </a:lstStyle>
          <a:p>
            <a:pPr/>
            <a:r>
              <a:t>Lorem ipsum dolor sit amet, consectetur adipiscing elit, sed do eiusmod tempor incididunt ut labore et dolore magna aliqua.</a:t>
            </a:r>
          </a:p>
        </p:txBody>
      </p:sp>
      <p:sp>
        <p:nvSpPr>
          <p:cNvPr id="1624" name="Text Placeholder 14"/>
          <p:cNvSpPr/>
          <p:nvPr>
            <p:ph type="body" sz="quarter" idx="33" hasCustomPrompt="1"/>
          </p:nvPr>
        </p:nvSpPr>
        <p:spPr>
          <a:xfrm>
            <a:off x="6940694" y="9320042"/>
            <a:ext cx="2021841" cy="307778"/>
          </a:xfrm>
          <a:prstGeom prst="rect">
            <a:avLst/>
          </a:prstGeom>
        </p:spPr>
        <p:txBody>
          <a:bodyPr lIns="0" tIns="0" rIns="0" bIns="0"/>
          <a:lstStyle>
            <a:lvl1pPr marL="14256" indent="-28512" defTabSz="817244">
              <a:spcBef>
                <a:spcPts val="100"/>
              </a:spcBef>
              <a:defRPr sz="1979">
                <a:solidFill>
                  <a:srgbClr val="FFFFFF"/>
                </a:solidFill>
              </a:defRPr>
            </a:lvl1pPr>
          </a:lstStyle>
          <a:p>
            <a:pPr/>
            <a:r>
              <a:t>Tertiary</a:t>
            </a:r>
          </a:p>
        </p:txBody>
      </p:sp>
      <p:sp>
        <p:nvSpPr>
          <p:cNvPr id="1625" name="Text Placeholder 14"/>
          <p:cNvSpPr/>
          <p:nvPr>
            <p:ph type="body" sz="quarter" idx="34" hasCustomPrompt="1"/>
          </p:nvPr>
        </p:nvSpPr>
        <p:spPr>
          <a:xfrm>
            <a:off x="6940694" y="9891169"/>
            <a:ext cx="4258417" cy="1420326"/>
          </a:xfrm>
          <a:prstGeom prst="rect">
            <a:avLst/>
          </a:prstGeom>
        </p:spPr>
        <p:txBody>
          <a:bodyPr/>
          <a:lstStyle>
            <a:lvl1pPr defTabSz="817244">
              <a:lnSpc>
                <a:spcPct val="110000"/>
              </a:lnSpc>
              <a:defRPr sz="1979">
                <a:solidFill>
                  <a:srgbClr val="F2F2F2"/>
                </a:solidFill>
              </a:defRPr>
            </a:lvl1pPr>
          </a:lstStyle>
          <a:p>
            <a:pPr/>
            <a:r>
              <a:t>Lorem ipsum dolor sit amet, consectetur adipiscing elit, sed do eiusmod tempor incididunt ut labore et dolore magna aliqua.</a:t>
            </a:r>
          </a:p>
        </p:txBody>
      </p:sp>
      <p:sp>
        <p:nvSpPr>
          <p:cNvPr id="1626" name="Text Placeholder 14"/>
          <p:cNvSpPr/>
          <p:nvPr>
            <p:ph type="body" sz="quarter" idx="35" hasCustomPrompt="1"/>
          </p:nvPr>
        </p:nvSpPr>
        <p:spPr>
          <a:xfrm>
            <a:off x="17848257" y="4365673"/>
            <a:ext cx="2023201" cy="277000"/>
          </a:xfrm>
          <a:prstGeom prst="rect">
            <a:avLst/>
          </a:prstGeom>
        </p:spPr>
        <p:txBody>
          <a:bodyPr lIns="0" tIns="0" rIns="0" bIns="0"/>
          <a:lstStyle>
            <a:lvl1pPr marL="14256" indent="-28512" algn="ctr" defTabSz="817244">
              <a:spcBef>
                <a:spcPts val="100"/>
              </a:spcBef>
              <a:defRPr sz="1782">
                <a:solidFill>
                  <a:srgbClr val="F2F2F2"/>
                </a:solidFill>
              </a:defRPr>
            </a:lvl1pPr>
          </a:lstStyle>
          <a:p>
            <a:pPr/>
            <a:r>
              <a:t>#FFFFFF</a:t>
            </a:r>
          </a:p>
        </p:txBody>
      </p:sp>
      <p:sp>
        <p:nvSpPr>
          <p:cNvPr id="1627" name="Text Placeholder 14"/>
          <p:cNvSpPr/>
          <p:nvPr>
            <p:ph type="body" sz="quarter" idx="36" hasCustomPrompt="1"/>
          </p:nvPr>
        </p:nvSpPr>
        <p:spPr>
          <a:xfrm>
            <a:off x="21196194" y="4365673"/>
            <a:ext cx="2023201" cy="277000"/>
          </a:xfrm>
          <a:prstGeom prst="rect">
            <a:avLst/>
          </a:prstGeom>
        </p:spPr>
        <p:txBody>
          <a:bodyPr lIns="0" tIns="0" rIns="0" bIns="0"/>
          <a:lstStyle>
            <a:lvl1pPr marL="14256" indent="-28512" algn="ctr" defTabSz="817244">
              <a:spcBef>
                <a:spcPts val="100"/>
              </a:spcBef>
              <a:defRPr sz="1782">
                <a:solidFill>
                  <a:srgbClr val="F2F2F2"/>
                </a:solidFill>
              </a:defRPr>
            </a:lvl1pPr>
          </a:lstStyle>
          <a:p>
            <a:pPr/>
            <a:r>
              <a:t>#1A1A1C</a:t>
            </a:r>
          </a:p>
        </p:txBody>
      </p:sp>
      <p:sp>
        <p:nvSpPr>
          <p:cNvPr id="1628" name="Text Placeholder 14"/>
          <p:cNvSpPr/>
          <p:nvPr>
            <p:ph type="body" sz="quarter" idx="37" hasCustomPrompt="1"/>
          </p:nvPr>
        </p:nvSpPr>
        <p:spPr>
          <a:xfrm>
            <a:off x="17848257" y="8249231"/>
            <a:ext cx="2023201" cy="277000"/>
          </a:xfrm>
          <a:prstGeom prst="rect">
            <a:avLst/>
          </a:prstGeom>
        </p:spPr>
        <p:txBody>
          <a:bodyPr lIns="0" tIns="0" rIns="0" bIns="0"/>
          <a:lstStyle>
            <a:lvl1pPr marL="14256" indent="-28512" algn="ctr" defTabSz="817244">
              <a:spcBef>
                <a:spcPts val="100"/>
              </a:spcBef>
              <a:defRPr sz="1782">
                <a:solidFill>
                  <a:srgbClr val="F2F2F2"/>
                </a:solidFill>
              </a:defRPr>
            </a:lvl1pPr>
          </a:lstStyle>
          <a:p>
            <a:pPr/>
            <a:r>
              <a:t>#CCCDD1</a:t>
            </a:r>
          </a:p>
        </p:txBody>
      </p:sp>
      <p:sp>
        <p:nvSpPr>
          <p:cNvPr id="1629" name="Text Placeholder 14"/>
          <p:cNvSpPr/>
          <p:nvPr>
            <p:ph type="body" sz="quarter" idx="38" hasCustomPrompt="1"/>
          </p:nvPr>
        </p:nvSpPr>
        <p:spPr>
          <a:xfrm>
            <a:off x="21196194" y="8249231"/>
            <a:ext cx="2023201" cy="277000"/>
          </a:xfrm>
          <a:prstGeom prst="rect">
            <a:avLst/>
          </a:prstGeom>
        </p:spPr>
        <p:txBody>
          <a:bodyPr lIns="0" tIns="0" rIns="0" bIns="0"/>
          <a:lstStyle>
            <a:lvl1pPr marL="14256" indent="-28512" algn="ctr" defTabSz="817244">
              <a:spcBef>
                <a:spcPts val="100"/>
              </a:spcBef>
              <a:defRPr sz="1782">
                <a:solidFill>
                  <a:srgbClr val="F2F2F2"/>
                </a:solidFill>
              </a:defRPr>
            </a:lvl1pPr>
          </a:lstStyle>
          <a:p>
            <a:pPr/>
            <a:r>
              <a:t>#E5E6E7</a:t>
            </a:r>
          </a:p>
        </p:txBody>
      </p:sp>
      <p:sp>
        <p:nvSpPr>
          <p:cNvPr id="1630" name="Text Placeholder 14"/>
          <p:cNvSpPr/>
          <p:nvPr>
            <p:ph type="body" sz="quarter" idx="39" hasCustomPrompt="1"/>
          </p:nvPr>
        </p:nvSpPr>
        <p:spPr>
          <a:xfrm>
            <a:off x="17848257" y="12274467"/>
            <a:ext cx="2023201" cy="277000"/>
          </a:xfrm>
          <a:prstGeom prst="rect">
            <a:avLst/>
          </a:prstGeom>
        </p:spPr>
        <p:txBody>
          <a:bodyPr lIns="0" tIns="0" rIns="0" bIns="0"/>
          <a:lstStyle>
            <a:lvl1pPr marL="14256" indent="-28512" algn="ctr" defTabSz="817244">
              <a:spcBef>
                <a:spcPts val="100"/>
              </a:spcBef>
              <a:defRPr sz="1782">
                <a:solidFill>
                  <a:srgbClr val="F2F2F2"/>
                </a:solidFill>
              </a:defRPr>
            </a:lvl1pPr>
          </a:lstStyle>
          <a:p>
            <a:pPr/>
            <a:r>
              <a:t>#76AEEA</a:t>
            </a:r>
          </a:p>
        </p:txBody>
      </p:sp>
      <p:sp>
        <p:nvSpPr>
          <p:cNvPr id="1631" name="Text Placeholder 14"/>
          <p:cNvSpPr/>
          <p:nvPr>
            <p:ph type="body" sz="quarter" idx="40" hasCustomPrompt="1"/>
          </p:nvPr>
        </p:nvSpPr>
        <p:spPr>
          <a:xfrm>
            <a:off x="21196194" y="12274467"/>
            <a:ext cx="2023201" cy="277000"/>
          </a:xfrm>
          <a:prstGeom prst="rect">
            <a:avLst/>
          </a:prstGeom>
        </p:spPr>
        <p:txBody>
          <a:bodyPr lIns="0" tIns="0" rIns="0" bIns="0"/>
          <a:lstStyle>
            <a:lvl1pPr marL="14256" indent="-28512" algn="ctr" defTabSz="817244">
              <a:spcBef>
                <a:spcPts val="100"/>
              </a:spcBef>
              <a:defRPr sz="1782">
                <a:solidFill>
                  <a:srgbClr val="F2F2F2"/>
                </a:solidFill>
              </a:defRPr>
            </a:lvl1pPr>
          </a:lstStyle>
          <a:p>
            <a:pPr/>
            <a:r>
              <a:t>#E5E6E7</a:t>
            </a:r>
          </a:p>
        </p:txBody>
      </p:sp>
      <p:sp>
        <p:nvSpPr>
          <p:cNvPr id="1632" name="Text Placeholder 14"/>
          <p:cNvSpPr/>
          <p:nvPr>
            <p:ph type="body" sz="quarter" idx="41" hasCustomPrompt="1"/>
          </p:nvPr>
        </p:nvSpPr>
        <p:spPr>
          <a:xfrm>
            <a:off x="14501680" y="8249231"/>
            <a:ext cx="2023201" cy="277000"/>
          </a:xfrm>
          <a:prstGeom prst="rect">
            <a:avLst/>
          </a:prstGeom>
        </p:spPr>
        <p:txBody>
          <a:bodyPr lIns="0" tIns="0" rIns="0" bIns="0"/>
          <a:lstStyle>
            <a:lvl1pPr marL="14256" indent="-28512" algn="ctr" defTabSz="817244">
              <a:spcBef>
                <a:spcPts val="100"/>
              </a:spcBef>
              <a:defRPr sz="1782">
                <a:solidFill>
                  <a:srgbClr val="F2F2F2"/>
                </a:solidFill>
              </a:defRPr>
            </a:lvl1pPr>
          </a:lstStyle>
          <a:p>
            <a:pPr/>
            <a:r>
              <a:t>#8C9095</a:t>
            </a:r>
          </a:p>
        </p:txBody>
      </p:sp>
      <p:sp>
        <p:nvSpPr>
          <p:cNvPr id="1633" name="Text Placeholder 14"/>
          <p:cNvSpPr/>
          <p:nvPr>
            <p:ph type="body" sz="quarter" idx="42" hasCustomPrompt="1"/>
          </p:nvPr>
        </p:nvSpPr>
        <p:spPr>
          <a:xfrm>
            <a:off x="14501680" y="12274467"/>
            <a:ext cx="2023201" cy="277000"/>
          </a:xfrm>
          <a:prstGeom prst="rect">
            <a:avLst/>
          </a:prstGeom>
        </p:spPr>
        <p:txBody>
          <a:bodyPr lIns="0" tIns="0" rIns="0" bIns="0"/>
          <a:lstStyle>
            <a:lvl1pPr marL="14256" indent="-28512" algn="ctr" defTabSz="817244">
              <a:spcBef>
                <a:spcPts val="100"/>
              </a:spcBef>
              <a:defRPr sz="1782">
                <a:solidFill>
                  <a:srgbClr val="F2F2F2"/>
                </a:solidFill>
              </a:defRPr>
            </a:lvl1pPr>
          </a:lstStyle>
          <a:p>
            <a:pPr/>
            <a:r>
              <a:t>#649F49</a:t>
            </a:r>
          </a:p>
        </p:txBody>
      </p:sp>
      <p:sp>
        <p:nvSpPr>
          <p:cNvPr id="1634"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635" name="Text Placeholder 14"/>
          <p:cNvSpPr/>
          <p:nvPr>
            <p:ph type="body" sz="quarter" idx="43" hasCustomPrompt="1"/>
          </p:nvPr>
        </p:nvSpPr>
        <p:spPr>
          <a:xfrm>
            <a:off x="537005" y="508753"/>
            <a:ext cx="5194801" cy="369333"/>
          </a:xfrm>
          <a:prstGeom prst="rect">
            <a:avLst/>
          </a:prstGeom>
        </p:spPr>
        <p:txBody>
          <a:bodyPr/>
          <a:lstStyle>
            <a:lvl1pPr defTabSz="734694">
              <a:lnSpc>
                <a:spcPct val="90000"/>
              </a:lnSpc>
              <a:defRPr sz="1779">
                <a:solidFill>
                  <a:srgbClr val="F2F2F2"/>
                </a:solidFill>
              </a:defRPr>
            </a:lvl1pPr>
          </a:lstStyle>
          <a:p>
            <a:pPr/>
            <a:r>
              <a:t>Colors</a:t>
            </a:r>
          </a:p>
        </p:txBody>
      </p:sp>
      <p:sp>
        <p:nvSpPr>
          <p:cNvPr id="1636" name="Full palette"/>
          <p:cNvSpPr txBox="1"/>
          <p:nvPr>
            <p:ph type="title" hasCustomPrompt="1"/>
          </p:nvPr>
        </p:nvSpPr>
        <p:spPr>
          <a:xfrm>
            <a:off x="537005" y="936381"/>
            <a:ext cx="5470683" cy="923331"/>
          </a:xfrm>
          <a:prstGeom prst="rect">
            <a:avLst/>
          </a:prstGeom>
        </p:spPr>
        <p:txBody>
          <a:bodyPr anchor="t"/>
          <a:lstStyle>
            <a:lvl1pPr>
              <a:lnSpc>
                <a:spcPct val="90000"/>
              </a:lnSpc>
              <a:defRPr spc="-180" sz="6000">
                <a:solidFill>
                  <a:srgbClr val="FFFFFF"/>
                </a:solidFill>
              </a:defRPr>
            </a:lvl1pPr>
          </a:lstStyle>
          <a:p>
            <a:pPr/>
            <a:r>
              <a:t>Full palette</a:t>
            </a:r>
          </a:p>
        </p:txBody>
      </p:sp>
    </p:spTree>
  </p:cSld>
  <p:clrMapOvr>
    <a:masterClrMapping/>
  </p:clrMapOvr>
  <p:transition xmlns:p14="http://schemas.microsoft.com/office/powerpoint/2010/main" spd="med" advClick="1"/>
</p:sldLayout>
</file>

<file path=ppt/slideLayouts/slideLayout9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Full palette 1 – Dark">
    <p:bg>
      <p:bgPr>
        <a:solidFill>
          <a:srgbClr val="000000"/>
        </a:solidFill>
      </p:bgPr>
    </p:bg>
    <p:spTree>
      <p:nvGrpSpPr>
        <p:cNvPr id="1" name=""/>
        <p:cNvGrpSpPr/>
        <p:nvPr/>
      </p:nvGrpSpPr>
      <p:grpSpPr>
        <a:xfrm>
          <a:off x="0" y="0"/>
          <a:ext cx="0" cy="0"/>
          <a:chOff x="0" y="0"/>
          <a:chExt cx="0" cy="0"/>
        </a:xfrm>
      </p:grpSpPr>
      <p:sp>
        <p:nvSpPr>
          <p:cNvPr id="1643" name="Rounded Rectangle"/>
          <p:cNvSpPr/>
          <p:nvPr/>
        </p:nvSpPr>
        <p:spPr>
          <a:xfrm>
            <a:off x="6502031" y="352301"/>
            <a:ext cx="17411724" cy="12700001"/>
          </a:xfrm>
          <a:prstGeom prst="roundRect">
            <a:avLst>
              <a:gd name="adj" fmla="val 1524"/>
            </a:avLst>
          </a:prstGeom>
          <a:solidFill>
            <a:srgbClr val="FFFFFF">
              <a:alpha val="10000"/>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1644"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645" name="Body Level One…"/>
          <p:cNvSpPr txBox="1"/>
          <p:nvPr>
            <p:ph type="body" sz="quarter" idx="1"/>
          </p:nvPr>
        </p:nvSpPr>
        <p:spPr>
          <a:xfrm>
            <a:off x="17376951" y="1116174"/>
            <a:ext cx="2967175" cy="2967174"/>
          </a:xfrm>
          <a:prstGeom prst="rect">
            <a:avLst/>
          </a:prstGeom>
          <a:solidFill>
            <a:srgbClr val="FFFFFF"/>
          </a:solidFill>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1646" name="Circle"/>
          <p:cNvSpPr/>
          <p:nvPr>
            <p:ph type="body" sz="quarter" idx="21"/>
          </p:nvPr>
        </p:nvSpPr>
        <p:spPr>
          <a:xfrm>
            <a:off x="21159421" y="1550706"/>
            <a:ext cx="2098109" cy="2098109"/>
          </a:xfrm>
          <a:prstGeom prst="rect">
            <a:avLst/>
          </a:prstGeom>
          <a:solidFill>
            <a:srgbClr val="1A1A1C"/>
          </a:solidFill>
        </p:spPr>
        <p:txBody>
          <a:bodyPr anchor="ctr"/>
          <a:lstStyle/>
          <a:p>
            <a:pPr/>
          </a:p>
        </p:txBody>
      </p:sp>
      <p:sp>
        <p:nvSpPr>
          <p:cNvPr id="1647" name="Circle"/>
          <p:cNvSpPr/>
          <p:nvPr>
            <p:ph type="body" sz="quarter" idx="22"/>
          </p:nvPr>
        </p:nvSpPr>
        <p:spPr>
          <a:xfrm>
            <a:off x="17811484" y="5434265"/>
            <a:ext cx="2098109" cy="2098109"/>
          </a:xfrm>
          <a:prstGeom prst="rect">
            <a:avLst/>
          </a:prstGeom>
          <a:solidFill>
            <a:srgbClr val="CCCDD1"/>
          </a:solidFill>
        </p:spPr>
        <p:txBody>
          <a:bodyPr anchor="ctr"/>
          <a:lstStyle/>
          <a:p>
            <a:pPr/>
          </a:p>
        </p:txBody>
      </p:sp>
      <p:sp>
        <p:nvSpPr>
          <p:cNvPr id="1648" name="Circle"/>
          <p:cNvSpPr/>
          <p:nvPr>
            <p:ph type="body" sz="quarter" idx="23"/>
          </p:nvPr>
        </p:nvSpPr>
        <p:spPr>
          <a:xfrm>
            <a:off x="14463546" y="5434265"/>
            <a:ext cx="2098110" cy="2098109"/>
          </a:xfrm>
          <a:prstGeom prst="rect">
            <a:avLst/>
          </a:prstGeom>
          <a:solidFill>
            <a:srgbClr val="8C9095"/>
          </a:solidFill>
        </p:spPr>
        <p:txBody>
          <a:bodyPr anchor="ctr"/>
          <a:lstStyle/>
          <a:p>
            <a:pPr/>
          </a:p>
        </p:txBody>
      </p:sp>
      <p:sp>
        <p:nvSpPr>
          <p:cNvPr id="1649" name="Circle"/>
          <p:cNvSpPr/>
          <p:nvPr>
            <p:ph type="body" sz="quarter" idx="24"/>
          </p:nvPr>
        </p:nvSpPr>
        <p:spPr>
          <a:xfrm>
            <a:off x="21159421" y="9472626"/>
            <a:ext cx="2098109" cy="2098109"/>
          </a:xfrm>
          <a:prstGeom prst="rect">
            <a:avLst/>
          </a:prstGeom>
          <a:solidFill>
            <a:srgbClr val="C94B38"/>
          </a:solidFill>
        </p:spPr>
        <p:txBody>
          <a:bodyPr anchor="ctr"/>
          <a:lstStyle/>
          <a:p>
            <a:pPr/>
          </a:p>
        </p:txBody>
      </p:sp>
      <p:sp>
        <p:nvSpPr>
          <p:cNvPr id="1650" name="Circle"/>
          <p:cNvSpPr/>
          <p:nvPr>
            <p:ph type="body" sz="quarter" idx="25"/>
          </p:nvPr>
        </p:nvSpPr>
        <p:spPr>
          <a:xfrm>
            <a:off x="17811484" y="9472626"/>
            <a:ext cx="2098109" cy="2098109"/>
          </a:xfrm>
          <a:prstGeom prst="rect">
            <a:avLst/>
          </a:prstGeom>
          <a:solidFill>
            <a:srgbClr val="76AEEA"/>
          </a:solidFill>
        </p:spPr>
        <p:txBody>
          <a:bodyPr anchor="ctr"/>
          <a:lstStyle/>
          <a:p>
            <a:pPr/>
          </a:p>
        </p:txBody>
      </p:sp>
      <p:sp>
        <p:nvSpPr>
          <p:cNvPr id="1651" name="Circle"/>
          <p:cNvSpPr/>
          <p:nvPr>
            <p:ph type="body" sz="quarter" idx="26"/>
          </p:nvPr>
        </p:nvSpPr>
        <p:spPr>
          <a:xfrm>
            <a:off x="21159421" y="5511666"/>
            <a:ext cx="2098109" cy="2098109"/>
          </a:xfrm>
          <a:prstGeom prst="rect">
            <a:avLst/>
          </a:prstGeom>
          <a:solidFill>
            <a:srgbClr val="E5E6E7"/>
          </a:solidFill>
        </p:spPr>
        <p:txBody>
          <a:bodyPr anchor="ctr"/>
          <a:lstStyle/>
          <a:p>
            <a:pPr/>
          </a:p>
        </p:txBody>
      </p:sp>
      <p:sp>
        <p:nvSpPr>
          <p:cNvPr id="1652" name="Circle"/>
          <p:cNvSpPr/>
          <p:nvPr>
            <p:ph type="body" sz="quarter" idx="27"/>
          </p:nvPr>
        </p:nvSpPr>
        <p:spPr>
          <a:xfrm>
            <a:off x="14463546" y="9533802"/>
            <a:ext cx="2098110" cy="2098110"/>
          </a:xfrm>
          <a:prstGeom prst="rect">
            <a:avLst/>
          </a:prstGeom>
          <a:solidFill>
            <a:srgbClr val="649F49"/>
          </a:solidFill>
        </p:spPr>
        <p:txBody>
          <a:bodyPr anchor="ctr"/>
          <a:lstStyle/>
          <a:p>
            <a:pPr/>
          </a:p>
        </p:txBody>
      </p:sp>
      <p:sp>
        <p:nvSpPr>
          <p:cNvPr id="1653" name="Text Placeholder 14"/>
          <p:cNvSpPr/>
          <p:nvPr>
            <p:ph type="body" sz="quarter" idx="28" hasCustomPrompt="1"/>
          </p:nvPr>
        </p:nvSpPr>
        <p:spPr>
          <a:xfrm>
            <a:off x="6940694" y="5141502"/>
            <a:ext cx="2021841" cy="307778"/>
          </a:xfrm>
          <a:prstGeom prst="rect">
            <a:avLst/>
          </a:prstGeom>
        </p:spPr>
        <p:txBody>
          <a:bodyPr lIns="0" tIns="0" rIns="0" bIns="0"/>
          <a:lstStyle>
            <a:lvl1pPr marL="14256" indent="-28512" defTabSz="817244">
              <a:spcBef>
                <a:spcPts val="100"/>
              </a:spcBef>
              <a:defRPr sz="1979">
                <a:solidFill>
                  <a:srgbClr val="FFFFFF"/>
                </a:solidFill>
              </a:defRPr>
            </a:lvl1pPr>
          </a:lstStyle>
          <a:p>
            <a:pPr/>
            <a:r>
              <a:t>Secondary</a:t>
            </a:r>
          </a:p>
        </p:txBody>
      </p:sp>
      <p:sp>
        <p:nvSpPr>
          <p:cNvPr id="1654" name="Text Placeholder 14"/>
          <p:cNvSpPr/>
          <p:nvPr>
            <p:ph type="body" sz="quarter" idx="29" hasCustomPrompt="1"/>
          </p:nvPr>
        </p:nvSpPr>
        <p:spPr>
          <a:xfrm>
            <a:off x="6940694" y="5678037"/>
            <a:ext cx="4258417" cy="1420326"/>
          </a:xfrm>
          <a:prstGeom prst="rect">
            <a:avLst/>
          </a:prstGeom>
        </p:spPr>
        <p:txBody>
          <a:bodyPr/>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a:t>
            </a:r>
          </a:p>
        </p:txBody>
      </p:sp>
      <p:sp>
        <p:nvSpPr>
          <p:cNvPr id="1655" name="Text Placeholder 14"/>
          <p:cNvSpPr/>
          <p:nvPr>
            <p:ph type="body" sz="quarter" idx="30" hasCustomPrompt="1"/>
          </p:nvPr>
        </p:nvSpPr>
        <p:spPr>
          <a:xfrm>
            <a:off x="537007" y="11116460"/>
            <a:ext cx="4951299" cy="2097435"/>
          </a:xfrm>
          <a:prstGeom prst="rect">
            <a:avLst/>
          </a:prstGeom>
        </p:spPr>
        <p:txBody>
          <a:bodyPr anchor="b"/>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1656" name="Text Placeholder 14"/>
          <p:cNvSpPr/>
          <p:nvPr>
            <p:ph type="body" sz="quarter" idx="31" hasCustomPrompt="1"/>
          </p:nvPr>
        </p:nvSpPr>
        <p:spPr>
          <a:xfrm>
            <a:off x="6940694" y="965321"/>
            <a:ext cx="2021841" cy="307778"/>
          </a:xfrm>
          <a:prstGeom prst="rect">
            <a:avLst/>
          </a:prstGeom>
        </p:spPr>
        <p:txBody>
          <a:bodyPr lIns="0" tIns="0" rIns="0" bIns="0"/>
          <a:lstStyle>
            <a:lvl1pPr marL="14256" indent="-28512" defTabSz="817244">
              <a:spcBef>
                <a:spcPts val="100"/>
              </a:spcBef>
              <a:defRPr sz="1979">
                <a:solidFill>
                  <a:srgbClr val="FFFFFF"/>
                </a:solidFill>
              </a:defRPr>
            </a:lvl1pPr>
          </a:lstStyle>
          <a:p>
            <a:pPr/>
            <a:r>
              <a:t>Primary</a:t>
            </a:r>
          </a:p>
        </p:txBody>
      </p:sp>
      <p:sp>
        <p:nvSpPr>
          <p:cNvPr id="1657" name="Text Placeholder 14"/>
          <p:cNvSpPr/>
          <p:nvPr>
            <p:ph type="body" sz="quarter" idx="32" hasCustomPrompt="1"/>
          </p:nvPr>
        </p:nvSpPr>
        <p:spPr>
          <a:xfrm>
            <a:off x="6940694" y="1501855"/>
            <a:ext cx="4258417" cy="1420326"/>
          </a:xfrm>
          <a:prstGeom prst="rect">
            <a:avLst/>
          </a:prstGeom>
        </p:spPr>
        <p:txBody>
          <a:bodyPr/>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a:t>
            </a:r>
          </a:p>
        </p:txBody>
      </p:sp>
      <p:sp>
        <p:nvSpPr>
          <p:cNvPr id="1658" name="Text Placeholder 14"/>
          <p:cNvSpPr/>
          <p:nvPr>
            <p:ph type="body" sz="quarter" idx="33" hasCustomPrompt="1"/>
          </p:nvPr>
        </p:nvSpPr>
        <p:spPr>
          <a:xfrm>
            <a:off x="6940694" y="9320042"/>
            <a:ext cx="2021841" cy="307778"/>
          </a:xfrm>
          <a:prstGeom prst="rect">
            <a:avLst/>
          </a:prstGeom>
        </p:spPr>
        <p:txBody>
          <a:bodyPr lIns="0" tIns="0" rIns="0" bIns="0"/>
          <a:lstStyle>
            <a:lvl1pPr marL="14256" indent="-28512" defTabSz="817244">
              <a:spcBef>
                <a:spcPts val="100"/>
              </a:spcBef>
              <a:defRPr sz="1979">
                <a:solidFill>
                  <a:srgbClr val="FFFFFF"/>
                </a:solidFill>
              </a:defRPr>
            </a:lvl1pPr>
          </a:lstStyle>
          <a:p>
            <a:pPr/>
            <a:r>
              <a:t>Tertiary</a:t>
            </a:r>
          </a:p>
        </p:txBody>
      </p:sp>
      <p:sp>
        <p:nvSpPr>
          <p:cNvPr id="1659" name="Text Placeholder 14"/>
          <p:cNvSpPr/>
          <p:nvPr>
            <p:ph type="body" sz="quarter" idx="34" hasCustomPrompt="1"/>
          </p:nvPr>
        </p:nvSpPr>
        <p:spPr>
          <a:xfrm>
            <a:off x="6940694" y="9891169"/>
            <a:ext cx="4258417" cy="1420326"/>
          </a:xfrm>
          <a:prstGeom prst="rect">
            <a:avLst/>
          </a:prstGeom>
        </p:spPr>
        <p:txBody>
          <a:bodyPr/>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a:t>
            </a:r>
          </a:p>
        </p:txBody>
      </p:sp>
      <p:sp>
        <p:nvSpPr>
          <p:cNvPr id="1660" name="Text Placeholder 14"/>
          <p:cNvSpPr/>
          <p:nvPr>
            <p:ph type="body" sz="quarter" idx="35" hasCustomPrompt="1"/>
          </p:nvPr>
        </p:nvSpPr>
        <p:spPr>
          <a:xfrm>
            <a:off x="17848257" y="4365673"/>
            <a:ext cx="2023201" cy="277000"/>
          </a:xfrm>
          <a:prstGeom prst="rect">
            <a:avLst/>
          </a:prstGeom>
        </p:spPr>
        <p:txBody>
          <a:bodyPr lIns="0" tIns="0" rIns="0" bIns="0"/>
          <a:lstStyle>
            <a:lvl1pPr marL="14256" indent="-28512" algn="ctr" defTabSz="817244">
              <a:spcBef>
                <a:spcPts val="100"/>
              </a:spcBef>
              <a:defRPr sz="1782">
                <a:solidFill>
                  <a:srgbClr val="808080"/>
                </a:solidFill>
              </a:defRPr>
            </a:lvl1pPr>
          </a:lstStyle>
          <a:p>
            <a:pPr/>
            <a:r>
              <a:t>#FFFFFF</a:t>
            </a:r>
          </a:p>
        </p:txBody>
      </p:sp>
      <p:sp>
        <p:nvSpPr>
          <p:cNvPr id="1661" name="Text Placeholder 14"/>
          <p:cNvSpPr/>
          <p:nvPr>
            <p:ph type="body" sz="quarter" idx="36" hasCustomPrompt="1"/>
          </p:nvPr>
        </p:nvSpPr>
        <p:spPr>
          <a:xfrm>
            <a:off x="21196194" y="4365673"/>
            <a:ext cx="2023201" cy="277000"/>
          </a:xfrm>
          <a:prstGeom prst="rect">
            <a:avLst/>
          </a:prstGeom>
        </p:spPr>
        <p:txBody>
          <a:bodyPr lIns="0" tIns="0" rIns="0" bIns="0"/>
          <a:lstStyle>
            <a:lvl1pPr marL="14256" indent="-28512" algn="ctr" defTabSz="817244">
              <a:spcBef>
                <a:spcPts val="100"/>
              </a:spcBef>
              <a:defRPr sz="1782">
                <a:solidFill>
                  <a:srgbClr val="808080"/>
                </a:solidFill>
              </a:defRPr>
            </a:lvl1pPr>
          </a:lstStyle>
          <a:p>
            <a:pPr/>
            <a:r>
              <a:t>#1A1A1C</a:t>
            </a:r>
          </a:p>
        </p:txBody>
      </p:sp>
      <p:sp>
        <p:nvSpPr>
          <p:cNvPr id="1662" name="Text Placeholder 14"/>
          <p:cNvSpPr/>
          <p:nvPr>
            <p:ph type="body" sz="quarter" idx="37" hasCustomPrompt="1"/>
          </p:nvPr>
        </p:nvSpPr>
        <p:spPr>
          <a:xfrm>
            <a:off x="17848257" y="8249231"/>
            <a:ext cx="2023201" cy="277000"/>
          </a:xfrm>
          <a:prstGeom prst="rect">
            <a:avLst/>
          </a:prstGeom>
        </p:spPr>
        <p:txBody>
          <a:bodyPr lIns="0" tIns="0" rIns="0" bIns="0"/>
          <a:lstStyle>
            <a:lvl1pPr marL="14256" indent="-28512" algn="ctr" defTabSz="817244">
              <a:spcBef>
                <a:spcPts val="100"/>
              </a:spcBef>
              <a:defRPr sz="1782">
                <a:solidFill>
                  <a:srgbClr val="808080"/>
                </a:solidFill>
              </a:defRPr>
            </a:lvl1pPr>
          </a:lstStyle>
          <a:p>
            <a:pPr/>
            <a:r>
              <a:t>#CCCDD1</a:t>
            </a:r>
          </a:p>
        </p:txBody>
      </p:sp>
      <p:sp>
        <p:nvSpPr>
          <p:cNvPr id="1663" name="Text Placeholder 14"/>
          <p:cNvSpPr/>
          <p:nvPr>
            <p:ph type="body" sz="quarter" idx="38" hasCustomPrompt="1"/>
          </p:nvPr>
        </p:nvSpPr>
        <p:spPr>
          <a:xfrm>
            <a:off x="21196194" y="8249231"/>
            <a:ext cx="2023201" cy="277000"/>
          </a:xfrm>
          <a:prstGeom prst="rect">
            <a:avLst/>
          </a:prstGeom>
        </p:spPr>
        <p:txBody>
          <a:bodyPr lIns="0" tIns="0" rIns="0" bIns="0"/>
          <a:lstStyle>
            <a:lvl1pPr marL="14256" indent="-28512" algn="ctr" defTabSz="817244">
              <a:spcBef>
                <a:spcPts val="100"/>
              </a:spcBef>
              <a:defRPr sz="1782">
                <a:solidFill>
                  <a:srgbClr val="808080"/>
                </a:solidFill>
              </a:defRPr>
            </a:lvl1pPr>
          </a:lstStyle>
          <a:p>
            <a:pPr/>
            <a:r>
              <a:t>#E5E6E7</a:t>
            </a:r>
          </a:p>
        </p:txBody>
      </p:sp>
      <p:sp>
        <p:nvSpPr>
          <p:cNvPr id="1664" name="Text Placeholder 14"/>
          <p:cNvSpPr/>
          <p:nvPr>
            <p:ph type="body" sz="quarter" idx="39" hasCustomPrompt="1"/>
          </p:nvPr>
        </p:nvSpPr>
        <p:spPr>
          <a:xfrm>
            <a:off x="17848257" y="12274467"/>
            <a:ext cx="2023201" cy="277000"/>
          </a:xfrm>
          <a:prstGeom prst="rect">
            <a:avLst/>
          </a:prstGeom>
        </p:spPr>
        <p:txBody>
          <a:bodyPr lIns="0" tIns="0" rIns="0" bIns="0"/>
          <a:lstStyle>
            <a:lvl1pPr marL="14256" indent="-28512" algn="ctr" defTabSz="817244">
              <a:spcBef>
                <a:spcPts val="100"/>
              </a:spcBef>
              <a:defRPr sz="1782">
                <a:solidFill>
                  <a:srgbClr val="808080"/>
                </a:solidFill>
              </a:defRPr>
            </a:lvl1pPr>
          </a:lstStyle>
          <a:p>
            <a:pPr/>
            <a:r>
              <a:t>#76AEEA</a:t>
            </a:r>
          </a:p>
        </p:txBody>
      </p:sp>
      <p:sp>
        <p:nvSpPr>
          <p:cNvPr id="1665" name="Text Placeholder 14"/>
          <p:cNvSpPr/>
          <p:nvPr>
            <p:ph type="body" sz="quarter" idx="40" hasCustomPrompt="1"/>
          </p:nvPr>
        </p:nvSpPr>
        <p:spPr>
          <a:xfrm>
            <a:off x="21196194" y="12274467"/>
            <a:ext cx="2023201" cy="277000"/>
          </a:xfrm>
          <a:prstGeom prst="rect">
            <a:avLst/>
          </a:prstGeom>
        </p:spPr>
        <p:txBody>
          <a:bodyPr lIns="0" tIns="0" rIns="0" bIns="0"/>
          <a:lstStyle>
            <a:lvl1pPr marL="14256" indent="-28512" algn="ctr" defTabSz="817244">
              <a:spcBef>
                <a:spcPts val="100"/>
              </a:spcBef>
              <a:defRPr sz="1782">
                <a:solidFill>
                  <a:srgbClr val="808080"/>
                </a:solidFill>
              </a:defRPr>
            </a:lvl1pPr>
          </a:lstStyle>
          <a:p>
            <a:pPr/>
            <a:r>
              <a:t>#E5E6E7</a:t>
            </a:r>
          </a:p>
        </p:txBody>
      </p:sp>
      <p:sp>
        <p:nvSpPr>
          <p:cNvPr id="1666" name="Text Placeholder 14"/>
          <p:cNvSpPr/>
          <p:nvPr>
            <p:ph type="body" sz="quarter" idx="41" hasCustomPrompt="1"/>
          </p:nvPr>
        </p:nvSpPr>
        <p:spPr>
          <a:xfrm>
            <a:off x="14501680" y="8249231"/>
            <a:ext cx="2023201" cy="277000"/>
          </a:xfrm>
          <a:prstGeom prst="rect">
            <a:avLst/>
          </a:prstGeom>
        </p:spPr>
        <p:txBody>
          <a:bodyPr lIns="0" tIns="0" rIns="0" bIns="0"/>
          <a:lstStyle>
            <a:lvl1pPr marL="14256" indent="-28512" algn="ctr" defTabSz="817244">
              <a:spcBef>
                <a:spcPts val="100"/>
              </a:spcBef>
              <a:defRPr sz="1782">
                <a:solidFill>
                  <a:srgbClr val="808080"/>
                </a:solidFill>
              </a:defRPr>
            </a:lvl1pPr>
          </a:lstStyle>
          <a:p>
            <a:pPr/>
            <a:r>
              <a:t>#8C9095</a:t>
            </a:r>
          </a:p>
        </p:txBody>
      </p:sp>
      <p:sp>
        <p:nvSpPr>
          <p:cNvPr id="1667" name="Text Placeholder 14"/>
          <p:cNvSpPr/>
          <p:nvPr>
            <p:ph type="body" sz="quarter" idx="42" hasCustomPrompt="1"/>
          </p:nvPr>
        </p:nvSpPr>
        <p:spPr>
          <a:xfrm>
            <a:off x="14501680" y="12274467"/>
            <a:ext cx="2023201" cy="277000"/>
          </a:xfrm>
          <a:prstGeom prst="rect">
            <a:avLst/>
          </a:prstGeom>
        </p:spPr>
        <p:txBody>
          <a:bodyPr lIns="0" tIns="0" rIns="0" bIns="0"/>
          <a:lstStyle>
            <a:lvl1pPr marL="14256" indent="-28512" algn="ctr" defTabSz="817244">
              <a:spcBef>
                <a:spcPts val="100"/>
              </a:spcBef>
              <a:defRPr sz="1782">
                <a:solidFill>
                  <a:srgbClr val="808080"/>
                </a:solidFill>
              </a:defRPr>
            </a:lvl1pPr>
          </a:lstStyle>
          <a:p>
            <a:pPr/>
            <a:r>
              <a:t>#649F49</a:t>
            </a:r>
          </a:p>
        </p:txBody>
      </p:sp>
      <p:sp>
        <p:nvSpPr>
          <p:cNvPr id="1668" name="Text Placeholder 14"/>
          <p:cNvSpPr/>
          <p:nvPr>
            <p:ph type="body" sz="quarter" idx="43" hasCustomPrompt="1"/>
          </p:nvPr>
        </p:nvSpPr>
        <p:spPr>
          <a:xfrm>
            <a:off x="537005" y="508753"/>
            <a:ext cx="5194801" cy="369333"/>
          </a:xfrm>
          <a:prstGeom prst="rect">
            <a:avLst/>
          </a:prstGeom>
        </p:spPr>
        <p:txBody>
          <a:bodyPr/>
          <a:lstStyle>
            <a:lvl1pPr defTabSz="734694">
              <a:lnSpc>
                <a:spcPct val="90000"/>
              </a:lnSpc>
              <a:defRPr sz="1779">
                <a:solidFill>
                  <a:srgbClr val="808080"/>
                </a:solidFill>
              </a:defRPr>
            </a:lvl1pPr>
          </a:lstStyle>
          <a:p>
            <a:pPr/>
            <a:r>
              <a:t>Colors</a:t>
            </a:r>
          </a:p>
        </p:txBody>
      </p:sp>
      <p:sp>
        <p:nvSpPr>
          <p:cNvPr id="1669" name="Full palette"/>
          <p:cNvSpPr txBox="1"/>
          <p:nvPr>
            <p:ph type="title" hasCustomPrompt="1"/>
          </p:nvPr>
        </p:nvSpPr>
        <p:spPr>
          <a:xfrm>
            <a:off x="537005" y="936381"/>
            <a:ext cx="5470683" cy="923331"/>
          </a:xfrm>
          <a:prstGeom prst="rect">
            <a:avLst/>
          </a:prstGeom>
        </p:spPr>
        <p:txBody>
          <a:bodyPr anchor="t"/>
          <a:lstStyle>
            <a:lvl1pPr>
              <a:lnSpc>
                <a:spcPct val="90000"/>
              </a:lnSpc>
              <a:defRPr spc="-180" sz="6000">
                <a:solidFill>
                  <a:srgbClr val="FFFFFF"/>
                </a:solidFill>
              </a:defRPr>
            </a:lvl1pPr>
          </a:lstStyle>
          <a:p>
            <a:pPr/>
            <a:r>
              <a:t>Full palette</a:t>
            </a:r>
          </a:p>
        </p:txBody>
      </p:sp>
    </p:spTree>
  </p:cSld>
  <p:clrMapOvr>
    <a:masterClrMapping/>
  </p:clrMapOvr>
  <p:transition xmlns:p14="http://schemas.microsoft.com/office/powerpoint/2010/main" spd="med" advClick="1"/>
</p:sldLayout>
</file>

<file path=ppt/slideLayouts/slideLayout9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Full palette 2">
    <p:spTree>
      <p:nvGrpSpPr>
        <p:cNvPr id="1" name=""/>
        <p:cNvGrpSpPr/>
        <p:nvPr/>
      </p:nvGrpSpPr>
      <p:grpSpPr>
        <a:xfrm>
          <a:off x="0" y="0"/>
          <a:ext cx="0" cy="0"/>
          <a:chOff x="0" y="0"/>
          <a:chExt cx="0" cy="0"/>
        </a:xfrm>
      </p:grpSpPr>
      <p:sp>
        <p:nvSpPr>
          <p:cNvPr id="1676" name="Rounded Rectangle"/>
          <p:cNvSpPr/>
          <p:nvPr/>
        </p:nvSpPr>
        <p:spPr>
          <a:xfrm>
            <a:off x="6435356" y="508000"/>
            <a:ext cx="17411724" cy="12700000"/>
          </a:xfrm>
          <a:prstGeom prst="roundRect">
            <a:avLst>
              <a:gd name="adj" fmla="val 1524"/>
            </a:avLst>
          </a:prstGeom>
          <a:solidFill>
            <a:srgbClr val="000000">
              <a:alpha val="4538"/>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1677" name="Body Level One…"/>
          <p:cNvSpPr txBox="1"/>
          <p:nvPr>
            <p:ph type="body" sz="quarter" idx="1"/>
          </p:nvPr>
        </p:nvSpPr>
        <p:spPr>
          <a:xfrm>
            <a:off x="6955472" y="10479889"/>
            <a:ext cx="8122339" cy="2286891"/>
          </a:xfrm>
          <a:prstGeom prst="rect">
            <a:avLst/>
          </a:prstGeom>
          <a:solidFill>
            <a:srgbClr val="8C9095"/>
          </a:solidFill>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1678" name="Rounded Rectangle"/>
          <p:cNvSpPr/>
          <p:nvPr>
            <p:ph type="body" sz="quarter" idx="21"/>
          </p:nvPr>
        </p:nvSpPr>
        <p:spPr>
          <a:xfrm>
            <a:off x="7010512" y="1008301"/>
            <a:ext cx="8012260" cy="2170505"/>
          </a:xfrm>
          <a:prstGeom prst="rect">
            <a:avLst/>
          </a:prstGeom>
          <a:solidFill>
            <a:srgbClr val="649F49"/>
          </a:solidFill>
        </p:spPr>
        <p:txBody>
          <a:bodyPr anchor="ctr"/>
          <a:lstStyle/>
          <a:p>
            <a:pPr/>
          </a:p>
        </p:txBody>
      </p:sp>
      <p:sp>
        <p:nvSpPr>
          <p:cNvPr id="1679" name="Rounded Rectangle"/>
          <p:cNvSpPr/>
          <p:nvPr>
            <p:ph type="body" sz="quarter" idx="22"/>
          </p:nvPr>
        </p:nvSpPr>
        <p:spPr>
          <a:xfrm>
            <a:off x="15259665" y="1008301"/>
            <a:ext cx="8012259" cy="2170505"/>
          </a:xfrm>
          <a:prstGeom prst="rect">
            <a:avLst/>
          </a:prstGeom>
          <a:solidFill>
            <a:srgbClr val="76AEEA"/>
          </a:solidFill>
        </p:spPr>
        <p:txBody>
          <a:bodyPr anchor="ctr"/>
          <a:lstStyle/>
          <a:p>
            <a:pPr/>
          </a:p>
        </p:txBody>
      </p:sp>
      <p:sp>
        <p:nvSpPr>
          <p:cNvPr id="1680" name="Rounded Rectangle"/>
          <p:cNvSpPr/>
          <p:nvPr>
            <p:ph type="body" sz="quarter" idx="23"/>
          </p:nvPr>
        </p:nvSpPr>
        <p:spPr>
          <a:xfrm>
            <a:off x="7010512" y="3390079"/>
            <a:ext cx="8012260" cy="2170505"/>
          </a:xfrm>
          <a:prstGeom prst="rect">
            <a:avLst/>
          </a:prstGeom>
          <a:solidFill>
            <a:srgbClr val="C94B38"/>
          </a:solidFill>
        </p:spPr>
        <p:txBody>
          <a:bodyPr anchor="ctr"/>
          <a:lstStyle/>
          <a:p>
            <a:pPr/>
          </a:p>
        </p:txBody>
      </p:sp>
      <p:sp>
        <p:nvSpPr>
          <p:cNvPr id="1681" name="Rounded Rectangle"/>
          <p:cNvSpPr/>
          <p:nvPr>
            <p:ph type="body" sz="quarter" idx="24"/>
          </p:nvPr>
        </p:nvSpPr>
        <p:spPr>
          <a:xfrm>
            <a:off x="15259665" y="3390079"/>
            <a:ext cx="8012259" cy="2170505"/>
          </a:xfrm>
          <a:prstGeom prst="rect">
            <a:avLst/>
          </a:prstGeom>
          <a:solidFill>
            <a:srgbClr val="D8B958"/>
          </a:solidFill>
        </p:spPr>
        <p:txBody>
          <a:bodyPr anchor="ctr"/>
          <a:lstStyle/>
          <a:p>
            <a:pPr/>
          </a:p>
        </p:txBody>
      </p:sp>
      <p:sp>
        <p:nvSpPr>
          <p:cNvPr id="1682" name="Rounded Rectangle"/>
          <p:cNvSpPr/>
          <p:nvPr>
            <p:ph type="body" sz="quarter" idx="25"/>
          </p:nvPr>
        </p:nvSpPr>
        <p:spPr>
          <a:xfrm>
            <a:off x="7010512" y="5771858"/>
            <a:ext cx="8012260" cy="2170505"/>
          </a:xfrm>
          <a:prstGeom prst="rect">
            <a:avLst/>
          </a:prstGeom>
          <a:solidFill>
            <a:srgbClr val="DB7996"/>
          </a:solidFill>
        </p:spPr>
        <p:txBody>
          <a:bodyPr anchor="ctr"/>
          <a:lstStyle/>
          <a:p>
            <a:pPr/>
          </a:p>
        </p:txBody>
      </p:sp>
      <p:sp>
        <p:nvSpPr>
          <p:cNvPr id="1683" name="Rounded Rectangle"/>
          <p:cNvSpPr/>
          <p:nvPr>
            <p:ph type="body" sz="quarter" idx="26"/>
          </p:nvPr>
        </p:nvSpPr>
        <p:spPr>
          <a:xfrm>
            <a:off x="15259665" y="5771858"/>
            <a:ext cx="8012259" cy="2170505"/>
          </a:xfrm>
          <a:prstGeom prst="rect">
            <a:avLst/>
          </a:prstGeom>
          <a:solidFill>
            <a:srgbClr val="CE8C46"/>
          </a:solidFill>
        </p:spPr>
        <p:txBody>
          <a:bodyPr anchor="ctr"/>
          <a:lstStyle/>
          <a:p>
            <a:pPr/>
          </a:p>
        </p:txBody>
      </p:sp>
      <p:sp>
        <p:nvSpPr>
          <p:cNvPr id="1684" name="Rounded Rectangle"/>
          <p:cNvSpPr/>
          <p:nvPr>
            <p:ph type="body" sz="quarter" idx="27"/>
          </p:nvPr>
        </p:nvSpPr>
        <p:spPr>
          <a:xfrm>
            <a:off x="7010512" y="8154971"/>
            <a:ext cx="8012260" cy="2170505"/>
          </a:xfrm>
          <a:prstGeom prst="rect">
            <a:avLst/>
          </a:prstGeom>
          <a:solidFill>
            <a:srgbClr val="1A1A1C"/>
          </a:solidFill>
        </p:spPr>
        <p:txBody>
          <a:bodyPr anchor="ctr"/>
          <a:lstStyle/>
          <a:p>
            <a:pPr/>
          </a:p>
        </p:txBody>
      </p:sp>
      <p:sp>
        <p:nvSpPr>
          <p:cNvPr id="1685" name="Rounded Rectangle"/>
          <p:cNvSpPr/>
          <p:nvPr>
            <p:ph type="body" sz="quarter" idx="28"/>
          </p:nvPr>
        </p:nvSpPr>
        <p:spPr>
          <a:xfrm>
            <a:off x="15259665" y="8154971"/>
            <a:ext cx="8012259" cy="2170505"/>
          </a:xfrm>
          <a:prstGeom prst="rect">
            <a:avLst/>
          </a:prstGeom>
          <a:solidFill>
            <a:srgbClr val="FFFFFF"/>
          </a:solidFill>
        </p:spPr>
        <p:txBody>
          <a:bodyPr anchor="ctr"/>
          <a:lstStyle/>
          <a:p>
            <a:pPr/>
          </a:p>
        </p:txBody>
      </p:sp>
      <p:sp>
        <p:nvSpPr>
          <p:cNvPr id="1686" name="Rounded Rectangle"/>
          <p:cNvSpPr/>
          <p:nvPr>
            <p:ph type="body" sz="quarter" idx="29"/>
          </p:nvPr>
        </p:nvSpPr>
        <p:spPr>
          <a:xfrm>
            <a:off x="15259665" y="10535417"/>
            <a:ext cx="8012259" cy="2170505"/>
          </a:xfrm>
          <a:prstGeom prst="rect">
            <a:avLst/>
          </a:prstGeom>
          <a:solidFill>
            <a:srgbClr val="CCCDD1"/>
          </a:solidFill>
        </p:spPr>
        <p:txBody>
          <a:bodyPr anchor="ctr"/>
          <a:lstStyle/>
          <a:p>
            <a:pPr/>
          </a:p>
        </p:txBody>
      </p:sp>
      <p:sp>
        <p:nvSpPr>
          <p:cNvPr id="1687" name="Text Placeholder 14"/>
          <p:cNvSpPr/>
          <p:nvPr>
            <p:ph type="body" sz="quarter" idx="30" hasCustomPrompt="1"/>
          </p:nvPr>
        </p:nvSpPr>
        <p:spPr>
          <a:xfrm>
            <a:off x="537007" y="11116460"/>
            <a:ext cx="4951299" cy="2097435"/>
          </a:xfrm>
          <a:prstGeom prst="rect">
            <a:avLst/>
          </a:prstGeom>
        </p:spPr>
        <p:txBody>
          <a:bodyPr anchor="b"/>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1688" name="Text Placeholder 14"/>
          <p:cNvSpPr/>
          <p:nvPr>
            <p:ph type="body" sz="quarter" idx="31" hasCustomPrompt="1"/>
          </p:nvPr>
        </p:nvSpPr>
        <p:spPr>
          <a:xfrm>
            <a:off x="7284366" y="1732533"/>
            <a:ext cx="4981907" cy="1166411"/>
          </a:xfrm>
          <a:prstGeom prst="rect">
            <a:avLst/>
          </a:prstGeom>
        </p:spPr>
        <p:txBody>
          <a:bodyPr anchor="b"/>
          <a:lstStyle>
            <a:lvl1pPr>
              <a:lnSpc>
                <a:spcPct val="120000"/>
              </a:lnSpc>
              <a:defRPr sz="2000">
                <a:solidFill>
                  <a:srgbClr val="FFFFFF"/>
                </a:solidFill>
              </a:defRPr>
            </a:lvl1pPr>
          </a:lstStyle>
          <a:p>
            <a:pPr/>
            <a:r>
              <a:t>Green R100 G159 B73 #649F49</a:t>
            </a:r>
          </a:p>
        </p:txBody>
      </p:sp>
      <p:sp>
        <p:nvSpPr>
          <p:cNvPr id="1689" name="Text Placeholder 14"/>
          <p:cNvSpPr/>
          <p:nvPr>
            <p:ph type="body" sz="quarter" idx="32" hasCustomPrompt="1"/>
          </p:nvPr>
        </p:nvSpPr>
        <p:spPr>
          <a:xfrm>
            <a:off x="7284366" y="4115201"/>
            <a:ext cx="4981907" cy="1166411"/>
          </a:xfrm>
          <a:prstGeom prst="rect">
            <a:avLst/>
          </a:prstGeom>
        </p:spPr>
        <p:txBody>
          <a:bodyPr anchor="b"/>
          <a:lstStyle>
            <a:lvl1pPr>
              <a:lnSpc>
                <a:spcPct val="120000"/>
              </a:lnSpc>
              <a:defRPr sz="2000">
                <a:solidFill>
                  <a:srgbClr val="FFFFFF"/>
                </a:solidFill>
              </a:defRPr>
            </a:lvl1pPr>
          </a:lstStyle>
          <a:p>
            <a:pPr/>
            <a:r>
              <a:t>Red R201 G75 B56 #C94B38</a:t>
            </a:r>
          </a:p>
        </p:txBody>
      </p:sp>
      <p:sp>
        <p:nvSpPr>
          <p:cNvPr id="1690" name="Text Placeholder 14"/>
          <p:cNvSpPr/>
          <p:nvPr>
            <p:ph type="body" sz="quarter" idx="33" hasCustomPrompt="1"/>
          </p:nvPr>
        </p:nvSpPr>
        <p:spPr>
          <a:xfrm>
            <a:off x="7284366" y="6497868"/>
            <a:ext cx="4981907" cy="1166411"/>
          </a:xfrm>
          <a:prstGeom prst="rect">
            <a:avLst/>
          </a:prstGeom>
        </p:spPr>
        <p:txBody>
          <a:bodyPr anchor="b"/>
          <a:lstStyle>
            <a:lvl1pPr>
              <a:lnSpc>
                <a:spcPct val="120000"/>
              </a:lnSpc>
              <a:defRPr sz="2000">
                <a:solidFill>
                  <a:srgbClr val="FFFFFF"/>
                </a:solidFill>
              </a:defRPr>
            </a:lvl1pPr>
          </a:lstStyle>
          <a:p>
            <a:pPr/>
            <a:r>
              <a:t>Pink R219 G121 B150 #DB7996</a:t>
            </a:r>
          </a:p>
        </p:txBody>
      </p:sp>
      <p:sp>
        <p:nvSpPr>
          <p:cNvPr id="1691" name="Text Placeholder 14"/>
          <p:cNvSpPr/>
          <p:nvPr>
            <p:ph type="body" sz="quarter" idx="34" hasCustomPrompt="1"/>
          </p:nvPr>
        </p:nvSpPr>
        <p:spPr>
          <a:xfrm>
            <a:off x="7284366" y="8880536"/>
            <a:ext cx="4981907" cy="1166411"/>
          </a:xfrm>
          <a:prstGeom prst="rect">
            <a:avLst/>
          </a:prstGeom>
        </p:spPr>
        <p:txBody>
          <a:bodyPr anchor="b"/>
          <a:lstStyle>
            <a:lvl1pPr>
              <a:lnSpc>
                <a:spcPct val="120000"/>
              </a:lnSpc>
              <a:defRPr sz="2000">
                <a:solidFill>
                  <a:srgbClr val="FFFFFF"/>
                </a:solidFill>
              </a:defRPr>
            </a:lvl1pPr>
          </a:lstStyle>
          <a:p>
            <a:pPr/>
            <a:r>
              <a:t>Black R26 G26 B28 #1A1A1C</a:t>
            </a:r>
          </a:p>
        </p:txBody>
      </p:sp>
      <p:sp>
        <p:nvSpPr>
          <p:cNvPr id="1692" name="Text Placeholder 14"/>
          <p:cNvSpPr/>
          <p:nvPr>
            <p:ph type="body" sz="quarter" idx="35" hasCustomPrompt="1"/>
          </p:nvPr>
        </p:nvSpPr>
        <p:spPr>
          <a:xfrm>
            <a:off x="7284366" y="11267582"/>
            <a:ext cx="4981907" cy="1166411"/>
          </a:xfrm>
          <a:prstGeom prst="rect">
            <a:avLst/>
          </a:prstGeom>
        </p:spPr>
        <p:txBody>
          <a:bodyPr anchor="b"/>
          <a:lstStyle>
            <a:lvl1pPr>
              <a:lnSpc>
                <a:spcPct val="120000"/>
              </a:lnSpc>
              <a:defRPr sz="2000">
                <a:solidFill>
                  <a:srgbClr val="FFFFFF"/>
                </a:solidFill>
              </a:defRPr>
            </a:lvl1pPr>
          </a:lstStyle>
          <a:p>
            <a:pPr/>
            <a:r>
              <a:t>Grey R142 G144 B148 #8E9094</a:t>
            </a:r>
          </a:p>
        </p:txBody>
      </p:sp>
      <p:sp>
        <p:nvSpPr>
          <p:cNvPr id="1693" name="Text Placeholder 14"/>
          <p:cNvSpPr/>
          <p:nvPr>
            <p:ph type="body" sz="quarter" idx="36" hasCustomPrompt="1"/>
          </p:nvPr>
        </p:nvSpPr>
        <p:spPr>
          <a:xfrm>
            <a:off x="15533518" y="1732533"/>
            <a:ext cx="4981907" cy="1166411"/>
          </a:xfrm>
          <a:prstGeom prst="rect">
            <a:avLst/>
          </a:prstGeom>
        </p:spPr>
        <p:txBody>
          <a:bodyPr anchor="b"/>
          <a:lstStyle>
            <a:lvl1pPr>
              <a:lnSpc>
                <a:spcPct val="120000"/>
              </a:lnSpc>
              <a:defRPr sz="2000">
                <a:solidFill>
                  <a:srgbClr val="FFFFFF"/>
                </a:solidFill>
              </a:defRPr>
            </a:lvl1pPr>
          </a:lstStyle>
          <a:p>
            <a:pPr/>
            <a:r>
              <a:t>Blue R118 G174 B234 #76AEEA</a:t>
            </a:r>
          </a:p>
        </p:txBody>
      </p:sp>
      <p:sp>
        <p:nvSpPr>
          <p:cNvPr id="1694" name="Text Placeholder 14"/>
          <p:cNvSpPr/>
          <p:nvPr>
            <p:ph type="body" sz="quarter" idx="37" hasCustomPrompt="1"/>
          </p:nvPr>
        </p:nvSpPr>
        <p:spPr>
          <a:xfrm>
            <a:off x="15533518" y="4115201"/>
            <a:ext cx="4981907" cy="1166411"/>
          </a:xfrm>
          <a:prstGeom prst="rect">
            <a:avLst/>
          </a:prstGeom>
        </p:spPr>
        <p:txBody>
          <a:bodyPr anchor="b"/>
          <a:lstStyle>
            <a:lvl1pPr>
              <a:lnSpc>
                <a:spcPct val="120000"/>
              </a:lnSpc>
              <a:defRPr sz="2000">
                <a:solidFill>
                  <a:srgbClr val="FFFFFF"/>
                </a:solidFill>
              </a:defRPr>
            </a:lvl1pPr>
          </a:lstStyle>
          <a:p>
            <a:pPr/>
            <a:r>
              <a:t>Yellow R216 G185 B88 #D8B958</a:t>
            </a:r>
          </a:p>
        </p:txBody>
      </p:sp>
      <p:sp>
        <p:nvSpPr>
          <p:cNvPr id="1695" name="Text Placeholder 14"/>
          <p:cNvSpPr/>
          <p:nvPr>
            <p:ph type="body" sz="quarter" idx="38" hasCustomPrompt="1"/>
          </p:nvPr>
        </p:nvSpPr>
        <p:spPr>
          <a:xfrm>
            <a:off x="15533518" y="6497868"/>
            <a:ext cx="4981907" cy="1166411"/>
          </a:xfrm>
          <a:prstGeom prst="rect">
            <a:avLst/>
          </a:prstGeom>
        </p:spPr>
        <p:txBody>
          <a:bodyPr anchor="b"/>
          <a:lstStyle>
            <a:lvl1pPr>
              <a:lnSpc>
                <a:spcPct val="120000"/>
              </a:lnSpc>
              <a:defRPr sz="2000">
                <a:solidFill>
                  <a:srgbClr val="FFFFFF"/>
                </a:solidFill>
              </a:defRPr>
            </a:lvl1pPr>
          </a:lstStyle>
          <a:p>
            <a:pPr/>
            <a:r>
              <a:t>Orange R206 G140 B70 #CE8C46</a:t>
            </a:r>
          </a:p>
        </p:txBody>
      </p:sp>
      <p:sp>
        <p:nvSpPr>
          <p:cNvPr id="1696" name="Text Placeholder 14"/>
          <p:cNvSpPr/>
          <p:nvPr>
            <p:ph type="body" sz="quarter" idx="39" hasCustomPrompt="1"/>
          </p:nvPr>
        </p:nvSpPr>
        <p:spPr>
          <a:xfrm>
            <a:off x="15533518" y="8880536"/>
            <a:ext cx="4981907" cy="1166411"/>
          </a:xfrm>
          <a:prstGeom prst="rect">
            <a:avLst/>
          </a:prstGeom>
        </p:spPr>
        <p:txBody>
          <a:bodyPr anchor="b"/>
          <a:lstStyle>
            <a:lvl1pPr>
              <a:lnSpc>
                <a:spcPct val="120000"/>
              </a:lnSpc>
              <a:defRPr sz="2000"/>
            </a:lvl1pPr>
          </a:lstStyle>
          <a:p>
            <a:pPr/>
            <a:r>
              <a:t>White R255 G255 B255 #FFFFFF</a:t>
            </a:r>
          </a:p>
        </p:txBody>
      </p:sp>
      <p:sp>
        <p:nvSpPr>
          <p:cNvPr id="1697" name="Text Placeholder 14"/>
          <p:cNvSpPr/>
          <p:nvPr>
            <p:ph type="body" sz="quarter" idx="40" hasCustomPrompt="1"/>
          </p:nvPr>
        </p:nvSpPr>
        <p:spPr>
          <a:xfrm>
            <a:off x="15533518" y="11267582"/>
            <a:ext cx="4981907" cy="1166411"/>
          </a:xfrm>
          <a:prstGeom prst="rect">
            <a:avLst/>
          </a:prstGeom>
        </p:spPr>
        <p:txBody>
          <a:bodyPr anchor="b"/>
          <a:lstStyle>
            <a:lvl1pPr>
              <a:lnSpc>
                <a:spcPct val="120000"/>
              </a:lnSpc>
              <a:defRPr sz="2000">
                <a:solidFill>
                  <a:srgbClr val="FFFFFF"/>
                </a:solidFill>
              </a:defRPr>
            </a:lvl1pPr>
          </a:lstStyle>
          <a:p>
            <a:pPr/>
            <a:r>
              <a:t>Light Grey R204 G205 B209 ##CCCDD1</a:t>
            </a:r>
          </a:p>
        </p:txBody>
      </p:sp>
      <p:sp>
        <p:nvSpPr>
          <p:cNvPr id="1698"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699" name="Text Placeholder 14"/>
          <p:cNvSpPr/>
          <p:nvPr>
            <p:ph type="body" sz="quarter" idx="41" hasCustomPrompt="1"/>
          </p:nvPr>
        </p:nvSpPr>
        <p:spPr>
          <a:xfrm>
            <a:off x="537005" y="508753"/>
            <a:ext cx="5194801" cy="369333"/>
          </a:xfrm>
          <a:prstGeom prst="rect">
            <a:avLst/>
          </a:prstGeom>
        </p:spPr>
        <p:txBody>
          <a:bodyPr/>
          <a:lstStyle>
            <a:lvl1pPr defTabSz="734694">
              <a:lnSpc>
                <a:spcPct val="90000"/>
              </a:lnSpc>
              <a:defRPr sz="1779">
                <a:solidFill>
                  <a:srgbClr val="C0C0C0"/>
                </a:solidFill>
              </a:defRPr>
            </a:lvl1pPr>
          </a:lstStyle>
          <a:p>
            <a:pPr/>
            <a:r>
              <a:t>Colors</a:t>
            </a:r>
          </a:p>
        </p:txBody>
      </p:sp>
      <p:sp>
        <p:nvSpPr>
          <p:cNvPr id="1700" name="Full palette"/>
          <p:cNvSpPr txBox="1"/>
          <p:nvPr>
            <p:ph type="title" hasCustomPrompt="1"/>
          </p:nvPr>
        </p:nvSpPr>
        <p:spPr>
          <a:xfrm>
            <a:off x="537005" y="936381"/>
            <a:ext cx="5470683" cy="923331"/>
          </a:xfrm>
          <a:prstGeom prst="rect">
            <a:avLst/>
          </a:prstGeom>
        </p:spPr>
        <p:txBody>
          <a:bodyPr anchor="t"/>
          <a:lstStyle>
            <a:lvl1pPr>
              <a:lnSpc>
                <a:spcPct val="90000"/>
              </a:lnSpc>
              <a:defRPr spc="-180" sz="6000"/>
            </a:lvl1pPr>
          </a:lstStyle>
          <a:p>
            <a:pPr/>
            <a:r>
              <a:t>Full palette</a:t>
            </a:r>
          </a:p>
        </p:txBody>
      </p:sp>
    </p:spTree>
  </p:cSld>
  <p:clrMapOvr>
    <a:masterClrMapping/>
  </p:clrMapOvr>
  <p:transition xmlns:p14="http://schemas.microsoft.com/office/powerpoint/2010/main" spd="med" advClick="1"/>
</p:sldLayout>
</file>

<file path=ppt/slideLayouts/slideLayout9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Full palette 2 – Grey">
    <p:bg>
      <p:bgPr>
        <a:solidFill>
          <a:srgbClr val="CCCDD1"/>
        </a:solidFill>
      </p:bgPr>
    </p:bg>
    <p:spTree>
      <p:nvGrpSpPr>
        <p:cNvPr id="1" name=""/>
        <p:cNvGrpSpPr/>
        <p:nvPr/>
      </p:nvGrpSpPr>
      <p:grpSpPr>
        <a:xfrm>
          <a:off x="0" y="0"/>
          <a:ext cx="0" cy="0"/>
          <a:chOff x="0" y="0"/>
          <a:chExt cx="0" cy="0"/>
        </a:xfrm>
      </p:grpSpPr>
      <p:sp>
        <p:nvSpPr>
          <p:cNvPr id="1707" name="Rounded Rectangle"/>
          <p:cNvSpPr/>
          <p:nvPr/>
        </p:nvSpPr>
        <p:spPr>
          <a:xfrm>
            <a:off x="6435356" y="508000"/>
            <a:ext cx="17411724" cy="12700000"/>
          </a:xfrm>
          <a:prstGeom prst="roundRect">
            <a:avLst>
              <a:gd name="adj" fmla="val 1524"/>
            </a:avLst>
          </a:prstGeom>
          <a:solidFill>
            <a:srgbClr val="000000">
              <a:alpha val="4538"/>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1708" name="Body Level One…"/>
          <p:cNvSpPr txBox="1"/>
          <p:nvPr>
            <p:ph type="body" sz="quarter" idx="1"/>
          </p:nvPr>
        </p:nvSpPr>
        <p:spPr>
          <a:xfrm>
            <a:off x="6955472" y="10479889"/>
            <a:ext cx="8122339" cy="2286891"/>
          </a:xfrm>
          <a:prstGeom prst="rect">
            <a:avLst/>
          </a:prstGeom>
          <a:solidFill>
            <a:srgbClr val="8C9095"/>
          </a:solidFill>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1709" name="Rounded Rectangle"/>
          <p:cNvSpPr/>
          <p:nvPr>
            <p:ph type="body" sz="quarter" idx="21"/>
          </p:nvPr>
        </p:nvSpPr>
        <p:spPr>
          <a:xfrm>
            <a:off x="7010512" y="1008301"/>
            <a:ext cx="8012260" cy="2170505"/>
          </a:xfrm>
          <a:prstGeom prst="rect">
            <a:avLst/>
          </a:prstGeom>
          <a:solidFill>
            <a:srgbClr val="649F49"/>
          </a:solidFill>
        </p:spPr>
        <p:txBody>
          <a:bodyPr anchor="ctr"/>
          <a:lstStyle/>
          <a:p>
            <a:pPr/>
          </a:p>
        </p:txBody>
      </p:sp>
      <p:sp>
        <p:nvSpPr>
          <p:cNvPr id="1710" name="Rounded Rectangle"/>
          <p:cNvSpPr/>
          <p:nvPr>
            <p:ph type="body" sz="quarter" idx="22"/>
          </p:nvPr>
        </p:nvSpPr>
        <p:spPr>
          <a:xfrm>
            <a:off x="15259665" y="1008301"/>
            <a:ext cx="8012259" cy="2170505"/>
          </a:xfrm>
          <a:prstGeom prst="rect">
            <a:avLst/>
          </a:prstGeom>
          <a:solidFill>
            <a:srgbClr val="76AEEA"/>
          </a:solidFill>
        </p:spPr>
        <p:txBody>
          <a:bodyPr anchor="ctr"/>
          <a:lstStyle/>
          <a:p>
            <a:pPr/>
          </a:p>
        </p:txBody>
      </p:sp>
      <p:sp>
        <p:nvSpPr>
          <p:cNvPr id="1711" name="Rounded Rectangle"/>
          <p:cNvSpPr/>
          <p:nvPr>
            <p:ph type="body" sz="quarter" idx="23"/>
          </p:nvPr>
        </p:nvSpPr>
        <p:spPr>
          <a:xfrm>
            <a:off x="7010512" y="3390079"/>
            <a:ext cx="8012260" cy="2170505"/>
          </a:xfrm>
          <a:prstGeom prst="rect">
            <a:avLst/>
          </a:prstGeom>
          <a:solidFill>
            <a:srgbClr val="C94B38"/>
          </a:solidFill>
        </p:spPr>
        <p:txBody>
          <a:bodyPr anchor="ctr"/>
          <a:lstStyle/>
          <a:p>
            <a:pPr/>
          </a:p>
        </p:txBody>
      </p:sp>
      <p:sp>
        <p:nvSpPr>
          <p:cNvPr id="1712" name="Rounded Rectangle"/>
          <p:cNvSpPr/>
          <p:nvPr>
            <p:ph type="body" sz="quarter" idx="24"/>
          </p:nvPr>
        </p:nvSpPr>
        <p:spPr>
          <a:xfrm>
            <a:off x="15259665" y="3390079"/>
            <a:ext cx="8012259" cy="2170505"/>
          </a:xfrm>
          <a:prstGeom prst="rect">
            <a:avLst/>
          </a:prstGeom>
          <a:solidFill>
            <a:srgbClr val="D8B958"/>
          </a:solidFill>
        </p:spPr>
        <p:txBody>
          <a:bodyPr anchor="ctr"/>
          <a:lstStyle/>
          <a:p>
            <a:pPr/>
          </a:p>
        </p:txBody>
      </p:sp>
      <p:sp>
        <p:nvSpPr>
          <p:cNvPr id="1713" name="Rounded Rectangle"/>
          <p:cNvSpPr/>
          <p:nvPr>
            <p:ph type="body" sz="quarter" idx="25"/>
          </p:nvPr>
        </p:nvSpPr>
        <p:spPr>
          <a:xfrm>
            <a:off x="7010512" y="5771858"/>
            <a:ext cx="8012260" cy="2170505"/>
          </a:xfrm>
          <a:prstGeom prst="rect">
            <a:avLst/>
          </a:prstGeom>
          <a:solidFill>
            <a:srgbClr val="DB7996"/>
          </a:solidFill>
        </p:spPr>
        <p:txBody>
          <a:bodyPr anchor="ctr"/>
          <a:lstStyle/>
          <a:p>
            <a:pPr/>
          </a:p>
        </p:txBody>
      </p:sp>
      <p:sp>
        <p:nvSpPr>
          <p:cNvPr id="1714" name="Rounded Rectangle"/>
          <p:cNvSpPr/>
          <p:nvPr>
            <p:ph type="body" sz="quarter" idx="26"/>
          </p:nvPr>
        </p:nvSpPr>
        <p:spPr>
          <a:xfrm>
            <a:off x="15259665" y="5771858"/>
            <a:ext cx="8012259" cy="2170505"/>
          </a:xfrm>
          <a:prstGeom prst="rect">
            <a:avLst/>
          </a:prstGeom>
          <a:solidFill>
            <a:srgbClr val="CE8C46"/>
          </a:solidFill>
        </p:spPr>
        <p:txBody>
          <a:bodyPr anchor="ctr"/>
          <a:lstStyle/>
          <a:p>
            <a:pPr/>
          </a:p>
        </p:txBody>
      </p:sp>
      <p:sp>
        <p:nvSpPr>
          <p:cNvPr id="1715" name="Rounded Rectangle"/>
          <p:cNvSpPr/>
          <p:nvPr>
            <p:ph type="body" sz="quarter" idx="27"/>
          </p:nvPr>
        </p:nvSpPr>
        <p:spPr>
          <a:xfrm>
            <a:off x="7010512" y="8154971"/>
            <a:ext cx="8012260" cy="2170505"/>
          </a:xfrm>
          <a:prstGeom prst="rect">
            <a:avLst/>
          </a:prstGeom>
          <a:solidFill>
            <a:srgbClr val="1A1A1C"/>
          </a:solidFill>
        </p:spPr>
        <p:txBody>
          <a:bodyPr anchor="ctr"/>
          <a:lstStyle/>
          <a:p>
            <a:pPr/>
          </a:p>
        </p:txBody>
      </p:sp>
      <p:sp>
        <p:nvSpPr>
          <p:cNvPr id="1716" name="Rounded Rectangle"/>
          <p:cNvSpPr/>
          <p:nvPr>
            <p:ph type="body" sz="quarter" idx="28"/>
          </p:nvPr>
        </p:nvSpPr>
        <p:spPr>
          <a:xfrm>
            <a:off x="15259665" y="8154971"/>
            <a:ext cx="8012259" cy="2170505"/>
          </a:xfrm>
          <a:prstGeom prst="rect">
            <a:avLst/>
          </a:prstGeom>
          <a:solidFill>
            <a:srgbClr val="FFFFFF"/>
          </a:solidFill>
        </p:spPr>
        <p:txBody>
          <a:bodyPr anchor="ctr"/>
          <a:lstStyle/>
          <a:p>
            <a:pPr/>
          </a:p>
        </p:txBody>
      </p:sp>
      <p:sp>
        <p:nvSpPr>
          <p:cNvPr id="1717" name="Rounded Rectangle"/>
          <p:cNvSpPr/>
          <p:nvPr>
            <p:ph type="body" sz="quarter" idx="29"/>
          </p:nvPr>
        </p:nvSpPr>
        <p:spPr>
          <a:xfrm>
            <a:off x="15259665" y="10535417"/>
            <a:ext cx="8012259" cy="2170505"/>
          </a:xfrm>
          <a:prstGeom prst="rect">
            <a:avLst/>
          </a:prstGeom>
          <a:solidFill>
            <a:srgbClr val="CCCDD1"/>
          </a:solidFill>
        </p:spPr>
        <p:txBody>
          <a:bodyPr anchor="ctr"/>
          <a:lstStyle/>
          <a:p>
            <a:pPr/>
          </a:p>
        </p:txBody>
      </p:sp>
      <p:sp>
        <p:nvSpPr>
          <p:cNvPr id="1718" name="Text Placeholder 14"/>
          <p:cNvSpPr/>
          <p:nvPr>
            <p:ph type="body" sz="quarter" idx="30" hasCustomPrompt="1"/>
          </p:nvPr>
        </p:nvSpPr>
        <p:spPr>
          <a:xfrm>
            <a:off x="537007" y="11116460"/>
            <a:ext cx="4951299" cy="2097435"/>
          </a:xfrm>
          <a:prstGeom prst="rect">
            <a:avLst/>
          </a:prstGeom>
        </p:spPr>
        <p:txBody>
          <a:bodyPr anchor="b"/>
          <a:lstStyle>
            <a:lvl1pPr defTabSz="817244">
              <a:lnSpc>
                <a:spcPct val="110000"/>
              </a:lnSpc>
              <a:defRPr sz="1979">
                <a:solidFill>
                  <a:srgbClr val="FFFFFF"/>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1719" name="Text Placeholder 14"/>
          <p:cNvSpPr/>
          <p:nvPr>
            <p:ph type="body" sz="quarter" idx="31" hasCustomPrompt="1"/>
          </p:nvPr>
        </p:nvSpPr>
        <p:spPr>
          <a:xfrm>
            <a:off x="7284366" y="1732533"/>
            <a:ext cx="4981907" cy="1166411"/>
          </a:xfrm>
          <a:prstGeom prst="rect">
            <a:avLst/>
          </a:prstGeom>
        </p:spPr>
        <p:txBody>
          <a:bodyPr anchor="b"/>
          <a:lstStyle>
            <a:lvl1pPr>
              <a:lnSpc>
                <a:spcPct val="120000"/>
              </a:lnSpc>
              <a:defRPr sz="2000">
                <a:solidFill>
                  <a:srgbClr val="FFFFFF"/>
                </a:solidFill>
              </a:defRPr>
            </a:lvl1pPr>
          </a:lstStyle>
          <a:p>
            <a:pPr/>
            <a:r>
              <a:t>Green R100 G159 B73 #649F49</a:t>
            </a:r>
          </a:p>
        </p:txBody>
      </p:sp>
      <p:sp>
        <p:nvSpPr>
          <p:cNvPr id="1720" name="Text Placeholder 14"/>
          <p:cNvSpPr/>
          <p:nvPr>
            <p:ph type="body" sz="quarter" idx="32" hasCustomPrompt="1"/>
          </p:nvPr>
        </p:nvSpPr>
        <p:spPr>
          <a:xfrm>
            <a:off x="7284366" y="4115201"/>
            <a:ext cx="4981907" cy="1166411"/>
          </a:xfrm>
          <a:prstGeom prst="rect">
            <a:avLst/>
          </a:prstGeom>
        </p:spPr>
        <p:txBody>
          <a:bodyPr anchor="b"/>
          <a:lstStyle>
            <a:lvl1pPr>
              <a:lnSpc>
                <a:spcPct val="120000"/>
              </a:lnSpc>
              <a:defRPr sz="2000">
                <a:solidFill>
                  <a:srgbClr val="FFFFFF"/>
                </a:solidFill>
              </a:defRPr>
            </a:lvl1pPr>
          </a:lstStyle>
          <a:p>
            <a:pPr/>
            <a:r>
              <a:t>Red R201 G75 B56 #C94B38</a:t>
            </a:r>
          </a:p>
        </p:txBody>
      </p:sp>
      <p:sp>
        <p:nvSpPr>
          <p:cNvPr id="1721" name="Text Placeholder 14"/>
          <p:cNvSpPr/>
          <p:nvPr>
            <p:ph type="body" sz="quarter" idx="33" hasCustomPrompt="1"/>
          </p:nvPr>
        </p:nvSpPr>
        <p:spPr>
          <a:xfrm>
            <a:off x="7284366" y="6497868"/>
            <a:ext cx="4981907" cy="1166411"/>
          </a:xfrm>
          <a:prstGeom prst="rect">
            <a:avLst/>
          </a:prstGeom>
        </p:spPr>
        <p:txBody>
          <a:bodyPr anchor="b"/>
          <a:lstStyle>
            <a:lvl1pPr>
              <a:lnSpc>
                <a:spcPct val="120000"/>
              </a:lnSpc>
              <a:defRPr sz="2000">
                <a:solidFill>
                  <a:srgbClr val="FFFFFF"/>
                </a:solidFill>
              </a:defRPr>
            </a:lvl1pPr>
          </a:lstStyle>
          <a:p>
            <a:pPr/>
            <a:r>
              <a:t>Pink R219 G121 B150 #DB7996</a:t>
            </a:r>
          </a:p>
        </p:txBody>
      </p:sp>
      <p:sp>
        <p:nvSpPr>
          <p:cNvPr id="1722" name="Text Placeholder 14"/>
          <p:cNvSpPr/>
          <p:nvPr>
            <p:ph type="body" sz="quarter" idx="34" hasCustomPrompt="1"/>
          </p:nvPr>
        </p:nvSpPr>
        <p:spPr>
          <a:xfrm>
            <a:off x="7284366" y="8880536"/>
            <a:ext cx="4981907" cy="1166411"/>
          </a:xfrm>
          <a:prstGeom prst="rect">
            <a:avLst/>
          </a:prstGeom>
        </p:spPr>
        <p:txBody>
          <a:bodyPr anchor="b"/>
          <a:lstStyle>
            <a:lvl1pPr>
              <a:lnSpc>
                <a:spcPct val="120000"/>
              </a:lnSpc>
              <a:defRPr sz="2000">
                <a:solidFill>
                  <a:srgbClr val="FFFFFF"/>
                </a:solidFill>
              </a:defRPr>
            </a:lvl1pPr>
          </a:lstStyle>
          <a:p>
            <a:pPr/>
            <a:r>
              <a:t>Black R26 G26 B28 #1A1A1C</a:t>
            </a:r>
          </a:p>
        </p:txBody>
      </p:sp>
      <p:sp>
        <p:nvSpPr>
          <p:cNvPr id="1723" name="Text Placeholder 14"/>
          <p:cNvSpPr/>
          <p:nvPr>
            <p:ph type="body" sz="quarter" idx="35" hasCustomPrompt="1"/>
          </p:nvPr>
        </p:nvSpPr>
        <p:spPr>
          <a:xfrm>
            <a:off x="7284366" y="11267582"/>
            <a:ext cx="4981907" cy="1166411"/>
          </a:xfrm>
          <a:prstGeom prst="rect">
            <a:avLst/>
          </a:prstGeom>
        </p:spPr>
        <p:txBody>
          <a:bodyPr anchor="b"/>
          <a:lstStyle>
            <a:lvl1pPr>
              <a:lnSpc>
                <a:spcPct val="120000"/>
              </a:lnSpc>
              <a:defRPr sz="2000">
                <a:solidFill>
                  <a:srgbClr val="FFFFFF"/>
                </a:solidFill>
              </a:defRPr>
            </a:lvl1pPr>
          </a:lstStyle>
          <a:p>
            <a:pPr/>
            <a:r>
              <a:t>Grey R142 G144 B148 #8E9094</a:t>
            </a:r>
          </a:p>
        </p:txBody>
      </p:sp>
      <p:sp>
        <p:nvSpPr>
          <p:cNvPr id="1724" name="Text Placeholder 14"/>
          <p:cNvSpPr/>
          <p:nvPr>
            <p:ph type="body" sz="quarter" idx="36" hasCustomPrompt="1"/>
          </p:nvPr>
        </p:nvSpPr>
        <p:spPr>
          <a:xfrm>
            <a:off x="15533518" y="1732533"/>
            <a:ext cx="4981907" cy="1166411"/>
          </a:xfrm>
          <a:prstGeom prst="rect">
            <a:avLst/>
          </a:prstGeom>
        </p:spPr>
        <p:txBody>
          <a:bodyPr anchor="b"/>
          <a:lstStyle>
            <a:lvl1pPr>
              <a:lnSpc>
                <a:spcPct val="120000"/>
              </a:lnSpc>
              <a:defRPr sz="2000">
                <a:solidFill>
                  <a:srgbClr val="FFFFFF"/>
                </a:solidFill>
              </a:defRPr>
            </a:lvl1pPr>
          </a:lstStyle>
          <a:p>
            <a:pPr/>
            <a:r>
              <a:t>Blue R118 G174 B234 #76AEEA</a:t>
            </a:r>
          </a:p>
        </p:txBody>
      </p:sp>
      <p:sp>
        <p:nvSpPr>
          <p:cNvPr id="1725" name="Text Placeholder 14"/>
          <p:cNvSpPr/>
          <p:nvPr>
            <p:ph type="body" sz="quarter" idx="37" hasCustomPrompt="1"/>
          </p:nvPr>
        </p:nvSpPr>
        <p:spPr>
          <a:xfrm>
            <a:off x="15533518" y="4115201"/>
            <a:ext cx="4981907" cy="1166411"/>
          </a:xfrm>
          <a:prstGeom prst="rect">
            <a:avLst/>
          </a:prstGeom>
        </p:spPr>
        <p:txBody>
          <a:bodyPr anchor="b"/>
          <a:lstStyle>
            <a:lvl1pPr>
              <a:lnSpc>
                <a:spcPct val="120000"/>
              </a:lnSpc>
              <a:defRPr sz="2000">
                <a:solidFill>
                  <a:srgbClr val="FFFFFF"/>
                </a:solidFill>
              </a:defRPr>
            </a:lvl1pPr>
          </a:lstStyle>
          <a:p>
            <a:pPr/>
            <a:r>
              <a:t>Yellow R216 G185 B88 #D8B958</a:t>
            </a:r>
          </a:p>
        </p:txBody>
      </p:sp>
      <p:sp>
        <p:nvSpPr>
          <p:cNvPr id="1726" name="Text Placeholder 14"/>
          <p:cNvSpPr/>
          <p:nvPr>
            <p:ph type="body" sz="quarter" idx="38" hasCustomPrompt="1"/>
          </p:nvPr>
        </p:nvSpPr>
        <p:spPr>
          <a:xfrm>
            <a:off x="15533518" y="6497868"/>
            <a:ext cx="4981907" cy="1166411"/>
          </a:xfrm>
          <a:prstGeom prst="rect">
            <a:avLst/>
          </a:prstGeom>
        </p:spPr>
        <p:txBody>
          <a:bodyPr anchor="b"/>
          <a:lstStyle>
            <a:lvl1pPr>
              <a:lnSpc>
                <a:spcPct val="120000"/>
              </a:lnSpc>
              <a:defRPr sz="2000">
                <a:solidFill>
                  <a:srgbClr val="FFFFFF"/>
                </a:solidFill>
              </a:defRPr>
            </a:lvl1pPr>
          </a:lstStyle>
          <a:p>
            <a:pPr/>
            <a:r>
              <a:t>Orange R206 G140 B70 #CE8C46</a:t>
            </a:r>
          </a:p>
        </p:txBody>
      </p:sp>
      <p:sp>
        <p:nvSpPr>
          <p:cNvPr id="1727" name="Text Placeholder 14"/>
          <p:cNvSpPr/>
          <p:nvPr>
            <p:ph type="body" sz="quarter" idx="39" hasCustomPrompt="1"/>
          </p:nvPr>
        </p:nvSpPr>
        <p:spPr>
          <a:xfrm>
            <a:off x="15533518" y="8880536"/>
            <a:ext cx="4981907" cy="1166411"/>
          </a:xfrm>
          <a:prstGeom prst="rect">
            <a:avLst/>
          </a:prstGeom>
        </p:spPr>
        <p:txBody>
          <a:bodyPr anchor="b"/>
          <a:lstStyle>
            <a:lvl1pPr>
              <a:lnSpc>
                <a:spcPct val="120000"/>
              </a:lnSpc>
              <a:defRPr sz="2000"/>
            </a:lvl1pPr>
          </a:lstStyle>
          <a:p>
            <a:pPr/>
            <a:r>
              <a:t>White R255 G255 B255 #FFFFFF</a:t>
            </a:r>
          </a:p>
        </p:txBody>
      </p:sp>
      <p:sp>
        <p:nvSpPr>
          <p:cNvPr id="1728" name="Text Placeholder 14"/>
          <p:cNvSpPr/>
          <p:nvPr>
            <p:ph type="body" sz="quarter" idx="40" hasCustomPrompt="1"/>
          </p:nvPr>
        </p:nvSpPr>
        <p:spPr>
          <a:xfrm>
            <a:off x="15533518" y="11267582"/>
            <a:ext cx="4981907" cy="1166411"/>
          </a:xfrm>
          <a:prstGeom prst="rect">
            <a:avLst/>
          </a:prstGeom>
        </p:spPr>
        <p:txBody>
          <a:bodyPr anchor="b"/>
          <a:lstStyle>
            <a:lvl1pPr>
              <a:lnSpc>
                <a:spcPct val="120000"/>
              </a:lnSpc>
              <a:defRPr sz="2000">
                <a:solidFill>
                  <a:srgbClr val="FFFFFF"/>
                </a:solidFill>
              </a:defRPr>
            </a:lvl1pPr>
          </a:lstStyle>
          <a:p>
            <a:pPr/>
            <a:r>
              <a:t>Light Grey R204 G205 B209 ##CCCDD1</a:t>
            </a:r>
          </a:p>
        </p:txBody>
      </p:sp>
      <p:sp>
        <p:nvSpPr>
          <p:cNvPr id="1729"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730" name="Text Placeholder 14"/>
          <p:cNvSpPr/>
          <p:nvPr>
            <p:ph type="body" sz="quarter" idx="41" hasCustomPrompt="1"/>
          </p:nvPr>
        </p:nvSpPr>
        <p:spPr>
          <a:xfrm>
            <a:off x="537005" y="508753"/>
            <a:ext cx="5194801" cy="369333"/>
          </a:xfrm>
          <a:prstGeom prst="rect">
            <a:avLst/>
          </a:prstGeom>
        </p:spPr>
        <p:txBody>
          <a:bodyPr/>
          <a:lstStyle>
            <a:lvl1pPr defTabSz="734694">
              <a:lnSpc>
                <a:spcPct val="90000"/>
              </a:lnSpc>
              <a:defRPr sz="1779">
                <a:solidFill>
                  <a:srgbClr val="F2F2F2"/>
                </a:solidFill>
              </a:defRPr>
            </a:lvl1pPr>
          </a:lstStyle>
          <a:p>
            <a:pPr/>
            <a:r>
              <a:t>Colors</a:t>
            </a:r>
          </a:p>
        </p:txBody>
      </p:sp>
      <p:sp>
        <p:nvSpPr>
          <p:cNvPr id="1731" name="Full palette"/>
          <p:cNvSpPr txBox="1"/>
          <p:nvPr>
            <p:ph type="title" hasCustomPrompt="1"/>
          </p:nvPr>
        </p:nvSpPr>
        <p:spPr>
          <a:xfrm>
            <a:off x="537005" y="936381"/>
            <a:ext cx="5470683" cy="923331"/>
          </a:xfrm>
          <a:prstGeom prst="rect">
            <a:avLst/>
          </a:prstGeom>
        </p:spPr>
        <p:txBody>
          <a:bodyPr anchor="t"/>
          <a:lstStyle>
            <a:lvl1pPr>
              <a:lnSpc>
                <a:spcPct val="90000"/>
              </a:lnSpc>
              <a:defRPr spc="-180" sz="6000">
                <a:solidFill>
                  <a:srgbClr val="FFFFFF"/>
                </a:solidFill>
              </a:defRPr>
            </a:lvl1pPr>
          </a:lstStyle>
          <a:p>
            <a:pPr/>
            <a:r>
              <a:t>Full palette</a:t>
            </a:r>
          </a:p>
        </p:txBody>
      </p:sp>
    </p:spTree>
  </p:cSld>
  <p:clrMapOvr>
    <a:masterClrMapping/>
  </p:clrMapOvr>
  <p:transition xmlns:p14="http://schemas.microsoft.com/office/powerpoint/2010/main" spd="med" advClick="1"/>
</p:sldLayout>
</file>

<file path=ppt/slideLayouts/slideLayout9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Full palette 2 – Black">
    <p:bg>
      <p:bgPr>
        <a:solidFill>
          <a:srgbClr val="000000"/>
        </a:solidFill>
      </p:bgPr>
    </p:bg>
    <p:spTree>
      <p:nvGrpSpPr>
        <p:cNvPr id="1" name=""/>
        <p:cNvGrpSpPr/>
        <p:nvPr/>
      </p:nvGrpSpPr>
      <p:grpSpPr>
        <a:xfrm>
          <a:off x="0" y="0"/>
          <a:ext cx="0" cy="0"/>
          <a:chOff x="0" y="0"/>
          <a:chExt cx="0" cy="0"/>
        </a:xfrm>
      </p:grpSpPr>
      <p:sp>
        <p:nvSpPr>
          <p:cNvPr id="1738" name="Rounded Rectangle"/>
          <p:cNvSpPr/>
          <p:nvPr/>
        </p:nvSpPr>
        <p:spPr>
          <a:xfrm>
            <a:off x="6435356" y="508000"/>
            <a:ext cx="17411724" cy="12700000"/>
          </a:xfrm>
          <a:prstGeom prst="roundRect">
            <a:avLst>
              <a:gd name="adj" fmla="val 1524"/>
            </a:avLst>
          </a:prstGeom>
          <a:solidFill>
            <a:srgbClr val="FFFFFF">
              <a:alpha val="10000"/>
            </a:srgbClr>
          </a:solidFill>
          <a:ln w="12700">
            <a:miter lim="400000"/>
          </a:ln>
        </p:spPr>
        <p:txBody>
          <a:bodyPr lIns="50800" tIns="50800" rIns="50800" bIns="50800" anchor="ctr"/>
          <a:lstStyle/>
          <a:p>
            <a:pPr algn="ctr" defTabSz="825500">
              <a:lnSpc>
                <a:spcPct val="100000"/>
              </a:lnSpc>
              <a:spcBef>
                <a:spcPts val="0"/>
              </a:spcBef>
              <a:defRPr sz="3200">
                <a:solidFill>
                  <a:srgbClr val="FFFFFF"/>
                </a:solidFill>
              </a:defRPr>
            </a:pPr>
          </a:p>
        </p:txBody>
      </p:sp>
      <p:sp>
        <p:nvSpPr>
          <p:cNvPr id="1739" name="Body Level One…"/>
          <p:cNvSpPr txBox="1"/>
          <p:nvPr>
            <p:ph type="body" sz="quarter" idx="1"/>
          </p:nvPr>
        </p:nvSpPr>
        <p:spPr>
          <a:xfrm>
            <a:off x="6955472" y="10479889"/>
            <a:ext cx="8122339" cy="2286891"/>
          </a:xfrm>
          <a:prstGeom prst="rect">
            <a:avLst/>
          </a:prstGeom>
          <a:solidFill>
            <a:srgbClr val="8C9095"/>
          </a:solidFill>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1740" name="Rounded Rectangle"/>
          <p:cNvSpPr/>
          <p:nvPr>
            <p:ph type="body" sz="quarter" idx="21"/>
          </p:nvPr>
        </p:nvSpPr>
        <p:spPr>
          <a:xfrm>
            <a:off x="7010512" y="1008301"/>
            <a:ext cx="8012260" cy="2170505"/>
          </a:xfrm>
          <a:prstGeom prst="rect">
            <a:avLst/>
          </a:prstGeom>
          <a:solidFill>
            <a:srgbClr val="649F49"/>
          </a:solidFill>
        </p:spPr>
        <p:txBody>
          <a:bodyPr anchor="ctr"/>
          <a:lstStyle/>
          <a:p>
            <a:pPr/>
          </a:p>
        </p:txBody>
      </p:sp>
      <p:sp>
        <p:nvSpPr>
          <p:cNvPr id="1741" name="Rounded Rectangle"/>
          <p:cNvSpPr/>
          <p:nvPr>
            <p:ph type="body" sz="quarter" idx="22"/>
          </p:nvPr>
        </p:nvSpPr>
        <p:spPr>
          <a:xfrm>
            <a:off x="15259665" y="1008301"/>
            <a:ext cx="8012259" cy="2170505"/>
          </a:xfrm>
          <a:prstGeom prst="rect">
            <a:avLst/>
          </a:prstGeom>
          <a:solidFill>
            <a:srgbClr val="76AEEA"/>
          </a:solidFill>
        </p:spPr>
        <p:txBody>
          <a:bodyPr anchor="ctr"/>
          <a:lstStyle/>
          <a:p>
            <a:pPr/>
          </a:p>
        </p:txBody>
      </p:sp>
      <p:sp>
        <p:nvSpPr>
          <p:cNvPr id="1742" name="Rounded Rectangle"/>
          <p:cNvSpPr/>
          <p:nvPr>
            <p:ph type="body" sz="quarter" idx="23"/>
          </p:nvPr>
        </p:nvSpPr>
        <p:spPr>
          <a:xfrm>
            <a:off x="7010512" y="3390079"/>
            <a:ext cx="8012260" cy="2170505"/>
          </a:xfrm>
          <a:prstGeom prst="rect">
            <a:avLst/>
          </a:prstGeom>
          <a:solidFill>
            <a:srgbClr val="C94B38"/>
          </a:solidFill>
        </p:spPr>
        <p:txBody>
          <a:bodyPr anchor="ctr"/>
          <a:lstStyle/>
          <a:p>
            <a:pPr/>
          </a:p>
        </p:txBody>
      </p:sp>
      <p:sp>
        <p:nvSpPr>
          <p:cNvPr id="1743" name="Rounded Rectangle"/>
          <p:cNvSpPr/>
          <p:nvPr>
            <p:ph type="body" sz="quarter" idx="24"/>
          </p:nvPr>
        </p:nvSpPr>
        <p:spPr>
          <a:xfrm>
            <a:off x="15259665" y="3390079"/>
            <a:ext cx="8012259" cy="2170505"/>
          </a:xfrm>
          <a:prstGeom prst="rect">
            <a:avLst/>
          </a:prstGeom>
          <a:solidFill>
            <a:srgbClr val="D8B958"/>
          </a:solidFill>
        </p:spPr>
        <p:txBody>
          <a:bodyPr anchor="ctr"/>
          <a:lstStyle/>
          <a:p>
            <a:pPr/>
          </a:p>
        </p:txBody>
      </p:sp>
      <p:sp>
        <p:nvSpPr>
          <p:cNvPr id="1744" name="Rounded Rectangle"/>
          <p:cNvSpPr/>
          <p:nvPr>
            <p:ph type="body" sz="quarter" idx="25"/>
          </p:nvPr>
        </p:nvSpPr>
        <p:spPr>
          <a:xfrm>
            <a:off x="7010512" y="5771858"/>
            <a:ext cx="8012260" cy="2170505"/>
          </a:xfrm>
          <a:prstGeom prst="rect">
            <a:avLst/>
          </a:prstGeom>
          <a:solidFill>
            <a:srgbClr val="DB7996"/>
          </a:solidFill>
        </p:spPr>
        <p:txBody>
          <a:bodyPr anchor="ctr"/>
          <a:lstStyle/>
          <a:p>
            <a:pPr/>
          </a:p>
        </p:txBody>
      </p:sp>
      <p:sp>
        <p:nvSpPr>
          <p:cNvPr id="1745" name="Rounded Rectangle"/>
          <p:cNvSpPr/>
          <p:nvPr>
            <p:ph type="body" sz="quarter" idx="26"/>
          </p:nvPr>
        </p:nvSpPr>
        <p:spPr>
          <a:xfrm>
            <a:off x="15259665" y="5771858"/>
            <a:ext cx="8012259" cy="2170505"/>
          </a:xfrm>
          <a:prstGeom prst="rect">
            <a:avLst/>
          </a:prstGeom>
          <a:solidFill>
            <a:srgbClr val="CE8C46"/>
          </a:solidFill>
        </p:spPr>
        <p:txBody>
          <a:bodyPr anchor="ctr"/>
          <a:lstStyle/>
          <a:p>
            <a:pPr/>
          </a:p>
        </p:txBody>
      </p:sp>
      <p:sp>
        <p:nvSpPr>
          <p:cNvPr id="1746" name="Rounded Rectangle"/>
          <p:cNvSpPr/>
          <p:nvPr>
            <p:ph type="body" sz="quarter" idx="27"/>
          </p:nvPr>
        </p:nvSpPr>
        <p:spPr>
          <a:xfrm>
            <a:off x="7010512" y="8154971"/>
            <a:ext cx="8012260" cy="2170505"/>
          </a:xfrm>
          <a:prstGeom prst="rect">
            <a:avLst/>
          </a:prstGeom>
          <a:solidFill>
            <a:srgbClr val="000000"/>
          </a:solidFill>
        </p:spPr>
        <p:txBody>
          <a:bodyPr anchor="ctr"/>
          <a:lstStyle/>
          <a:p>
            <a:pPr/>
          </a:p>
        </p:txBody>
      </p:sp>
      <p:sp>
        <p:nvSpPr>
          <p:cNvPr id="1747" name="Rounded Rectangle"/>
          <p:cNvSpPr/>
          <p:nvPr>
            <p:ph type="body" sz="quarter" idx="28"/>
          </p:nvPr>
        </p:nvSpPr>
        <p:spPr>
          <a:xfrm>
            <a:off x="15259665" y="8154971"/>
            <a:ext cx="8012259" cy="2170505"/>
          </a:xfrm>
          <a:prstGeom prst="rect">
            <a:avLst/>
          </a:prstGeom>
          <a:solidFill>
            <a:srgbClr val="FFFFFF"/>
          </a:solidFill>
        </p:spPr>
        <p:txBody>
          <a:bodyPr anchor="ctr"/>
          <a:lstStyle/>
          <a:p>
            <a:pPr/>
          </a:p>
        </p:txBody>
      </p:sp>
      <p:sp>
        <p:nvSpPr>
          <p:cNvPr id="1748" name="Rounded Rectangle"/>
          <p:cNvSpPr/>
          <p:nvPr>
            <p:ph type="body" sz="quarter" idx="29"/>
          </p:nvPr>
        </p:nvSpPr>
        <p:spPr>
          <a:xfrm>
            <a:off x="15259665" y="10535417"/>
            <a:ext cx="8012259" cy="2170505"/>
          </a:xfrm>
          <a:prstGeom prst="rect">
            <a:avLst/>
          </a:prstGeom>
          <a:solidFill>
            <a:srgbClr val="CCCDD1"/>
          </a:solidFill>
        </p:spPr>
        <p:txBody>
          <a:bodyPr anchor="ctr"/>
          <a:lstStyle/>
          <a:p>
            <a:pPr/>
          </a:p>
        </p:txBody>
      </p:sp>
      <p:sp>
        <p:nvSpPr>
          <p:cNvPr id="1749"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750" name="Text Placeholder 14"/>
          <p:cNvSpPr/>
          <p:nvPr>
            <p:ph type="body" sz="quarter" idx="30" hasCustomPrompt="1"/>
          </p:nvPr>
        </p:nvSpPr>
        <p:spPr>
          <a:xfrm>
            <a:off x="537007" y="11116460"/>
            <a:ext cx="4951299" cy="2097435"/>
          </a:xfrm>
          <a:prstGeom prst="rect">
            <a:avLst/>
          </a:prstGeom>
        </p:spPr>
        <p:txBody>
          <a:bodyPr anchor="b"/>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1751" name="Text Placeholder 14"/>
          <p:cNvSpPr/>
          <p:nvPr>
            <p:ph type="body" sz="quarter" idx="31" hasCustomPrompt="1"/>
          </p:nvPr>
        </p:nvSpPr>
        <p:spPr>
          <a:xfrm>
            <a:off x="7284366" y="1732533"/>
            <a:ext cx="4981907" cy="1166411"/>
          </a:xfrm>
          <a:prstGeom prst="rect">
            <a:avLst/>
          </a:prstGeom>
        </p:spPr>
        <p:txBody>
          <a:bodyPr anchor="b"/>
          <a:lstStyle>
            <a:lvl1pPr>
              <a:lnSpc>
                <a:spcPct val="120000"/>
              </a:lnSpc>
              <a:defRPr sz="2000">
                <a:solidFill>
                  <a:srgbClr val="FFFFFF"/>
                </a:solidFill>
              </a:defRPr>
            </a:lvl1pPr>
          </a:lstStyle>
          <a:p>
            <a:pPr/>
            <a:r>
              <a:t>Green R100 G159 B73 #649F49</a:t>
            </a:r>
          </a:p>
        </p:txBody>
      </p:sp>
      <p:sp>
        <p:nvSpPr>
          <p:cNvPr id="1752" name="Text Placeholder 14"/>
          <p:cNvSpPr/>
          <p:nvPr>
            <p:ph type="body" sz="quarter" idx="32" hasCustomPrompt="1"/>
          </p:nvPr>
        </p:nvSpPr>
        <p:spPr>
          <a:xfrm>
            <a:off x="7284366" y="4115201"/>
            <a:ext cx="4981907" cy="1166411"/>
          </a:xfrm>
          <a:prstGeom prst="rect">
            <a:avLst/>
          </a:prstGeom>
        </p:spPr>
        <p:txBody>
          <a:bodyPr anchor="b"/>
          <a:lstStyle>
            <a:lvl1pPr>
              <a:lnSpc>
                <a:spcPct val="120000"/>
              </a:lnSpc>
              <a:defRPr sz="2000">
                <a:solidFill>
                  <a:srgbClr val="FFFFFF"/>
                </a:solidFill>
              </a:defRPr>
            </a:lvl1pPr>
          </a:lstStyle>
          <a:p>
            <a:pPr/>
            <a:r>
              <a:t>Red R201 G75 B56 #C94B38</a:t>
            </a:r>
          </a:p>
        </p:txBody>
      </p:sp>
      <p:sp>
        <p:nvSpPr>
          <p:cNvPr id="1753" name="Text Placeholder 14"/>
          <p:cNvSpPr/>
          <p:nvPr>
            <p:ph type="body" sz="quarter" idx="33" hasCustomPrompt="1"/>
          </p:nvPr>
        </p:nvSpPr>
        <p:spPr>
          <a:xfrm>
            <a:off x="7284366" y="6497868"/>
            <a:ext cx="4981907" cy="1166411"/>
          </a:xfrm>
          <a:prstGeom prst="rect">
            <a:avLst/>
          </a:prstGeom>
        </p:spPr>
        <p:txBody>
          <a:bodyPr anchor="b"/>
          <a:lstStyle>
            <a:lvl1pPr>
              <a:lnSpc>
                <a:spcPct val="120000"/>
              </a:lnSpc>
              <a:defRPr sz="2000">
                <a:solidFill>
                  <a:srgbClr val="FFFFFF"/>
                </a:solidFill>
              </a:defRPr>
            </a:lvl1pPr>
          </a:lstStyle>
          <a:p>
            <a:pPr/>
            <a:r>
              <a:t>Pink R219 G121 B150 #DB7996</a:t>
            </a:r>
          </a:p>
        </p:txBody>
      </p:sp>
      <p:sp>
        <p:nvSpPr>
          <p:cNvPr id="1754" name="Text Placeholder 14"/>
          <p:cNvSpPr/>
          <p:nvPr>
            <p:ph type="body" sz="quarter" idx="34" hasCustomPrompt="1"/>
          </p:nvPr>
        </p:nvSpPr>
        <p:spPr>
          <a:xfrm>
            <a:off x="7284366" y="8880536"/>
            <a:ext cx="4981907" cy="1166411"/>
          </a:xfrm>
          <a:prstGeom prst="rect">
            <a:avLst/>
          </a:prstGeom>
        </p:spPr>
        <p:txBody>
          <a:bodyPr anchor="b"/>
          <a:lstStyle>
            <a:lvl1pPr>
              <a:lnSpc>
                <a:spcPct val="120000"/>
              </a:lnSpc>
              <a:defRPr sz="2000">
                <a:solidFill>
                  <a:srgbClr val="FFFFFF"/>
                </a:solidFill>
              </a:defRPr>
            </a:lvl1pPr>
          </a:lstStyle>
          <a:p>
            <a:pPr/>
            <a:r>
              <a:t>Black R26 G26 B28 #1A1A1C</a:t>
            </a:r>
          </a:p>
        </p:txBody>
      </p:sp>
      <p:sp>
        <p:nvSpPr>
          <p:cNvPr id="1755" name="Text Placeholder 14"/>
          <p:cNvSpPr/>
          <p:nvPr>
            <p:ph type="body" sz="quarter" idx="35" hasCustomPrompt="1"/>
          </p:nvPr>
        </p:nvSpPr>
        <p:spPr>
          <a:xfrm>
            <a:off x="7284366" y="11267582"/>
            <a:ext cx="4981907" cy="1166411"/>
          </a:xfrm>
          <a:prstGeom prst="rect">
            <a:avLst/>
          </a:prstGeom>
        </p:spPr>
        <p:txBody>
          <a:bodyPr anchor="b"/>
          <a:lstStyle>
            <a:lvl1pPr>
              <a:lnSpc>
                <a:spcPct val="120000"/>
              </a:lnSpc>
              <a:defRPr sz="2000">
                <a:solidFill>
                  <a:srgbClr val="FFFFFF"/>
                </a:solidFill>
              </a:defRPr>
            </a:lvl1pPr>
          </a:lstStyle>
          <a:p>
            <a:pPr/>
            <a:r>
              <a:t>Grey R142 G144 B148 #8E9094</a:t>
            </a:r>
          </a:p>
        </p:txBody>
      </p:sp>
      <p:sp>
        <p:nvSpPr>
          <p:cNvPr id="1756" name="Text Placeholder 14"/>
          <p:cNvSpPr/>
          <p:nvPr>
            <p:ph type="body" sz="quarter" idx="36" hasCustomPrompt="1"/>
          </p:nvPr>
        </p:nvSpPr>
        <p:spPr>
          <a:xfrm>
            <a:off x="15533518" y="1732533"/>
            <a:ext cx="4981907" cy="1166411"/>
          </a:xfrm>
          <a:prstGeom prst="rect">
            <a:avLst/>
          </a:prstGeom>
        </p:spPr>
        <p:txBody>
          <a:bodyPr anchor="b"/>
          <a:lstStyle>
            <a:lvl1pPr>
              <a:lnSpc>
                <a:spcPct val="120000"/>
              </a:lnSpc>
              <a:defRPr sz="2000">
                <a:solidFill>
                  <a:srgbClr val="FFFFFF"/>
                </a:solidFill>
              </a:defRPr>
            </a:lvl1pPr>
          </a:lstStyle>
          <a:p>
            <a:pPr/>
            <a:r>
              <a:t>Blue R118 G174 B234 #76AEEA</a:t>
            </a:r>
          </a:p>
        </p:txBody>
      </p:sp>
      <p:sp>
        <p:nvSpPr>
          <p:cNvPr id="1757" name="Text Placeholder 14"/>
          <p:cNvSpPr/>
          <p:nvPr>
            <p:ph type="body" sz="quarter" idx="37" hasCustomPrompt="1"/>
          </p:nvPr>
        </p:nvSpPr>
        <p:spPr>
          <a:xfrm>
            <a:off x="15533518" y="4115201"/>
            <a:ext cx="4981907" cy="1166411"/>
          </a:xfrm>
          <a:prstGeom prst="rect">
            <a:avLst/>
          </a:prstGeom>
        </p:spPr>
        <p:txBody>
          <a:bodyPr anchor="b"/>
          <a:lstStyle>
            <a:lvl1pPr>
              <a:lnSpc>
                <a:spcPct val="120000"/>
              </a:lnSpc>
              <a:defRPr sz="2000">
                <a:solidFill>
                  <a:srgbClr val="FFFFFF"/>
                </a:solidFill>
              </a:defRPr>
            </a:lvl1pPr>
          </a:lstStyle>
          <a:p>
            <a:pPr/>
            <a:r>
              <a:t>Yellow R216 G185 B88 #D8B958</a:t>
            </a:r>
          </a:p>
        </p:txBody>
      </p:sp>
      <p:sp>
        <p:nvSpPr>
          <p:cNvPr id="1758" name="Text Placeholder 14"/>
          <p:cNvSpPr/>
          <p:nvPr>
            <p:ph type="body" sz="quarter" idx="38" hasCustomPrompt="1"/>
          </p:nvPr>
        </p:nvSpPr>
        <p:spPr>
          <a:xfrm>
            <a:off x="15533518" y="6497868"/>
            <a:ext cx="4981907" cy="1166411"/>
          </a:xfrm>
          <a:prstGeom prst="rect">
            <a:avLst/>
          </a:prstGeom>
        </p:spPr>
        <p:txBody>
          <a:bodyPr anchor="b"/>
          <a:lstStyle>
            <a:lvl1pPr>
              <a:lnSpc>
                <a:spcPct val="120000"/>
              </a:lnSpc>
              <a:defRPr sz="2000">
                <a:solidFill>
                  <a:srgbClr val="FFFFFF"/>
                </a:solidFill>
              </a:defRPr>
            </a:lvl1pPr>
          </a:lstStyle>
          <a:p>
            <a:pPr/>
            <a:r>
              <a:t>Orange R206 G140 B70 #CE8C46</a:t>
            </a:r>
          </a:p>
        </p:txBody>
      </p:sp>
      <p:sp>
        <p:nvSpPr>
          <p:cNvPr id="1759" name="Text Placeholder 14"/>
          <p:cNvSpPr/>
          <p:nvPr>
            <p:ph type="body" sz="quarter" idx="39" hasCustomPrompt="1"/>
          </p:nvPr>
        </p:nvSpPr>
        <p:spPr>
          <a:xfrm>
            <a:off x="15533518" y="8880536"/>
            <a:ext cx="4981907" cy="1166411"/>
          </a:xfrm>
          <a:prstGeom prst="rect">
            <a:avLst/>
          </a:prstGeom>
        </p:spPr>
        <p:txBody>
          <a:bodyPr anchor="b"/>
          <a:lstStyle>
            <a:lvl1pPr>
              <a:lnSpc>
                <a:spcPct val="120000"/>
              </a:lnSpc>
              <a:defRPr sz="2000"/>
            </a:lvl1pPr>
          </a:lstStyle>
          <a:p>
            <a:pPr/>
            <a:r>
              <a:t>White R255 G255 B255 #FFFFFF</a:t>
            </a:r>
          </a:p>
        </p:txBody>
      </p:sp>
      <p:sp>
        <p:nvSpPr>
          <p:cNvPr id="1760" name="Text Placeholder 14"/>
          <p:cNvSpPr/>
          <p:nvPr>
            <p:ph type="body" sz="quarter" idx="40" hasCustomPrompt="1"/>
          </p:nvPr>
        </p:nvSpPr>
        <p:spPr>
          <a:xfrm>
            <a:off x="15533518" y="11267582"/>
            <a:ext cx="4981907" cy="1166411"/>
          </a:xfrm>
          <a:prstGeom prst="rect">
            <a:avLst/>
          </a:prstGeom>
        </p:spPr>
        <p:txBody>
          <a:bodyPr anchor="b"/>
          <a:lstStyle>
            <a:lvl1pPr>
              <a:lnSpc>
                <a:spcPct val="120000"/>
              </a:lnSpc>
              <a:defRPr sz="2000">
                <a:solidFill>
                  <a:srgbClr val="FFFFFF"/>
                </a:solidFill>
              </a:defRPr>
            </a:lvl1pPr>
          </a:lstStyle>
          <a:p>
            <a:pPr/>
            <a:r>
              <a:t>Light Grey R204 G205 B209 ##CCCDD1</a:t>
            </a:r>
          </a:p>
        </p:txBody>
      </p:sp>
      <p:sp>
        <p:nvSpPr>
          <p:cNvPr id="1761" name="Text Placeholder 14"/>
          <p:cNvSpPr/>
          <p:nvPr>
            <p:ph type="body" sz="quarter" idx="41" hasCustomPrompt="1"/>
          </p:nvPr>
        </p:nvSpPr>
        <p:spPr>
          <a:xfrm>
            <a:off x="537005" y="508753"/>
            <a:ext cx="5194801" cy="369333"/>
          </a:xfrm>
          <a:prstGeom prst="rect">
            <a:avLst/>
          </a:prstGeom>
        </p:spPr>
        <p:txBody>
          <a:bodyPr/>
          <a:lstStyle>
            <a:lvl1pPr defTabSz="734694">
              <a:lnSpc>
                <a:spcPct val="90000"/>
              </a:lnSpc>
              <a:defRPr sz="1779">
                <a:solidFill>
                  <a:srgbClr val="808080"/>
                </a:solidFill>
              </a:defRPr>
            </a:lvl1pPr>
          </a:lstStyle>
          <a:p>
            <a:pPr/>
            <a:r>
              <a:t>Colors</a:t>
            </a:r>
          </a:p>
        </p:txBody>
      </p:sp>
      <p:sp>
        <p:nvSpPr>
          <p:cNvPr id="1762" name="Full palette"/>
          <p:cNvSpPr txBox="1"/>
          <p:nvPr>
            <p:ph type="title" hasCustomPrompt="1"/>
          </p:nvPr>
        </p:nvSpPr>
        <p:spPr>
          <a:xfrm>
            <a:off x="537005" y="936381"/>
            <a:ext cx="5470683" cy="923331"/>
          </a:xfrm>
          <a:prstGeom prst="rect">
            <a:avLst/>
          </a:prstGeom>
        </p:spPr>
        <p:txBody>
          <a:bodyPr anchor="t"/>
          <a:lstStyle>
            <a:lvl1pPr>
              <a:lnSpc>
                <a:spcPct val="90000"/>
              </a:lnSpc>
              <a:defRPr spc="-180" sz="6000">
                <a:solidFill>
                  <a:srgbClr val="FFFFFF"/>
                </a:solidFill>
              </a:defRPr>
            </a:lvl1pPr>
          </a:lstStyle>
          <a:p>
            <a:pPr/>
            <a:r>
              <a:t>Full palette</a:t>
            </a:r>
          </a:p>
        </p:txBody>
      </p:sp>
    </p:spTree>
  </p:cSld>
  <p:clrMapOvr>
    <a:masterClrMapping/>
  </p:clrMapOvr>
  <p:transition xmlns:p14="http://schemas.microsoft.com/office/powerpoint/2010/main" spd="med" advClick="1"/>
</p:sldLayout>
</file>

<file path=ppt/slideLayouts/slideLayout9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Color pairings">
    <p:spTree>
      <p:nvGrpSpPr>
        <p:cNvPr id="1" name=""/>
        <p:cNvGrpSpPr/>
        <p:nvPr/>
      </p:nvGrpSpPr>
      <p:grpSpPr>
        <a:xfrm>
          <a:off x="0" y="0"/>
          <a:ext cx="0" cy="0"/>
          <a:chOff x="0" y="0"/>
          <a:chExt cx="0" cy="0"/>
        </a:xfrm>
      </p:grpSpPr>
      <p:sp>
        <p:nvSpPr>
          <p:cNvPr id="1769" name="Body Level One…"/>
          <p:cNvSpPr txBox="1"/>
          <p:nvPr>
            <p:ph type="body" sz="quarter" idx="1"/>
          </p:nvPr>
        </p:nvSpPr>
        <p:spPr>
          <a:xfrm>
            <a:off x="12306919" y="7344671"/>
            <a:ext cx="5655137" cy="5655138"/>
          </a:xfrm>
          <a:prstGeom prst="rect">
            <a:avLst/>
          </a:prstGeom>
          <a:solidFill>
            <a:srgbClr val="FFFFFF"/>
          </a:solidFill>
          <a:ln w="9525">
            <a:solidFill>
              <a:srgbClr val="000000">
                <a:alpha val="25000"/>
              </a:srgbClr>
            </a:solidFill>
            <a:round/>
          </a:ln>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1770" name="Circle"/>
          <p:cNvSpPr/>
          <p:nvPr>
            <p:ph type="body" sz="quarter" idx="21"/>
          </p:nvPr>
        </p:nvSpPr>
        <p:spPr>
          <a:xfrm>
            <a:off x="7250119" y="8172847"/>
            <a:ext cx="3998787" cy="3998786"/>
          </a:xfrm>
          <a:prstGeom prst="rect">
            <a:avLst/>
          </a:prstGeom>
          <a:solidFill>
            <a:srgbClr val="8C9095"/>
          </a:solidFill>
        </p:spPr>
        <p:txBody>
          <a:bodyPr anchor="ctr"/>
          <a:lstStyle/>
          <a:p>
            <a:pPr/>
          </a:p>
        </p:txBody>
      </p:sp>
      <p:sp>
        <p:nvSpPr>
          <p:cNvPr id="1771" name="Circle"/>
          <p:cNvSpPr/>
          <p:nvPr>
            <p:ph type="body" sz="quarter" idx="22"/>
          </p:nvPr>
        </p:nvSpPr>
        <p:spPr>
          <a:xfrm>
            <a:off x="1365147" y="8172847"/>
            <a:ext cx="3998785" cy="3998786"/>
          </a:xfrm>
          <a:prstGeom prst="rect">
            <a:avLst/>
          </a:prstGeom>
          <a:solidFill>
            <a:srgbClr val="1A1A1C"/>
          </a:solidFill>
        </p:spPr>
        <p:txBody>
          <a:bodyPr anchor="ctr"/>
          <a:lstStyle/>
          <a:p>
            <a:pPr/>
          </a:p>
        </p:txBody>
      </p:sp>
      <p:sp>
        <p:nvSpPr>
          <p:cNvPr id="1772" name="Circle"/>
          <p:cNvSpPr/>
          <p:nvPr>
            <p:ph type="body" sz="quarter" idx="23"/>
          </p:nvPr>
        </p:nvSpPr>
        <p:spPr>
          <a:xfrm>
            <a:off x="19020068" y="8172847"/>
            <a:ext cx="3998786" cy="3998786"/>
          </a:xfrm>
          <a:prstGeom prst="rect">
            <a:avLst/>
          </a:prstGeom>
          <a:solidFill>
            <a:srgbClr val="76AEEA"/>
          </a:solidFill>
        </p:spPr>
        <p:txBody>
          <a:bodyPr anchor="ctr"/>
          <a:lstStyle/>
          <a:p>
            <a:pPr/>
          </a:p>
        </p:txBody>
      </p:sp>
      <p:sp>
        <p:nvSpPr>
          <p:cNvPr id="1773" name="Text Placeholder 14"/>
          <p:cNvSpPr/>
          <p:nvPr>
            <p:ph type="body" sz="quarter" idx="24" hasCustomPrompt="1"/>
          </p:nvPr>
        </p:nvSpPr>
        <p:spPr>
          <a:xfrm>
            <a:off x="537006" y="2322665"/>
            <a:ext cx="7218235" cy="1420326"/>
          </a:xfrm>
          <a:prstGeom prst="rect">
            <a:avLst/>
          </a:prstGeom>
        </p:spPr>
        <p:txBody>
          <a:bodyPr/>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1774" name="Text Placeholder 14"/>
          <p:cNvSpPr/>
          <p:nvPr>
            <p:ph type="body" sz="quarter" idx="25" hasCustomPrompt="1"/>
          </p:nvPr>
        </p:nvSpPr>
        <p:spPr>
          <a:xfrm>
            <a:off x="1989803" y="8960328"/>
            <a:ext cx="2749473" cy="2169826"/>
          </a:xfrm>
          <a:prstGeom prst="rect">
            <a:avLst/>
          </a:prstGeom>
        </p:spPr>
        <p:txBody>
          <a:bodyPr anchor="ctr"/>
          <a:lstStyle>
            <a:lvl1pPr algn="ctr" defTabSz="751205">
              <a:lnSpc>
                <a:spcPct val="90000"/>
              </a:lnSpc>
              <a:defRPr sz="13650">
                <a:solidFill>
                  <a:srgbClr val="FFFFFF"/>
                </a:solidFill>
              </a:defRPr>
            </a:lvl1pPr>
          </a:lstStyle>
          <a:p>
            <a:pPr/>
            <a:r>
              <a:t>AA</a:t>
            </a:r>
          </a:p>
        </p:txBody>
      </p:sp>
      <p:sp>
        <p:nvSpPr>
          <p:cNvPr id="1775" name="Text Placeholder 14"/>
          <p:cNvSpPr/>
          <p:nvPr>
            <p:ph type="body" sz="quarter" idx="26" hasCustomPrompt="1"/>
          </p:nvPr>
        </p:nvSpPr>
        <p:spPr>
          <a:xfrm>
            <a:off x="7874778" y="8960328"/>
            <a:ext cx="2749472" cy="2169826"/>
          </a:xfrm>
          <a:prstGeom prst="rect">
            <a:avLst/>
          </a:prstGeom>
        </p:spPr>
        <p:txBody>
          <a:bodyPr anchor="ctr"/>
          <a:lstStyle>
            <a:lvl1pPr algn="ctr" defTabSz="751205">
              <a:lnSpc>
                <a:spcPct val="90000"/>
              </a:lnSpc>
              <a:defRPr sz="13650">
                <a:solidFill>
                  <a:srgbClr val="FFFFFF"/>
                </a:solidFill>
              </a:defRPr>
            </a:lvl1pPr>
          </a:lstStyle>
          <a:p>
            <a:pPr/>
            <a:r>
              <a:t>AA</a:t>
            </a:r>
          </a:p>
        </p:txBody>
      </p:sp>
      <p:sp>
        <p:nvSpPr>
          <p:cNvPr id="1776" name="Text Placeholder 14"/>
          <p:cNvSpPr/>
          <p:nvPr>
            <p:ph type="body" sz="quarter" idx="27" hasCustomPrompt="1"/>
          </p:nvPr>
        </p:nvSpPr>
        <p:spPr>
          <a:xfrm>
            <a:off x="13759752" y="8960328"/>
            <a:ext cx="2749472" cy="2169826"/>
          </a:xfrm>
          <a:prstGeom prst="rect">
            <a:avLst/>
          </a:prstGeom>
        </p:spPr>
        <p:txBody>
          <a:bodyPr anchor="ctr"/>
          <a:lstStyle>
            <a:lvl1pPr algn="ctr" defTabSz="751205">
              <a:lnSpc>
                <a:spcPct val="90000"/>
              </a:lnSpc>
              <a:defRPr sz="13650"/>
            </a:lvl1pPr>
          </a:lstStyle>
          <a:p>
            <a:pPr/>
            <a:r>
              <a:t>AA</a:t>
            </a:r>
          </a:p>
        </p:txBody>
      </p:sp>
      <p:sp>
        <p:nvSpPr>
          <p:cNvPr id="1777" name="Text Placeholder 14"/>
          <p:cNvSpPr/>
          <p:nvPr>
            <p:ph type="body" sz="quarter" idx="28" hasCustomPrompt="1"/>
          </p:nvPr>
        </p:nvSpPr>
        <p:spPr>
          <a:xfrm>
            <a:off x="19644724" y="8960328"/>
            <a:ext cx="2749473" cy="2169826"/>
          </a:xfrm>
          <a:prstGeom prst="rect">
            <a:avLst/>
          </a:prstGeom>
        </p:spPr>
        <p:txBody>
          <a:bodyPr anchor="ctr"/>
          <a:lstStyle>
            <a:lvl1pPr algn="ctr" defTabSz="751205">
              <a:lnSpc>
                <a:spcPct val="90000"/>
              </a:lnSpc>
              <a:defRPr sz="13650">
                <a:solidFill>
                  <a:srgbClr val="FFFFFF"/>
                </a:solidFill>
              </a:defRPr>
            </a:lvl1pPr>
          </a:lstStyle>
          <a:p>
            <a:pPr/>
            <a:r>
              <a:t>AA</a:t>
            </a:r>
          </a:p>
        </p:txBody>
      </p:sp>
      <p:sp>
        <p:nvSpPr>
          <p:cNvPr id="1778"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779" name="Text Placeholder 14"/>
          <p:cNvSpPr/>
          <p:nvPr>
            <p:ph type="body" sz="quarter" idx="29" hasCustomPrompt="1"/>
          </p:nvPr>
        </p:nvSpPr>
        <p:spPr>
          <a:xfrm>
            <a:off x="537005" y="508753"/>
            <a:ext cx="5194801" cy="369333"/>
          </a:xfrm>
          <a:prstGeom prst="rect">
            <a:avLst/>
          </a:prstGeom>
        </p:spPr>
        <p:txBody>
          <a:bodyPr/>
          <a:lstStyle>
            <a:lvl1pPr defTabSz="734694">
              <a:lnSpc>
                <a:spcPct val="90000"/>
              </a:lnSpc>
              <a:defRPr sz="1779">
                <a:solidFill>
                  <a:srgbClr val="C0C0C0"/>
                </a:solidFill>
              </a:defRPr>
            </a:lvl1pPr>
          </a:lstStyle>
          <a:p>
            <a:pPr/>
            <a:r>
              <a:t>Colors</a:t>
            </a:r>
          </a:p>
        </p:txBody>
      </p:sp>
      <p:sp>
        <p:nvSpPr>
          <p:cNvPr id="1780" name="Pairings"/>
          <p:cNvSpPr txBox="1"/>
          <p:nvPr>
            <p:ph type="title" hasCustomPrompt="1"/>
          </p:nvPr>
        </p:nvSpPr>
        <p:spPr>
          <a:xfrm>
            <a:off x="537005" y="936381"/>
            <a:ext cx="5470683" cy="923331"/>
          </a:xfrm>
          <a:prstGeom prst="rect">
            <a:avLst/>
          </a:prstGeom>
        </p:spPr>
        <p:txBody>
          <a:bodyPr anchor="t"/>
          <a:lstStyle>
            <a:lvl1pPr>
              <a:lnSpc>
                <a:spcPct val="90000"/>
              </a:lnSpc>
              <a:defRPr spc="-180" sz="6000"/>
            </a:lvl1pPr>
          </a:lstStyle>
          <a:p>
            <a:pPr/>
            <a:r>
              <a:t>Pairings</a:t>
            </a:r>
          </a:p>
        </p:txBody>
      </p:sp>
    </p:spTree>
  </p:cSld>
  <p:clrMapOvr>
    <a:masterClrMapping/>
  </p:clrMapOvr>
  <p:transition xmlns:p14="http://schemas.microsoft.com/office/powerpoint/2010/main" spd="med" advClick="1"/>
</p:sldLayout>
</file>

<file path=ppt/slideLayouts/slideLayout9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Color pairings – Grey">
    <p:bg>
      <p:bgPr>
        <a:solidFill>
          <a:srgbClr val="CCCDD1"/>
        </a:solidFill>
      </p:bgPr>
    </p:bg>
    <p:spTree>
      <p:nvGrpSpPr>
        <p:cNvPr id="1" name=""/>
        <p:cNvGrpSpPr/>
        <p:nvPr/>
      </p:nvGrpSpPr>
      <p:grpSpPr>
        <a:xfrm>
          <a:off x="0" y="0"/>
          <a:ext cx="0" cy="0"/>
          <a:chOff x="0" y="0"/>
          <a:chExt cx="0" cy="0"/>
        </a:xfrm>
      </p:grpSpPr>
      <p:sp>
        <p:nvSpPr>
          <p:cNvPr id="1787" name="Body Level One…"/>
          <p:cNvSpPr txBox="1"/>
          <p:nvPr>
            <p:ph type="body" sz="quarter" idx="1"/>
          </p:nvPr>
        </p:nvSpPr>
        <p:spPr>
          <a:xfrm>
            <a:off x="12306919" y="7344671"/>
            <a:ext cx="5655137" cy="5655138"/>
          </a:xfrm>
          <a:prstGeom prst="rect">
            <a:avLst/>
          </a:prstGeom>
          <a:solidFill>
            <a:srgbClr val="FFFFFF"/>
          </a:solidFill>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1788" name="Circle"/>
          <p:cNvSpPr/>
          <p:nvPr>
            <p:ph type="body" sz="quarter" idx="21"/>
          </p:nvPr>
        </p:nvSpPr>
        <p:spPr>
          <a:xfrm>
            <a:off x="7250119" y="8172847"/>
            <a:ext cx="3998787" cy="3998786"/>
          </a:xfrm>
          <a:prstGeom prst="rect">
            <a:avLst/>
          </a:prstGeom>
          <a:solidFill>
            <a:srgbClr val="8C9095"/>
          </a:solidFill>
        </p:spPr>
        <p:txBody>
          <a:bodyPr anchor="ctr"/>
          <a:lstStyle/>
          <a:p>
            <a:pPr/>
          </a:p>
        </p:txBody>
      </p:sp>
      <p:sp>
        <p:nvSpPr>
          <p:cNvPr id="1789" name="Circle"/>
          <p:cNvSpPr/>
          <p:nvPr>
            <p:ph type="body" sz="quarter" idx="22"/>
          </p:nvPr>
        </p:nvSpPr>
        <p:spPr>
          <a:xfrm>
            <a:off x="1365147" y="8172847"/>
            <a:ext cx="3998785" cy="3998786"/>
          </a:xfrm>
          <a:prstGeom prst="rect">
            <a:avLst/>
          </a:prstGeom>
          <a:solidFill>
            <a:srgbClr val="1A1A1C"/>
          </a:solidFill>
        </p:spPr>
        <p:txBody>
          <a:bodyPr anchor="ctr"/>
          <a:lstStyle/>
          <a:p>
            <a:pPr/>
          </a:p>
        </p:txBody>
      </p:sp>
      <p:sp>
        <p:nvSpPr>
          <p:cNvPr id="1790" name="Circle"/>
          <p:cNvSpPr/>
          <p:nvPr>
            <p:ph type="body" sz="quarter" idx="23"/>
          </p:nvPr>
        </p:nvSpPr>
        <p:spPr>
          <a:xfrm>
            <a:off x="19020068" y="8172847"/>
            <a:ext cx="3998786" cy="3998786"/>
          </a:xfrm>
          <a:prstGeom prst="rect">
            <a:avLst/>
          </a:prstGeom>
          <a:solidFill>
            <a:srgbClr val="76AEEA"/>
          </a:solidFill>
        </p:spPr>
        <p:txBody>
          <a:bodyPr anchor="ctr"/>
          <a:lstStyle/>
          <a:p>
            <a:pPr/>
          </a:p>
        </p:txBody>
      </p:sp>
      <p:sp>
        <p:nvSpPr>
          <p:cNvPr id="1791" name="Text Placeholder 14"/>
          <p:cNvSpPr/>
          <p:nvPr>
            <p:ph type="body" sz="quarter" idx="24" hasCustomPrompt="1"/>
          </p:nvPr>
        </p:nvSpPr>
        <p:spPr>
          <a:xfrm>
            <a:off x="537006" y="2322665"/>
            <a:ext cx="7218235" cy="1420326"/>
          </a:xfrm>
          <a:prstGeom prst="rect">
            <a:avLst/>
          </a:prstGeom>
        </p:spPr>
        <p:txBody>
          <a:bodyPr/>
          <a:lstStyle>
            <a:lvl1pPr defTabSz="817244">
              <a:lnSpc>
                <a:spcPct val="110000"/>
              </a:lnSpc>
              <a:defRPr sz="1979">
                <a:solidFill>
                  <a:srgbClr val="FFFFFF"/>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1792" name="Text Placeholder 14"/>
          <p:cNvSpPr/>
          <p:nvPr>
            <p:ph type="body" sz="quarter" idx="25" hasCustomPrompt="1"/>
          </p:nvPr>
        </p:nvSpPr>
        <p:spPr>
          <a:xfrm>
            <a:off x="1989803" y="8960328"/>
            <a:ext cx="2749473" cy="2169826"/>
          </a:xfrm>
          <a:prstGeom prst="rect">
            <a:avLst/>
          </a:prstGeom>
        </p:spPr>
        <p:txBody>
          <a:bodyPr anchor="ctr"/>
          <a:lstStyle>
            <a:lvl1pPr algn="ctr" defTabSz="751205">
              <a:lnSpc>
                <a:spcPct val="90000"/>
              </a:lnSpc>
              <a:defRPr sz="13650">
                <a:solidFill>
                  <a:srgbClr val="FFFFFF"/>
                </a:solidFill>
              </a:defRPr>
            </a:lvl1pPr>
          </a:lstStyle>
          <a:p>
            <a:pPr/>
            <a:r>
              <a:t>AA</a:t>
            </a:r>
          </a:p>
        </p:txBody>
      </p:sp>
      <p:sp>
        <p:nvSpPr>
          <p:cNvPr id="1793" name="Text Placeholder 14"/>
          <p:cNvSpPr/>
          <p:nvPr>
            <p:ph type="body" sz="quarter" idx="26" hasCustomPrompt="1"/>
          </p:nvPr>
        </p:nvSpPr>
        <p:spPr>
          <a:xfrm>
            <a:off x="7874778" y="8960328"/>
            <a:ext cx="2749472" cy="2169826"/>
          </a:xfrm>
          <a:prstGeom prst="rect">
            <a:avLst/>
          </a:prstGeom>
        </p:spPr>
        <p:txBody>
          <a:bodyPr anchor="ctr"/>
          <a:lstStyle>
            <a:lvl1pPr algn="ctr" defTabSz="751205">
              <a:lnSpc>
                <a:spcPct val="90000"/>
              </a:lnSpc>
              <a:defRPr sz="13650">
                <a:solidFill>
                  <a:srgbClr val="FFFFFF"/>
                </a:solidFill>
              </a:defRPr>
            </a:lvl1pPr>
          </a:lstStyle>
          <a:p>
            <a:pPr/>
            <a:r>
              <a:t>AA</a:t>
            </a:r>
          </a:p>
        </p:txBody>
      </p:sp>
      <p:sp>
        <p:nvSpPr>
          <p:cNvPr id="1794" name="Text Placeholder 14"/>
          <p:cNvSpPr/>
          <p:nvPr>
            <p:ph type="body" sz="quarter" idx="27" hasCustomPrompt="1"/>
          </p:nvPr>
        </p:nvSpPr>
        <p:spPr>
          <a:xfrm>
            <a:off x="13759752" y="8960328"/>
            <a:ext cx="2749472" cy="2169826"/>
          </a:xfrm>
          <a:prstGeom prst="rect">
            <a:avLst/>
          </a:prstGeom>
        </p:spPr>
        <p:txBody>
          <a:bodyPr anchor="ctr"/>
          <a:lstStyle>
            <a:lvl1pPr algn="ctr" defTabSz="751205">
              <a:lnSpc>
                <a:spcPct val="90000"/>
              </a:lnSpc>
              <a:defRPr sz="13650"/>
            </a:lvl1pPr>
          </a:lstStyle>
          <a:p>
            <a:pPr/>
            <a:r>
              <a:t>AA</a:t>
            </a:r>
          </a:p>
        </p:txBody>
      </p:sp>
      <p:sp>
        <p:nvSpPr>
          <p:cNvPr id="1795" name="Text Placeholder 14"/>
          <p:cNvSpPr/>
          <p:nvPr>
            <p:ph type="body" sz="quarter" idx="28" hasCustomPrompt="1"/>
          </p:nvPr>
        </p:nvSpPr>
        <p:spPr>
          <a:xfrm>
            <a:off x="19644724" y="8960328"/>
            <a:ext cx="2749473" cy="2169826"/>
          </a:xfrm>
          <a:prstGeom prst="rect">
            <a:avLst/>
          </a:prstGeom>
        </p:spPr>
        <p:txBody>
          <a:bodyPr anchor="ctr"/>
          <a:lstStyle>
            <a:lvl1pPr algn="ctr" defTabSz="751205">
              <a:lnSpc>
                <a:spcPct val="90000"/>
              </a:lnSpc>
              <a:defRPr sz="13650">
                <a:solidFill>
                  <a:srgbClr val="FFFFFF"/>
                </a:solidFill>
              </a:defRPr>
            </a:lvl1pPr>
          </a:lstStyle>
          <a:p>
            <a:pPr/>
            <a:r>
              <a:t>AA</a:t>
            </a:r>
          </a:p>
        </p:txBody>
      </p:sp>
      <p:sp>
        <p:nvSpPr>
          <p:cNvPr id="1796"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797" name="Text Placeholder 14"/>
          <p:cNvSpPr/>
          <p:nvPr>
            <p:ph type="body" sz="quarter" idx="29" hasCustomPrompt="1"/>
          </p:nvPr>
        </p:nvSpPr>
        <p:spPr>
          <a:xfrm>
            <a:off x="537005" y="508753"/>
            <a:ext cx="5194801" cy="369333"/>
          </a:xfrm>
          <a:prstGeom prst="rect">
            <a:avLst/>
          </a:prstGeom>
        </p:spPr>
        <p:txBody>
          <a:bodyPr/>
          <a:lstStyle>
            <a:lvl1pPr defTabSz="734694">
              <a:lnSpc>
                <a:spcPct val="90000"/>
              </a:lnSpc>
              <a:defRPr sz="1779">
                <a:solidFill>
                  <a:srgbClr val="F2F2F2"/>
                </a:solidFill>
              </a:defRPr>
            </a:lvl1pPr>
          </a:lstStyle>
          <a:p>
            <a:pPr/>
            <a:r>
              <a:t>Colors</a:t>
            </a:r>
          </a:p>
        </p:txBody>
      </p:sp>
      <p:sp>
        <p:nvSpPr>
          <p:cNvPr id="1798" name="Pairings"/>
          <p:cNvSpPr txBox="1"/>
          <p:nvPr>
            <p:ph type="title" hasCustomPrompt="1"/>
          </p:nvPr>
        </p:nvSpPr>
        <p:spPr>
          <a:xfrm>
            <a:off x="537005" y="936381"/>
            <a:ext cx="5470683" cy="923331"/>
          </a:xfrm>
          <a:prstGeom prst="rect">
            <a:avLst/>
          </a:prstGeom>
        </p:spPr>
        <p:txBody>
          <a:bodyPr anchor="t"/>
          <a:lstStyle>
            <a:lvl1pPr>
              <a:lnSpc>
                <a:spcPct val="90000"/>
              </a:lnSpc>
              <a:defRPr spc="-180" sz="6000">
                <a:solidFill>
                  <a:srgbClr val="FFFFFF"/>
                </a:solidFill>
              </a:defRPr>
            </a:lvl1pPr>
          </a:lstStyle>
          <a:p>
            <a:pPr/>
            <a:r>
              <a:t>Pairings</a:t>
            </a:r>
          </a:p>
        </p:txBody>
      </p:sp>
    </p:spTree>
  </p:cSld>
  <p:clrMapOvr>
    <a:masterClrMapping/>
  </p:clrMapOvr>
  <p:transition xmlns:p14="http://schemas.microsoft.com/office/powerpoint/2010/main" spd="med" advClick="1"/>
</p:sldLayout>
</file>

<file path=ppt/slideLayouts/slideLayout9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Color pairings – Dark">
    <p:bg>
      <p:bgPr>
        <a:solidFill>
          <a:srgbClr val="000000"/>
        </a:solidFill>
      </p:bgPr>
    </p:bg>
    <p:spTree>
      <p:nvGrpSpPr>
        <p:cNvPr id="1" name=""/>
        <p:cNvGrpSpPr/>
        <p:nvPr/>
      </p:nvGrpSpPr>
      <p:grpSpPr>
        <a:xfrm>
          <a:off x="0" y="0"/>
          <a:ext cx="0" cy="0"/>
          <a:chOff x="0" y="0"/>
          <a:chExt cx="0" cy="0"/>
        </a:xfrm>
      </p:grpSpPr>
      <p:sp>
        <p:nvSpPr>
          <p:cNvPr id="1805" name="Body Level One…"/>
          <p:cNvSpPr txBox="1"/>
          <p:nvPr>
            <p:ph type="body" sz="quarter" idx="1"/>
          </p:nvPr>
        </p:nvSpPr>
        <p:spPr>
          <a:xfrm>
            <a:off x="12306919" y="7344671"/>
            <a:ext cx="5655137" cy="5655138"/>
          </a:xfrm>
          <a:prstGeom prst="rect">
            <a:avLst/>
          </a:prstGeom>
          <a:solidFill>
            <a:srgbClr val="FFFFFF"/>
          </a:solidFill>
        </p:spPr>
        <p:txBody>
          <a:bodyPr anchor="ctr"/>
          <a:lstStyle/>
          <a:p>
            <a:pPr/>
            <a:r>
              <a:t>Body Level One</a:t>
            </a:r>
          </a:p>
          <a:p>
            <a:pPr lvl="1"/>
            <a:r>
              <a:t>Body Level Two</a:t>
            </a:r>
          </a:p>
          <a:p>
            <a:pPr lvl="2"/>
            <a:r>
              <a:t>Body Level Three</a:t>
            </a:r>
          </a:p>
          <a:p>
            <a:pPr lvl="3"/>
            <a:r>
              <a:t>Body Level Four</a:t>
            </a:r>
          </a:p>
          <a:p>
            <a:pPr lvl="4"/>
            <a:r>
              <a:t>Body Level Five</a:t>
            </a:r>
          </a:p>
        </p:txBody>
      </p:sp>
      <p:sp>
        <p:nvSpPr>
          <p:cNvPr id="1806" name="Circle"/>
          <p:cNvSpPr/>
          <p:nvPr>
            <p:ph type="body" sz="quarter" idx="21"/>
          </p:nvPr>
        </p:nvSpPr>
        <p:spPr>
          <a:xfrm>
            <a:off x="7250119" y="8172847"/>
            <a:ext cx="3998787" cy="3998786"/>
          </a:xfrm>
          <a:prstGeom prst="rect">
            <a:avLst/>
          </a:prstGeom>
          <a:solidFill>
            <a:srgbClr val="8C9095"/>
          </a:solidFill>
        </p:spPr>
        <p:txBody>
          <a:bodyPr anchor="ctr"/>
          <a:lstStyle/>
          <a:p>
            <a:pPr/>
          </a:p>
        </p:txBody>
      </p:sp>
      <p:sp>
        <p:nvSpPr>
          <p:cNvPr id="1807" name="Circle"/>
          <p:cNvSpPr/>
          <p:nvPr>
            <p:ph type="body" sz="quarter" idx="22"/>
          </p:nvPr>
        </p:nvSpPr>
        <p:spPr>
          <a:xfrm>
            <a:off x="1365147" y="8172847"/>
            <a:ext cx="3998785" cy="3998786"/>
          </a:xfrm>
          <a:prstGeom prst="rect">
            <a:avLst/>
          </a:prstGeom>
          <a:solidFill>
            <a:srgbClr val="1A1A1C"/>
          </a:solidFill>
        </p:spPr>
        <p:txBody>
          <a:bodyPr anchor="ctr"/>
          <a:lstStyle/>
          <a:p>
            <a:pPr/>
          </a:p>
        </p:txBody>
      </p:sp>
      <p:sp>
        <p:nvSpPr>
          <p:cNvPr id="1808" name="Circle"/>
          <p:cNvSpPr/>
          <p:nvPr>
            <p:ph type="body" sz="quarter" idx="23"/>
          </p:nvPr>
        </p:nvSpPr>
        <p:spPr>
          <a:xfrm>
            <a:off x="19020068" y="8172847"/>
            <a:ext cx="3998786" cy="3998786"/>
          </a:xfrm>
          <a:prstGeom prst="rect">
            <a:avLst/>
          </a:prstGeom>
          <a:solidFill>
            <a:srgbClr val="76AEEA"/>
          </a:solidFill>
        </p:spPr>
        <p:txBody>
          <a:bodyPr anchor="ctr"/>
          <a:lstStyle/>
          <a:p>
            <a:pPr/>
          </a:p>
        </p:txBody>
      </p:sp>
      <p:sp>
        <p:nvSpPr>
          <p:cNvPr id="1809" name="Text Placeholder 14"/>
          <p:cNvSpPr/>
          <p:nvPr>
            <p:ph type="body" sz="quarter" idx="24" hasCustomPrompt="1"/>
          </p:nvPr>
        </p:nvSpPr>
        <p:spPr>
          <a:xfrm>
            <a:off x="537006" y="2322665"/>
            <a:ext cx="7218235" cy="1420326"/>
          </a:xfrm>
          <a:prstGeom prst="rect">
            <a:avLst/>
          </a:prstGeom>
        </p:spPr>
        <p:txBody>
          <a:bodyPr/>
          <a:lstStyle>
            <a:lvl1pPr defTabSz="817244">
              <a:lnSpc>
                <a:spcPct val="110000"/>
              </a:lnSpc>
              <a:defRPr sz="1979">
                <a:solidFill>
                  <a:srgbClr val="808080"/>
                </a:solidFill>
              </a:defRPr>
            </a:lvl1pPr>
          </a:lstStyle>
          <a:p>
            <a:pPr/>
            <a:r>
              <a:t>Lorem ipsum dolor sit amet, consectetur adipiscing elit, sed do eiusmod tempor incididunt ut labore et dolore magna aliqua. Ut enim ad minim veniam, quis nostrud exercitation ullamco laboris nisi ut aliquip ex ea commodo consequat.</a:t>
            </a:r>
          </a:p>
        </p:txBody>
      </p:sp>
      <p:sp>
        <p:nvSpPr>
          <p:cNvPr id="1810" name="Text Placeholder 14"/>
          <p:cNvSpPr/>
          <p:nvPr>
            <p:ph type="body" sz="quarter" idx="25" hasCustomPrompt="1"/>
          </p:nvPr>
        </p:nvSpPr>
        <p:spPr>
          <a:xfrm>
            <a:off x="1989803" y="8960328"/>
            <a:ext cx="2749473" cy="2169826"/>
          </a:xfrm>
          <a:prstGeom prst="rect">
            <a:avLst/>
          </a:prstGeom>
        </p:spPr>
        <p:txBody>
          <a:bodyPr anchor="ctr"/>
          <a:lstStyle>
            <a:lvl1pPr algn="ctr" defTabSz="751205">
              <a:lnSpc>
                <a:spcPct val="90000"/>
              </a:lnSpc>
              <a:defRPr sz="13650">
                <a:solidFill>
                  <a:srgbClr val="FFFFFF"/>
                </a:solidFill>
              </a:defRPr>
            </a:lvl1pPr>
          </a:lstStyle>
          <a:p>
            <a:pPr/>
            <a:r>
              <a:t>AA</a:t>
            </a:r>
          </a:p>
        </p:txBody>
      </p:sp>
      <p:sp>
        <p:nvSpPr>
          <p:cNvPr id="1811" name="Text Placeholder 14"/>
          <p:cNvSpPr/>
          <p:nvPr>
            <p:ph type="body" sz="quarter" idx="26" hasCustomPrompt="1"/>
          </p:nvPr>
        </p:nvSpPr>
        <p:spPr>
          <a:xfrm>
            <a:off x="7874778" y="8960328"/>
            <a:ext cx="2749472" cy="2169826"/>
          </a:xfrm>
          <a:prstGeom prst="rect">
            <a:avLst/>
          </a:prstGeom>
        </p:spPr>
        <p:txBody>
          <a:bodyPr anchor="ctr"/>
          <a:lstStyle>
            <a:lvl1pPr algn="ctr" defTabSz="751205">
              <a:lnSpc>
                <a:spcPct val="90000"/>
              </a:lnSpc>
              <a:defRPr sz="13650">
                <a:solidFill>
                  <a:srgbClr val="FFFFFF"/>
                </a:solidFill>
              </a:defRPr>
            </a:lvl1pPr>
          </a:lstStyle>
          <a:p>
            <a:pPr/>
            <a:r>
              <a:t>AA</a:t>
            </a:r>
          </a:p>
        </p:txBody>
      </p:sp>
      <p:sp>
        <p:nvSpPr>
          <p:cNvPr id="1812" name="Text Placeholder 14"/>
          <p:cNvSpPr/>
          <p:nvPr>
            <p:ph type="body" sz="quarter" idx="27" hasCustomPrompt="1"/>
          </p:nvPr>
        </p:nvSpPr>
        <p:spPr>
          <a:xfrm>
            <a:off x="13759752" y="8960328"/>
            <a:ext cx="2749472" cy="2169826"/>
          </a:xfrm>
          <a:prstGeom prst="rect">
            <a:avLst/>
          </a:prstGeom>
        </p:spPr>
        <p:txBody>
          <a:bodyPr anchor="ctr"/>
          <a:lstStyle>
            <a:lvl1pPr algn="ctr" defTabSz="751205">
              <a:lnSpc>
                <a:spcPct val="90000"/>
              </a:lnSpc>
              <a:defRPr sz="13650"/>
            </a:lvl1pPr>
          </a:lstStyle>
          <a:p>
            <a:pPr/>
            <a:r>
              <a:t>AA</a:t>
            </a:r>
          </a:p>
        </p:txBody>
      </p:sp>
      <p:sp>
        <p:nvSpPr>
          <p:cNvPr id="1813" name="Text Placeholder 14"/>
          <p:cNvSpPr/>
          <p:nvPr>
            <p:ph type="body" sz="quarter" idx="28" hasCustomPrompt="1"/>
          </p:nvPr>
        </p:nvSpPr>
        <p:spPr>
          <a:xfrm>
            <a:off x="19644724" y="8960328"/>
            <a:ext cx="2749473" cy="2169826"/>
          </a:xfrm>
          <a:prstGeom prst="rect">
            <a:avLst/>
          </a:prstGeom>
        </p:spPr>
        <p:txBody>
          <a:bodyPr anchor="ctr"/>
          <a:lstStyle>
            <a:lvl1pPr algn="ctr" defTabSz="751205">
              <a:lnSpc>
                <a:spcPct val="90000"/>
              </a:lnSpc>
              <a:defRPr sz="13650">
                <a:solidFill>
                  <a:srgbClr val="FFFFFF"/>
                </a:solidFill>
              </a:defRPr>
            </a:lvl1pPr>
          </a:lstStyle>
          <a:p>
            <a:pPr/>
            <a:r>
              <a:t>AA</a:t>
            </a:r>
          </a:p>
        </p:txBody>
      </p:sp>
      <p:sp>
        <p:nvSpPr>
          <p:cNvPr id="1814" name="Slide Number"/>
          <p:cNvSpPr txBox="1"/>
          <p:nvPr>
            <p:ph type="sldNum" sz="quarter" idx="2"/>
          </p:nvPr>
        </p:nvSpPr>
        <p:spPr>
          <a:xfrm>
            <a:off x="23928974" y="13376523"/>
            <a:ext cx="255525" cy="250317"/>
          </a:xfrm>
          <a:prstGeom prst="rect">
            <a:avLst/>
          </a:prstGeom>
        </p:spPr>
        <p:txBody>
          <a:bodyPr/>
          <a:lstStyle/>
          <a:p>
            <a:pPr/>
            <a:fld id="{86CB4B4D-7CA3-9044-876B-883B54F8677D}" type="slidenum"/>
          </a:p>
        </p:txBody>
      </p:sp>
      <p:sp>
        <p:nvSpPr>
          <p:cNvPr id="1815" name="Text Placeholder 14"/>
          <p:cNvSpPr/>
          <p:nvPr>
            <p:ph type="body" sz="quarter" idx="29" hasCustomPrompt="1"/>
          </p:nvPr>
        </p:nvSpPr>
        <p:spPr>
          <a:xfrm>
            <a:off x="537005" y="508753"/>
            <a:ext cx="5194801" cy="369333"/>
          </a:xfrm>
          <a:prstGeom prst="rect">
            <a:avLst/>
          </a:prstGeom>
        </p:spPr>
        <p:txBody>
          <a:bodyPr/>
          <a:lstStyle>
            <a:lvl1pPr defTabSz="734694">
              <a:lnSpc>
                <a:spcPct val="90000"/>
              </a:lnSpc>
              <a:defRPr sz="1779">
                <a:solidFill>
                  <a:srgbClr val="808080"/>
                </a:solidFill>
              </a:defRPr>
            </a:lvl1pPr>
          </a:lstStyle>
          <a:p>
            <a:pPr/>
            <a:r>
              <a:t>Colors</a:t>
            </a:r>
          </a:p>
        </p:txBody>
      </p:sp>
      <p:sp>
        <p:nvSpPr>
          <p:cNvPr id="1816" name="Pairings"/>
          <p:cNvSpPr txBox="1"/>
          <p:nvPr>
            <p:ph type="title" hasCustomPrompt="1"/>
          </p:nvPr>
        </p:nvSpPr>
        <p:spPr>
          <a:xfrm>
            <a:off x="537005" y="936381"/>
            <a:ext cx="5470683" cy="923331"/>
          </a:xfrm>
          <a:prstGeom prst="rect">
            <a:avLst/>
          </a:prstGeom>
        </p:spPr>
        <p:txBody>
          <a:bodyPr anchor="t"/>
          <a:lstStyle>
            <a:lvl1pPr>
              <a:lnSpc>
                <a:spcPct val="90000"/>
              </a:lnSpc>
              <a:defRPr spc="-180" sz="6000">
                <a:solidFill>
                  <a:srgbClr val="FFFFFF"/>
                </a:solidFill>
              </a:defRPr>
            </a:lvl1pPr>
          </a:lstStyle>
          <a:p>
            <a:pPr/>
            <a:r>
              <a:t>Pairings</a:t>
            </a:r>
          </a:p>
        </p:txBody>
      </p:sp>
    </p:spTree>
  </p:cSld>
  <p:clrMapOvr>
    <a:masterClrMapping/>
  </p:clrMapOvr>
  <p:transition xmlns:p14="http://schemas.microsoft.com/office/powerpoint/2010/main" spd="med" advClick="1"/>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Relationship Id="rId14" Type="http://schemas.openxmlformats.org/officeDocument/2006/relationships/slideLayout" Target="../slideLayouts/slideLayout13.xml"/><Relationship Id="rId15" Type="http://schemas.openxmlformats.org/officeDocument/2006/relationships/slideLayout" Target="../slideLayouts/slideLayout14.xml"/><Relationship Id="rId16" Type="http://schemas.openxmlformats.org/officeDocument/2006/relationships/slideLayout" Target="../slideLayouts/slideLayout15.xml"/><Relationship Id="rId17" Type="http://schemas.openxmlformats.org/officeDocument/2006/relationships/slideLayout" Target="../slideLayouts/slideLayout16.xml"/><Relationship Id="rId18" Type="http://schemas.openxmlformats.org/officeDocument/2006/relationships/slideLayout" Target="../slideLayouts/slideLayout17.xml"/><Relationship Id="rId19" Type="http://schemas.openxmlformats.org/officeDocument/2006/relationships/slideLayout" Target="../slideLayouts/slideLayout18.xml"/><Relationship Id="rId20" Type="http://schemas.openxmlformats.org/officeDocument/2006/relationships/slideLayout" Target="../slideLayouts/slideLayout19.xml"/><Relationship Id="rId21" Type="http://schemas.openxmlformats.org/officeDocument/2006/relationships/slideLayout" Target="../slideLayouts/slideLayout20.xml"/><Relationship Id="rId22" Type="http://schemas.openxmlformats.org/officeDocument/2006/relationships/slideLayout" Target="../slideLayouts/slideLayout21.xml"/><Relationship Id="rId23" Type="http://schemas.openxmlformats.org/officeDocument/2006/relationships/slideLayout" Target="../slideLayouts/slideLayout22.xml"/><Relationship Id="rId24" Type="http://schemas.openxmlformats.org/officeDocument/2006/relationships/slideLayout" Target="../slideLayouts/slideLayout23.xml"/><Relationship Id="rId25" Type="http://schemas.openxmlformats.org/officeDocument/2006/relationships/slideLayout" Target="../slideLayouts/slideLayout24.xml"/><Relationship Id="rId26" Type="http://schemas.openxmlformats.org/officeDocument/2006/relationships/slideLayout" Target="../slideLayouts/slideLayout25.xml"/><Relationship Id="rId27" Type="http://schemas.openxmlformats.org/officeDocument/2006/relationships/slideLayout" Target="../slideLayouts/slideLayout26.xml"/><Relationship Id="rId28" Type="http://schemas.openxmlformats.org/officeDocument/2006/relationships/slideLayout" Target="../slideLayouts/slideLayout27.xml"/><Relationship Id="rId29" Type="http://schemas.openxmlformats.org/officeDocument/2006/relationships/slideLayout" Target="../slideLayouts/slideLayout28.xml"/><Relationship Id="rId30" Type="http://schemas.openxmlformats.org/officeDocument/2006/relationships/slideLayout" Target="../slideLayouts/slideLayout29.xml"/><Relationship Id="rId31" Type="http://schemas.openxmlformats.org/officeDocument/2006/relationships/slideLayout" Target="../slideLayouts/slideLayout30.xml"/><Relationship Id="rId32" Type="http://schemas.openxmlformats.org/officeDocument/2006/relationships/slideLayout" Target="../slideLayouts/slideLayout31.xml"/><Relationship Id="rId33" Type="http://schemas.openxmlformats.org/officeDocument/2006/relationships/slideLayout" Target="../slideLayouts/slideLayout32.xml"/><Relationship Id="rId34" Type="http://schemas.openxmlformats.org/officeDocument/2006/relationships/slideLayout" Target="../slideLayouts/slideLayout33.xml"/><Relationship Id="rId35" Type="http://schemas.openxmlformats.org/officeDocument/2006/relationships/slideLayout" Target="../slideLayouts/slideLayout34.xml"/><Relationship Id="rId36" Type="http://schemas.openxmlformats.org/officeDocument/2006/relationships/slideLayout" Target="../slideLayouts/slideLayout35.xml"/><Relationship Id="rId37" Type="http://schemas.openxmlformats.org/officeDocument/2006/relationships/slideLayout" Target="../slideLayouts/slideLayout36.xml"/><Relationship Id="rId38" Type="http://schemas.openxmlformats.org/officeDocument/2006/relationships/slideLayout" Target="../slideLayouts/slideLayout37.xml"/><Relationship Id="rId39" Type="http://schemas.openxmlformats.org/officeDocument/2006/relationships/slideLayout" Target="../slideLayouts/slideLayout38.xml"/><Relationship Id="rId40" Type="http://schemas.openxmlformats.org/officeDocument/2006/relationships/slideLayout" Target="../slideLayouts/slideLayout39.xml"/><Relationship Id="rId41" Type="http://schemas.openxmlformats.org/officeDocument/2006/relationships/slideLayout" Target="../slideLayouts/slideLayout40.xml"/><Relationship Id="rId42" Type="http://schemas.openxmlformats.org/officeDocument/2006/relationships/slideLayout" Target="../slideLayouts/slideLayout41.xml"/><Relationship Id="rId43" Type="http://schemas.openxmlformats.org/officeDocument/2006/relationships/slideLayout" Target="../slideLayouts/slideLayout42.xml"/><Relationship Id="rId44" Type="http://schemas.openxmlformats.org/officeDocument/2006/relationships/slideLayout" Target="../slideLayouts/slideLayout43.xml"/><Relationship Id="rId45" Type="http://schemas.openxmlformats.org/officeDocument/2006/relationships/slideLayout" Target="../slideLayouts/slideLayout44.xml"/><Relationship Id="rId46" Type="http://schemas.openxmlformats.org/officeDocument/2006/relationships/slideLayout" Target="../slideLayouts/slideLayout45.xml"/><Relationship Id="rId47" Type="http://schemas.openxmlformats.org/officeDocument/2006/relationships/slideLayout" Target="../slideLayouts/slideLayout46.xml"/><Relationship Id="rId48" Type="http://schemas.openxmlformats.org/officeDocument/2006/relationships/slideLayout" Target="../slideLayouts/slideLayout47.xml"/><Relationship Id="rId49" Type="http://schemas.openxmlformats.org/officeDocument/2006/relationships/slideLayout" Target="../slideLayouts/slideLayout48.xml"/><Relationship Id="rId50" Type="http://schemas.openxmlformats.org/officeDocument/2006/relationships/slideLayout" Target="../slideLayouts/slideLayout49.xml"/><Relationship Id="rId51" Type="http://schemas.openxmlformats.org/officeDocument/2006/relationships/slideLayout" Target="../slideLayouts/slideLayout50.xml"/><Relationship Id="rId52" Type="http://schemas.openxmlformats.org/officeDocument/2006/relationships/slideLayout" Target="../slideLayouts/slideLayout51.xml"/><Relationship Id="rId53" Type="http://schemas.openxmlformats.org/officeDocument/2006/relationships/slideLayout" Target="../slideLayouts/slideLayout52.xml"/><Relationship Id="rId54" Type="http://schemas.openxmlformats.org/officeDocument/2006/relationships/slideLayout" Target="../slideLayouts/slideLayout53.xml"/><Relationship Id="rId55" Type="http://schemas.openxmlformats.org/officeDocument/2006/relationships/slideLayout" Target="../slideLayouts/slideLayout54.xml"/><Relationship Id="rId56" Type="http://schemas.openxmlformats.org/officeDocument/2006/relationships/slideLayout" Target="../slideLayouts/slideLayout55.xml"/><Relationship Id="rId57" Type="http://schemas.openxmlformats.org/officeDocument/2006/relationships/slideLayout" Target="../slideLayouts/slideLayout56.xml"/><Relationship Id="rId58" Type="http://schemas.openxmlformats.org/officeDocument/2006/relationships/slideLayout" Target="../slideLayouts/slideLayout57.xml"/><Relationship Id="rId59" Type="http://schemas.openxmlformats.org/officeDocument/2006/relationships/slideLayout" Target="../slideLayouts/slideLayout58.xml"/><Relationship Id="rId60" Type="http://schemas.openxmlformats.org/officeDocument/2006/relationships/slideLayout" Target="../slideLayouts/slideLayout59.xml"/><Relationship Id="rId61" Type="http://schemas.openxmlformats.org/officeDocument/2006/relationships/slideLayout" Target="../slideLayouts/slideLayout60.xml"/><Relationship Id="rId62" Type="http://schemas.openxmlformats.org/officeDocument/2006/relationships/slideLayout" Target="../slideLayouts/slideLayout61.xml"/><Relationship Id="rId63" Type="http://schemas.openxmlformats.org/officeDocument/2006/relationships/slideLayout" Target="../slideLayouts/slideLayout62.xml"/><Relationship Id="rId64" Type="http://schemas.openxmlformats.org/officeDocument/2006/relationships/slideLayout" Target="../slideLayouts/slideLayout63.xml"/><Relationship Id="rId65" Type="http://schemas.openxmlformats.org/officeDocument/2006/relationships/slideLayout" Target="../slideLayouts/slideLayout64.xml"/><Relationship Id="rId66" Type="http://schemas.openxmlformats.org/officeDocument/2006/relationships/slideLayout" Target="../slideLayouts/slideLayout65.xml"/><Relationship Id="rId67" Type="http://schemas.openxmlformats.org/officeDocument/2006/relationships/slideLayout" Target="../slideLayouts/slideLayout66.xml"/><Relationship Id="rId68" Type="http://schemas.openxmlformats.org/officeDocument/2006/relationships/slideLayout" Target="../slideLayouts/slideLayout67.xml"/><Relationship Id="rId69" Type="http://schemas.openxmlformats.org/officeDocument/2006/relationships/slideLayout" Target="../slideLayouts/slideLayout68.xml"/><Relationship Id="rId70" Type="http://schemas.openxmlformats.org/officeDocument/2006/relationships/slideLayout" Target="../slideLayouts/slideLayout69.xml"/><Relationship Id="rId71" Type="http://schemas.openxmlformats.org/officeDocument/2006/relationships/slideLayout" Target="../slideLayouts/slideLayout70.xml"/><Relationship Id="rId72" Type="http://schemas.openxmlformats.org/officeDocument/2006/relationships/slideLayout" Target="../slideLayouts/slideLayout71.xml"/><Relationship Id="rId73" Type="http://schemas.openxmlformats.org/officeDocument/2006/relationships/slideLayout" Target="../slideLayouts/slideLayout72.xml"/><Relationship Id="rId74" Type="http://schemas.openxmlformats.org/officeDocument/2006/relationships/slideLayout" Target="../slideLayouts/slideLayout73.xml"/><Relationship Id="rId75" Type="http://schemas.openxmlformats.org/officeDocument/2006/relationships/slideLayout" Target="../slideLayouts/slideLayout74.xml"/><Relationship Id="rId76" Type="http://schemas.openxmlformats.org/officeDocument/2006/relationships/slideLayout" Target="../slideLayouts/slideLayout75.xml"/><Relationship Id="rId77" Type="http://schemas.openxmlformats.org/officeDocument/2006/relationships/slideLayout" Target="../slideLayouts/slideLayout76.xml"/><Relationship Id="rId78" Type="http://schemas.openxmlformats.org/officeDocument/2006/relationships/slideLayout" Target="../slideLayouts/slideLayout77.xml"/><Relationship Id="rId79" Type="http://schemas.openxmlformats.org/officeDocument/2006/relationships/slideLayout" Target="../slideLayouts/slideLayout78.xml"/><Relationship Id="rId80" Type="http://schemas.openxmlformats.org/officeDocument/2006/relationships/slideLayout" Target="../slideLayouts/slideLayout79.xml"/><Relationship Id="rId81" Type="http://schemas.openxmlformats.org/officeDocument/2006/relationships/slideLayout" Target="../slideLayouts/slideLayout80.xml"/><Relationship Id="rId82" Type="http://schemas.openxmlformats.org/officeDocument/2006/relationships/slideLayout" Target="../slideLayouts/slideLayout81.xml"/><Relationship Id="rId83" Type="http://schemas.openxmlformats.org/officeDocument/2006/relationships/slideLayout" Target="../slideLayouts/slideLayout82.xml"/><Relationship Id="rId84" Type="http://schemas.openxmlformats.org/officeDocument/2006/relationships/slideLayout" Target="../slideLayouts/slideLayout83.xml"/><Relationship Id="rId85" Type="http://schemas.openxmlformats.org/officeDocument/2006/relationships/slideLayout" Target="../slideLayouts/slideLayout84.xml"/><Relationship Id="rId86" Type="http://schemas.openxmlformats.org/officeDocument/2006/relationships/slideLayout" Target="../slideLayouts/slideLayout85.xml"/><Relationship Id="rId87" Type="http://schemas.openxmlformats.org/officeDocument/2006/relationships/slideLayout" Target="../slideLayouts/slideLayout86.xml"/><Relationship Id="rId88" Type="http://schemas.openxmlformats.org/officeDocument/2006/relationships/slideLayout" Target="../slideLayouts/slideLayout87.xml"/><Relationship Id="rId89" Type="http://schemas.openxmlformats.org/officeDocument/2006/relationships/slideLayout" Target="../slideLayouts/slideLayout88.xml"/><Relationship Id="rId90" Type="http://schemas.openxmlformats.org/officeDocument/2006/relationships/slideLayout" Target="../slideLayouts/slideLayout89.xml"/><Relationship Id="rId91" Type="http://schemas.openxmlformats.org/officeDocument/2006/relationships/slideLayout" Target="../slideLayouts/slideLayout90.xml"/><Relationship Id="rId92" Type="http://schemas.openxmlformats.org/officeDocument/2006/relationships/slideLayout" Target="../slideLayouts/slideLayout91.xml"/><Relationship Id="rId93" Type="http://schemas.openxmlformats.org/officeDocument/2006/relationships/slideLayout" Target="../slideLayouts/slideLayout92.xml"/><Relationship Id="rId94" Type="http://schemas.openxmlformats.org/officeDocument/2006/relationships/slideLayout" Target="../slideLayouts/slideLayout93.xml"/><Relationship Id="rId95" Type="http://schemas.openxmlformats.org/officeDocument/2006/relationships/slideLayout" Target="../slideLayouts/slideLayout94.xml"/><Relationship Id="rId96" Type="http://schemas.openxmlformats.org/officeDocument/2006/relationships/slideLayout" Target="../slideLayouts/slideLayout95.xml"/><Relationship Id="rId97" Type="http://schemas.openxmlformats.org/officeDocument/2006/relationships/slideLayout" Target="../slideLayouts/slideLayout96.xml"/><Relationship Id="rId98" Type="http://schemas.openxmlformats.org/officeDocument/2006/relationships/slideLayout" Target="../slideLayouts/slideLayout97.xml"/><Relationship Id="rId99" Type="http://schemas.openxmlformats.org/officeDocument/2006/relationships/slideLayout" Target="../slideLayouts/slideLayout98.xml"/><Relationship Id="rId100" Type="http://schemas.openxmlformats.org/officeDocument/2006/relationships/slideLayout" Target="../slideLayouts/slideLayout99.xml"/><Relationship Id="rId101" Type="http://schemas.openxmlformats.org/officeDocument/2006/relationships/slideLayout" Target="../slideLayouts/slideLayout100.xml"/><Relationship Id="rId102" Type="http://schemas.openxmlformats.org/officeDocument/2006/relationships/slideLayout" Target="../slideLayouts/slideLayout101.xml"/><Relationship Id="rId103" Type="http://schemas.openxmlformats.org/officeDocument/2006/relationships/slideLayout" Target="../slideLayouts/slideLayout102.xml"/><Relationship Id="rId104" Type="http://schemas.openxmlformats.org/officeDocument/2006/relationships/slideLayout" Target="../slideLayouts/slideLayout103.xml"/><Relationship Id="rId105" Type="http://schemas.openxmlformats.org/officeDocument/2006/relationships/slideLayout" Target="../slideLayouts/slideLayout104.xml"/><Relationship Id="rId106" Type="http://schemas.openxmlformats.org/officeDocument/2006/relationships/slideLayout" Target="../slideLayouts/slideLayout105.xml"/><Relationship Id="rId107" Type="http://schemas.openxmlformats.org/officeDocument/2006/relationships/slideLayout" Target="../slideLayouts/slideLayout106.xml"/><Relationship Id="rId108" Type="http://schemas.openxmlformats.org/officeDocument/2006/relationships/slideLayout" Target="../slideLayouts/slideLayout107.xml"/><Relationship Id="rId109" Type="http://schemas.openxmlformats.org/officeDocument/2006/relationships/slideLayout" Target="../slideLayouts/slideLayout108.xml"/><Relationship Id="rId110" Type="http://schemas.openxmlformats.org/officeDocument/2006/relationships/slideLayout" Target="../slideLayouts/slideLayout109.xml"/><Relationship Id="rId111" Type="http://schemas.openxmlformats.org/officeDocument/2006/relationships/slideLayout" Target="../slideLayouts/slideLayout110.xml"/><Relationship Id="rId112" Type="http://schemas.openxmlformats.org/officeDocument/2006/relationships/slideLayout" Target="../slideLayouts/slideLayout111.xml"/><Relationship Id="rId113" Type="http://schemas.openxmlformats.org/officeDocument/2006/relationships/slideLayout" Target="../slideLayouts/slideLayout112.xml"/><Relationship Id="rId114" Type="http://schemas.openxmlformats.org/officeDocument/2006/relationships/slideLayout" Target="../slideLayouts/slideLayout113.xml"/><Relationship Id="rId115" Type="http://schemas.openxmlformats.org/officeDocument/2006/relationships/slideLayout" Target="../slideLayouts/slideLayout114.xml"/><Relationship Id="rId116" Type="http://schemas.openxmlformats.org/officeDocument/2006/relationships/slideLayout" Target="../slideLayouts/slideLayout115.xml"/><Relationship Id="rId117" Type="http://schemas.openxmlformats.org/officeDocument/2006/relationships/slideLayout" Target="../slideLayouts/slideLayout116.xml"/><Relationship Id="rId118" Type="http://schemas.openxmlformats.org/officeDocument/2006/relationships/slideLayout" Target="../slideLayouts/slideLayout117.xml"/><Relationship Id="rId119" Type="http://schemas.openxmlformats.org/officeDocument/2006/relationships/slideLayout" Target="../slideLayouts/slideLayout118.xml"/><Relationship Id="rId120" Type="http://schemas.openxmlformats.org/officeDocument/2006/relationships/slideLayout" Target="../slideLayouts/slideLayout119.xml"/><Relationship Id="rId121" Type="http://schemas.openxmlformats.org/officeDocument/2006/relationships/slideLayout" Target="../slideLayouts/slideLayout120.xml"/><Relationship Id="rId122" Type="http://schemas.openxmlformats.org/officeDocument/2006/relationships/slideLayout" Target="../slideLayouts/slideLayout121.xml"/><Relationship Id="rId123" Type="http://schemas.openxmlformats.org/officeDocument/2006/relationships/slideLayout" Target="../slideLayouts/slideLayout122.xml"/><Relationship Id="rId124" Type="http://schemas.openxmlformats.org/officeDocument/2006/relationships/slideLayout" Target="../slideLayouts/slideLayout123.xml"/><Relationship Id="rId125" Type="http://schemas.openxmlformats.org/officeDocument/2006/relationships/slideLayout" Target="../slideLayouts/slideLayout124.xml"/><Relationship Id="rId126" Type="http://schemas.openxmlformats.org/officeDocument/2006/relationships/slideLayout" Target="../slideLayouts/slideLayout125.xml"/><Relationship Id="rId127" Type="http://schemas.openxmlformats.org/officeDocument/2006/relationships/slideLayout" Target="../slideLayouts/slideLayout126.xml"/><Relationship Id="rId128" Type="http://schemas.openxmlformats.org/officeDocument/2006/relationships/slideLayout" Target="../slideLayouts/slideLayout127.xml"/><Relationship Id="rId129" Type="http://schemas.openxmlformats.org/officeDocument/2006/relationships/slideLayout" Target="../slideLayouts/slideLayout128.xml"/><Relationship Id="rId130" Type="http://schemas.openxmlformats.org/officeDocument/2006/relationships/slideLayout" Target="../slideLayouts/slideLayout129.xml"/><Relationship Id="rId131" Type="http://schemas.openxmlformats.org/officeDocument/2006/relationships/slideLayout" Target="../slideLayouts/slideLayout130.xml"/><Relationship Id="rId132" Type="http://schemas.openxmlformats.org/officeDocument/2006/relationships/slideLayout" Target="../slideLayouts/slideLayout131.xml"/><Relationship Id="rId133" Type="http://schemas.openxmlformats.org/officeDocument/2006/relationships/slideLayout" Target="../slideLayouts/slideLayout132.xml"/><Relationship Id="rId134" Type="http://schemas.openxmlformats.org/officeDocument/2006/relationships/slideLayout" Target="../slideLayouts/slideLayout133.xml"/><Relationship Id="rId135" Type="http://schemas.openxmlformats.org/officeDocument/2006/relationships/slideLayout" Target="../slideLayouts/slideLayout134.xml"/><Relationship Id="rId136" Type="http://schemas.openxmlformats.org/officeDocument/2006/relationships/slideLayout" Target="../slideLayouts/slideLayout135.xml"/><Relationship Id="rId137" Type="http://schemas.openxmlformats.org/officeDocument/2006/relationships/slideLayout" Target="../slideLayouts/slideLayout136.xml"/><Relationship Id="rId138" Type="http://schemas.openxmlformats.org/officeDocument/2006/relationships/slideLayout" Target="../slideLayouts/slideLayout137.xml"/><Relationship Id="rId139" Type="http://schemas.openxmlformats.org/officeDocument/2006/relationships/slideLayout" Target="../slideLayouts/slideLayout138.xml"/><Relationship Id="rId140" Type="http://schemas.openxmlformats.org/officeDocument/2006/relationships/slideLayout" Target="../slideLayouts/slideLayout139.xml"/><Relationship Id="rId141" Type="http://schemas.openxmlformats.org/officeDocument/2006/relationships/slideLayout" Target="../slideLayouts/slideLayout140.xml"/><Relationship Id="rId142" Type="http://schemas.openxmlformats.org/officeDocument/2006/relationships/slideLayout" Target="../slideLayouts/slideLayout141.xml"/><Relationship Id="rId143" Type="http://schemas.openxmlformats.org/officeDocument/2006/relationships/slideLayout" Target="../slideLayouts/slideLayout142.xml"/><Relationship Id="rId144" Type="http://schemas.openxmlformats.org/officeDocument/2006/relationships/slideLayout" Target="../slideLayouts/slideLayout143.xml"/><Relationship Id="rId145" Type="http://schemas.openxmlformats.org/officeDocument/2006/relationships/slideLayout" Target="../slideLayouts/slideLayout144.xml"/><Relationship Id="rId146" Type="http://schemas.openxmlformats.org/officeDocument/2006/relationships/slideLayout" Target="../slideLayouts/slideLayout145.xml"/><Relationship Id="rId147" Type="http://schemas.openxmlformats.org/officeDocument/2006/relationships/slideLayout" Target="../slideLayouts/slideLayout146.xml"/><Relationship Id="rId148" Type="http://schemas.openxmlformats.org/officeDocument/2006/relationships/slideLayout" Target="../slideLayouts/slideLayout147.xml"/><Relationship Id="rId149" Type="http://schemas.openxmlformats.org/officeDocument/2006/relationships/slideLayout" Target="../slideLayouts/slideLayout148.xml"/><Relationship Id="rId150" Type="http://schemas.openxmlformats.org/officeDocument/2006/relationships/slideLayout" Target="../slideLayouts/slideLayout149.xml"/><Relationship Id="rId151" Type="http://schemas.openxmlformats.org/officeDocument/2006/relationships/slideLayout" Target="../slideLayouts/slideLayout150.xml"/><Relationship Id="rId152" Type="http://schemas.openxmlformats.org/officeDocument/2006/relationships/slideLayout" Target="../slideLayouts/slideLayout151.xml"/><Relationship Id="rId153" Type="http://schemas.openxmlformats.org/officeDocument/2006/relationships/slideLayout" Target="../slideLayouts/slideLayout152.xml"/><Relationship Id="rId154" Type="http://schemas.openxmlformats.org/officeDocument/2006/relationships/slideLayout" Target="../slideLayouts/slideLayout153.xml"/><Relationship Id="rId155" Type="http://schemas.openxmlformats.org/officeDocument/2006/relationships/slideLayout" Target="../slideLayouts/slideLayout154.xml"/><Relationship Id="rId156" Type="http://schemas.openxmlformats.org/officeDocument/2006/relationships/slideLayout" Target="../slideLayouts/slideLayout155.xml"/><Relationship Id="rId157" Type="http://schemas.openxmlformats.org/officeDocument/2006/relationships/slideLayout" Target="../slideLayouts/slideLayout156.xml"/><Relationship Id="rId158" Type="http://schemas.openxmlformats.org/officeDocument/2006/relationships/slideLayout" Target="../slideLayouts/slideLayout157.xml"/><Relationship Id="rId159" Type="http://schemas.openxmlformats.org/officeDocument/2006/relationships/slideLayout" Target="../slideLayouts/slideLayout158.xml"/><Relationship Id="rId160" Type="http://schemas.openxmlformats.org/officeDocument/2006/relationships/slideLayout" Target="../slideLayouts/slideLayout159.xml"/><Relationship Id="rId161" Type="http://schemas.openxmlformats.org/officeDocument/2006/relationships/slideLayout" Target="../slideLayouts/slideLayout160.xml"/><Relationship Id="rId162" Type="http://schemas.openxmlformats.org/officeDocument/2006/relationships/slideLayout" Target="../slideLayouts/slideLayout161.xml"/><Relationship Id="rId163" Type="http://schemas.openxmlformats.org/officeDocument/2006/relationships/slideLayout" Target="../slideLayouts/slideLayout162.xml"/><Relationship Id="rId164" Type="http://schemas.openxmlformats.org/officeDocument/2006/relationships/slideLayout" Target="../slideLayouts/slideLayout163.xml"/><Relationship Id="rId165" Type="http://schemas.openxmlformats.org/officeDocument/2006/relationships/slideLayout" Target="../slideLayouts/slideLayout164.xml"/><Relationship Id="rId166" Type="http://schemas.openxmlformats.org/officeDocument/2006/relationships/slideLayout" Target="../slideLayouts/slideLayout165.xml"/><Relationship Id="rId167" Type="http://schemas.openxmlformats.org/officeDocument/2006/relationships/slideLayout" Target="../slideLayouts/slideLayout166.xml"/><Relationship Id="rId168" Type="http://schemas.openxmlformats.org/officeDocument/2006/relationships/slideLayout" Target="../slideLayouts/slideLayout167.xml"/><Relationship Id="rId169" Type="http://schemas.openxmlformats.org/officeDocument/2006/relationships/slideLayout" Target="../slideLayouts/slideLayout168.xml"/><Relationship Id="rId170" Type="http://schemas.openxmlformats.org/officeDocument/2006/relationships/slideLayout" Target="../slideLayouts/slideLayout169.xml"/><Relationship Id="rId171" Type="http://schemas.openxmlformats.org/officeDocument/2006/relationships/slideLayout" Target="../slideLayouts/slideLayout170.xml"/><Relationship Id="rId172" Type="http://schemas.openxmlformats.org/officeDocument/2006/relationships/slideLayout" Target="../slideLayouts/slideLayout171.xml"/><Relationship Id="rId173" Type="http://schemas.openxmlformats.org/officeDocument/2006/relationships/slideLayout" Target="../slideLayouts/slideLayout172.xml"/><Relationship Id="rId174" Type="http://schemas.openxmlformats.org/officeDocument/2006/relationships/slideLayout" Target="../slideLayouts/slideLayout173.xml"/><Relationship Id="rId175" Type="http://schemas.openxmlformats.org/officeDocument/2006/relationships/slideLayout" Target="../slideLayouts/slideLayout174.xml"/><Relationship Id="rId176" Type="http://schemas.openxmlformats.org/officeDocument/2006/relationships/slideLayout" Target="../slideLayouts/slideLayout175.xml"/><Relationship Id="rId177" Type="http://schemas.openxmlformats.org/officeDocument/2006/relationships/slideLayout" Target="../slideLayouts/slideLayout176.xml"/><Relationship Id="rId178" Type="http://schemas.openxmlformats.org/officeDocument/2006/relationships/slideLayout" Target="../slideLayouts/slideLayout177.xml"/><Relationship Id="rId179" Type="http://schemas.openxmlformats.org/officeDocument/2006/relationships/slideLayout" Target="../slideLayouts/slideLayout178.xml"/><Relationship Id="rId180" Type="http://schemas.openxmlformats.org/officeDocument/2006/relationships/slideLayout" Target="../slideLayouts/slideLayout179.xml"/><Relationship Id="rId181" Type="http://schemas.openxmlformats.org/officeDocument/2006/relationships/slideLayout" Target="../slideLayouts/slideLayout180.xml"/><Relationship Id="rId182" Type="http://schemas.openxmlformats.org/officeDocument/2006/relationships/slideLayout" Target="../slideLayouts/slideLayout181.xml"/><Relationship Id="rId183" Type="http://schemas.openxmlformats.org/officeDocument/2006/relationships/slideLayout" Target="../slideLayouts/slideLayout182.xml"/><Relationship Id="rId184" Type="http://schemas.openxmlformats.org/officeDocument/2006/relationships/slideLayout" Target="../slideLayouts/slideLayout183.xml"/><Relationship Id="rId185" Type="http://schemas.openxmlformats.org/officeDocument/2006/relationships/slideLayout" Target="../slideLayouts/slideLayout184.xml"/><Relationship Id="rId186" Type="http://schemas.openxmlformats.org/officeDocument/2006/relationships/slideLayout" Target="../slideLayouts/slideLayout185.xml"/><Relationship Id="rId187" Type="http://schemas.openxmlformats.org/officeDocument/2006/relationships/slideLayout" Target="../slideLayouts/slideLayout186.xml"/><Relationship Id="rId188" Type="http://schemas.openxmlformats.org/officeDocument/2006/relationships/slideLayout" Target="../slideLayouts/slideLayout187.xml"/><Relationship Id="rId189" Type="http://schemas.openxmlformats.org/officeDocument/2006/relationships/slideLayout" Target="../slideLayouts/slideLayout188.xml"/><Relationship Id="rId190" Type="http://schemas.openxmlformats.org/officeDocument/2006/relationships/slideLayout" Target="../slideLayouts/slideLayout189.xml"/><Relationship Id="rId191" Type="http://schemas.openxmlformats.org/officeDocument/2006/relationships/slideLayout" Target="../slideLayouts/slideLayout190.xml"/><Relationship Id="rId192" Type="http://schemas.openxmlformats.org/officeDocument/2006/relationships/slideLayout" Target="../slideLayouts/slideLayout191.xml"/><Relationship Id="rId193" Type="http://schemas.openxmlformats.org/officeDocument/2006/relationships/slideLayout" Target="../slideLayouts/slideLayout192.xml"/><Relationship Id="rId194" Type="http://schemas.openxmlformats.org/officeDocument/2006/relationships/slideLayout" Target="../slideLayouts/slideLayout193.xml"/><Relationship Id="rId195" Type="http://schemas.openxmlformats.org/officeDocument/2006/relationships/slideLayout" Target="../slideLayouts/slideLayout194.xml"/><Relationship Id="rId196" Type="http://schemas.openxmlformats.org/officeDocument/2006/relationships/slideLayout" Target="../slideLayouts/slideLayout195.xml"/><Relationship Id="rId197" Type="http://schemas.openxmlformats.org/officeDocument/2006/relationships/slideLayout" Target="../slideLayouts/slideLayout196.xml"/><Relationship Id="rId198" Type="http://schemas.openxmlformats.org/officeDocument/2006/relationships/slideLayout" Target="../slideLayouts/slideLayout197.xml"/><Relationship Id="rId199" Type="http://schemas.openxmlformats.org/officeDocument/2006/relationships/slideLayout" Target="../slideLayouts/slideLayout198.xml"/><Relationship Id="rId200" Type="http://schemas.openxmlformats.org/officeDocument/2006/relationships/slideLayout" Target="../slideLayouts/slideLayout199.xml"/><Relationship Id="rId201" Type="http://schemas.openxmlformats.org/officeDocument/2006/relationships/slideLayout" Target="../slideLayouts/slideLayout200.xml"/><Relationship Id="rId202" Type="http://schemas.openxmlformats.org/officeDocument/2006/relationships/slideLayout" Target="../slideLayouts/slideLayout201.xml"/><Relationship Id="rId203" Type="http://schemas.openxmlformats.org/officeDocument/2006/relationships/slideLayout" Target="../slideLayouts/slideLayout202.xml"/><Relationship Id="rId204" Type="http://schemas.openxmlformats.org/officeDocument/2006/relationships/slideLayout" Target="../slideLayouts/slideLayout203.xml"/><Relationship Id="rId205" Type="http://schemas.openxmlformats.org/officeDocument/2006/relationships/slideLayout" Target="../slideLayouts/slideLayout204.xml"/><Relationship Id="rId206" Type="http://schemas.openxmlformats.org/officeDocument/2006/relationships/slideLayout" Target="../slideLayouts/slideLayout205.xml"/><Relationship Id="rId207" Type="http://schemas.openxmlformats.org/officeDocument/2006/relationships/slideLayout" Target="../slideLayouts/slideLayout206.xml"/><Relationship Id="rId208" Type="http://schemas.openxmlformats.org/officeDocument/2006/relationships/slideLayout" Target="../slideLayouts/slideLayout207.xml"/><Relationship Id="rId209" Type="http://schemas.openxmlformats.org/officeDocument/2006/relationships/slideLayout" Target="../slideLayouts/slideLayout208.xml"/><Relationship Id="rId210" Type="http://schemas.openxmlformats.org/officeDocument/2006/relationships/slideLayout" Target="../slideLayouts/slideLayout209.xml"/><Relationship Id="rId211" Type="http://schemas.openxmlformats.org/officeDocument/2006/relationships/slideLayout" Target="../slideLayouts/slideLayout210.xml"/><Relationship Id="rId212" Type="http://schemas.openxmlformats.org/officeDocument/2006/relationships/slideLayout" Target="../slideLayouts/slideLayout211.xml"/><Relationship Id="rId213" Type="http://schemas.openxmlformats.org/officeDocument/2006/relationships/slideLayout" Target="../slideLayouts/slideLayout212.xml"/><Relationship Id="rId214" Type="http://schemas.openxmlformats.org/officeDocument/2006/relationships/slideLayout" Target="../slideLayouts/slideLayout213.xml"/></Relationships>

</file>

<file path=ppt/slideMasters/slideMaster1.xml><?xml version="1.0" encoding="utf-8"?>
<p:sld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bg>
      <p:bgPr>
        <a:solidFill>
          <a:srgbClr val="FFFFFF"/>
        </a:solidFill>
      </p:bgPr>
    </p:bg>
    <p:spTree>
      <p:nvGrpSpPr>
        <p:cNvPr id="1" name=""/>
        <p:cNvGrpSpPr/>
        <p:nvPr/>
      </p:nvGrpSpPr>
      <p:grpSpPr>
        <a:xfrm>
          <a:off x="0" y="0"/>
          <a:ext cx="0" cy="0"/>
          <a:chOff x="0" y="0"/>
          <a:chExt cx="0" cy="0"/>
        </a:xfrm>
      </p:grpSpPr>
      <p:sp>
        <p:nvSpPr>
          <p:cNvPr id="2" name="Slide Number"/>
          <p:cNvSpPr txBox="1"/>
          <p:nvPr>
            <p:ph type="sldNum" sz="quarter" idx="2"/>
          </p:nvPr>
        </p:nvSpPr>
        <p:spPr>
          <a:xfrm>
            <a:off x="23928974" y="13376521"/>
            <a:ext cx="255525" cy="250318"/>
          </a:xfrm>
          <a:prstGeom prst="rect">
            <a:avLst/>
          </a:prstGeom>
          <a:ln w="12700">
            <a:miter lim="400000"/>
          </a:ln>
        </p:spPr>
        <p:txBody>
          <a:bodyPr wrap="none" lIns="50800" tIns="50800" rIns="50800" bIns="50800" anchor="b">
            <a:spAutoFit/>
          </a:bodyPr>
          <a:lstStyle>
            <a:lvl1pPr algn="ctr" defTabSz="584200">
              <a:lnSpc>
                <a:spcPct val="100000"/>
              </a:lnSpc>
              <a:spcBef>
                <a:spcPts val="0"/>
              </a:spcBef>
              <a:defRPr sz="1000">
                <a:solidFill>
                  <a:srgbClr val="DFDFDF"/>
                </a:solidFill>
              </a:defRPr>
            </a:lvl1pPr>
          </a:lstStyle>
          <a:p>
            <a:pPr/>
            <a:fld id="{86CB4B4D-7CA3-9044-876B-883B54F8677D}" type="slidenum"/>
          </a:p>
        </p:txBody>
      </p:sp>
      <p:sp>
        <p:nvSpPr>
          <p:cNvPr id="3" name="Title Text"/>
          <p:cNvSpPr txBox="1"/>
          <p:nvPr>
            <p:ph type="title"/>
          </p:nvPr>
        </p:nvSpPr>
        <p:spPr>
          <a:xfrm>
            <a:off x="1219200" y="184149"/>
            <a:ext cx="21945600" cy="3016251"/>
          </a:xfrm>
          <a:prstGeom prst="rect">
            <a:avLst/>
          </a:prstGeom>
          <a:ln w="12700">
            <a:miter lim="400000"/>
          </a:ln>
          <a:extLst>
            <a:ext uri="{C572A759-6A51-4108-AA02-DFA0A04FC94B}">
              <ma14:wrappingTextBoxFlag xmlns:ma14="http://schemas.microsoft.com/office/mac/drawingml/2011/main" val="1"/>
            </a:ext>
          </a:extLst>
        </p:spPr>
        <p:txBody>
          <a:bodyPr lIns="45719" rIns="45719" anchor="ctr">
            <a:normAutofit fontScale="100000" lnSpcReduction="0"/>
          </a:bodyPr>
          <a:lstStyle/>
          <a:p>
            <a:pPr/>
            <a:r>
              <a:t>Title Text</a:t>
            </a:r>
          </a:p>
        </p:txBody>
      </p:sp>
      <p:sp>
        <p:nvSpPr>
          <p:cNvPr id="4" name="Body Level One…"/>
          <p:cNvSpPr txBox="1"/>
          <p:nvPr>
            <p:ph type="body" idx="1"/>
          </p:nvPr>
        </p:nvSpPr>
        <p:spPr>
          <a:xfrm>
            <a:off x="1219200" y="3200400"/>
            <a:ext cx="21945600" cy="10515600"/>
          </a:xfrm>
          <a:prstGeom prst="rect">
            <a:avLst/>
          </a:prstGeom>
          <a:ln w="12700">
            <a:miter lim="400000"/>
          </a:ln>
          <a:extLst>
            <a:ext uri="{C572A759-6A51-4108-AA02-DFA0A04FC94B}">
              <ma14:wrappingTextBoxFlag xmlns:ma14="http://schemas.microsoft.com/office/mac/drawingml/2011/main" val="1"/>
            </a:ext>
          </a:extLst>
        </p:spPr>
        <p:txBody>
          <a:bodyPr lIns="45719" rIns="45719">
            <a:normAutofit fontScale="100000" lnSpcReduction="0"/>
          </a:bodyPr>
          <a:lstStyle/>
          <a:p>
            <a:pPr/>
            <a:r>
              <a:t>Body Level One</a:t>
            </a:r>
          </a:p>
          <a:p>
            <a:pPr lvl="1"/>
            <a:r>
              <a:t>Body Level Two</a:t>
            </a:r>
          </a:p>
          <a:p>
            <a:pPr lvl="2"/>
            <a:r>
              <a:t>Body Level Three</a:t>
            </a:r>
          </a:p>
          <a:p>
            <a:pPr lvl="3"/>
            <a:r>
              <a:t>Body Level Four</a:t>
            </a:r>
          </a:p>
          <a:p>
            <a:pPr lvl="4"/>
            <a:r>
              <a:t>Body Level Five</a:t>
            </a:r>
          </a:p>
        </p:txBody>
      </p:sp>
    </p:spTree>
  </p:cSld>
  <p:clrMap bg1="lt1" tx1="dk1" bg2="lt2"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 id="2147483670" r:id="rId23"/>
    <p:sldLayoutId id="2147483671" r:id="rId24"/>
    <p:sldLayoutId id="2147483672" r:id="rId25"/>
    <p:sldLayoutId id="2147483673" r:id="rId26"/>
    <p:sldLayoutId id="2147483674" r:id="rId27"/>
    <p:sldLayoutId id="2147483675" r:id="rId28"/>
    <p:sldLayoutId id="2147483676" r:id="rId29"/>
    <p:sldLayoutId id="2147483677" r:id="rId30"/>
    <p:sldLayoutId id="2147483678" r:id="rId31"/>
    <p:sldLayoutId id="2147483679" r:id="rId32"/>
    <p:sldLayoutId id="2147483680" r:id="rId33"/>
    <p:sldLayoutId id="2147483681" r:id="rId34"/>
    <p:sldLayoutId id="2147483682" r:id="rId35"/>
    <p:sldLayoutId id="2147483683" r:id="rId36"/>
    <p:sldLayoutId id="2147483684" r:id="rId37"/>
    <p:sldLayoutId id="2147483685" r:id="rId38"/>
    <p:sldLayoutId id="2147483686" r:id="rId39"/>
    <p:sldLayoutId id="2147483687" r:id="rId40"/>
    <p:sldLayoutId id="2147483688" r:id="rId41"/>
    <p:sldLayoutId id="2147483689" r:id="rId42"/>
    <p:sldLayoutId id="2147483690" r:id="rId43"/>
    <p:sldLayoutId id="2147483691" r:id="rId44"/>
    <p:sldLayoutId id="2147483692" r:id="rId45"/>
    <p:sldLayoutId id="2147483693" r:id="rId46"/>
    <p:sldLayoutId id="2147483694" r:id="rId47"/>
    <p:sldLayoutId id="2147483695" r:id="rId48"/>
    <p:sldLayoutId id="2147483696" r:id="rId49"/>
    <p:sldLayoutId id="2147483697" r:id="rId50"/>
    <p:sldLayoutId id="2147483698" r:id="rId51"/>
    <p:sldLayoutId id="2147483699" r:id="rId52"/>
    <p:sldLayoutId id="2147483700" r:id="rId53"/>
    <p:sldLayoutId id="2147483701" r:id="rId54"/>
    <p:sldLayoutId id="2147483702" r:id="rId55"/>
    <p:sldLayoutId id="2147483703" r:id="rId56"/>
    <p:sldLayoutId id="2147483704" r:id="rId57"/>
    <p:sldLayoutId id="2147483705" r:id="rId58"/>
    <p:sldLayoutId id="2147483706" r:id="rId59"/>
    <p:sldLayoutId id="2147483707" r:id="rId60"/>
    <p:sldLayoutId id="2147483708" r:id="rId61"/>
    <p:sldLayoutId id="2147483709" r:id="rId62"/>
    <p:sldLayoutId id="2147483710" r:id="rId63"/>
    <p:sldLayoutId id="2147483711" r:id="rId64"/>
    <p:sldLayoutId id="2147483712" r:id="rId65"/>
    <p:sldLayoutId id="2147483713" r:id="rId66"/>
    <p:sldLayoutId id="2147483714" r:id="rId67"/>
    <p:sldLayoutId id="2147483715" r:id="rId68"/>
    <p:sldLayoutId id="2147483716" r:id="rId69"/>
    <p:sldLayoutId id="2147483717" r:id="rId70"/>
    <p:sldLayoutId id="2147483718" r:id="rId71"/>
    <p:sldLayoutId id="2147483719" r:id="rId72"/>
    <p:sldLayoutId id="2147483720" r:id="rId73"/>
    <p:sldLayoutId id="2147483721" r:id="rId74"/>
    <p:sldLayoutId id="2147483722" r:id="rId75"/>
    <p:sldLayoutId id="2147483723" r:id="rId76"/>
    <p:sldLayoutId id="2147483724" r:id="rId77"/>
    <p:sldLayoutId id="2147483725" r:id="rId78"/>
    <p:sldLayoutId id="2147483726" r:id="rId79"/>
    <p:sldLayoutId id="2147483727" r:id="rId80"/>
    <p:sldLayoutId id="2147483728" r:id="rId81"/>
    <p:sldLayoutId id="2147483729" r:id="rId82"/>
    <p:sldLayoutId id="2147483730" r:id="rId83"/>
    <p:sldLayoutId id="2147483731" r:id="rId84"/>
    <p:sldLayoutId id="2147483732" r:id="rId85"/>
    <p:sldLayoutId id="2147483733" r:id="rId86"/>
    <p:sldLayoutId id="2147483734" r:id="rId87"/>
    <p:sldLayoutId id="2147483735" r:id="rId88"/>
    <p:sldLayoutId id="2147483736" r:id="rId89"/>
    <p:sldLayoutId id="2147483737" r:id="rId90"/>
    <p:sldLayoutId id="2147483738" r:id="rId91"/>
    <p:sldLayoutId id="2147483739" r:id="rId92"/>
    <p:sldLayoutId id="2147483740" r:id="rId93"/>
    <p:sldLayoutId id="2147483741" r:id="rId94"/>
    <p:sldLayoutId id="2147483742" r:id="rId95"/>
    <p:sldLayoutId id="2147483743" r:id="rId96"/>
    <p:sldLayoutId id="2147483744" r:id="rId97"/>
    <p:sldLayoutId id="2147483745" r:id="rId98"/>
    <p:sldLayoutId id="2147483746" r:id="rId99"/>
    <p:sldLayoutId id="2147483747" r:id="rId100"/>
    <p:sldLayoutId id="2147483748" r:id="rId101"/>
    <p:sldLayoutId id="2147483749" r:id="rId102"/>
    <p:sldLayoutId id="2147483750" r:id="rId103"/>
    <p:sldLayoutId id="2147483751" r:id="rId104"/>
    <p:sldLayoutId id="2147483752" r:id="rId105"/>
    <p:sldLayoutId id="2147483753" r:id="rId106"/>
    <p:sldLayoutId id="2147483754" r:id="rId107"/>
    <p:sldLayoutId id="2147483755" r:id="rId108"/>
    <p:sldLayoutId id="2147483756" r:id="rId109"/>
    <p:sldLayoutId id="2147483757" r:id="rId110"/>
    <p:sldLayoutId id="2147483758" r:id="rId111"/>
    <p:sldLayoutId id="2147483759" r:id="rId112"/>
    <p:sldLayoutId id="2147483760" r:id="rId113"/>
    <p:sldLayoutId id="2147483761" r:id="rId114"/>
    <p:sldLayoutId id="2147483762" r:id="rId115"/>
    <p:sldLayoutId id="2147483763" r:id="rId116"/>
    <p:sldLayoutId id="2147483764" r:id="rId117"/>
    <p:sldLayoutId id="2147483765" r:id="rId118"/>
    <p:sldLayoutId id="2147483766" r:id="rId119"/>
    <p:sldLayoutId id="2147483767" r:id="rId120"/>
    <p:sldLayoutId id="2147483768" r:id="rId121"/>
    <p:sldLayoutId id="2147483769" r:id="rId122"/>
    <p:sldLayoutId id="2147483770" r:id="rId123"/>
    <p:sldLayoutId id="2147483771" r:id="rId124"/>
    <p:sldLayoutId id="2147483772" r:id="rId125"/>
    <p:sldLayoutId id="2147483773" r:id="rId126"/>
    <p:sldLayoutId id="2147483774" r:id="rId127"/>
    <p:sldLayoutId id="2147483775" r:id="rId128"/>
    <p:sldLayoutId id="2147483776" r:id="rId129"/>
    <p:sldLayoutId id="2147483777" r:id="rId130"/>
    <p:sldLayoutId id="2147483778" r:id="rId131"/>
    <p:sldLayoutId id="2147483779" r:id="rId132"/>
    <p:sldLayoutId id="2147483780" r:id="rId133"/>
    <p:sldLayoutId id="2147483781" r:id="rId134"/>
    <p:sldLayoutId id="2147483782" r:id="rId135"/>
    <p:sldLayoutId id="2147483783" r:id="rId136"/>
    <p:sldLayoutId id="2147483784" r:id="rId137"/>
    <p:sldLayoutId id="2147483785" r:id="rId138"/>
    <p:sldLayoutId id="2147483786" r:id="rId139"/>
    <p:sldLayoutId id="2147483787" r:id="rId140"/>
    <p:sldLayoutId id="2147483788" r:id="rId141"/>
    <p:sldLayoutId id="2147483789" r:id="rId142"/>
    <p:sldLayoutId id="2147483790" r:id="rId143"/>
    <p:sldLayoutId id="2147483791" r:id="rId144"/>
    <p:sldLayoutId id="2147483792" r:id="rId145"/>
    <p:sldLayoutId id="2147483793" r:id="rId146"/>
    <p:sldLayoutId id="2147483794" r:id="rId147"/>
    <p:sldLayoutId id="2147483795" r:id="rId148"/>
    <p:sldLayoutId id="2147483796" r:id="rId149"/>
    <p:sldLayoutId id="2147483797" r:id="rId150"/>
    <p:sldLayoutId id="2147483798" r:id="rId151"/>
    <p:sldLayoutId id="2147483799" r:id="rId152"/>
    <p:sldLayoutId id="2147483800" r:id="rId153"/>
    <p:sldLayoutId id="2147483801" r:id="rId154"/>
    <p:sldLayoutId id="2147483802" r:id="rId155"/>
    <p:sldLayoutId id="2147483803" r:id="rId156"/>
    <p:sldLayoutId id="2147483804" r:id="rId157"/>
    <p:sldLayoutId id="2147483805" r:id="rId158"/>
    <p:sldLayoutId id="2147483806" r:id="rId159"/>
    <p:sldLayoutId id="2147483807" r:id="rId160"/>
    <p:sldLayoutId id="2147483808" r:id="rId161"/>
    <p:sldLayoutId id="2147483809" r:id="rId162"/>
    <p:sldLayoutId id="2147483810" r:id="rId163"/>
    <p:sldLayoutId id="2147483811" r:id="rId164"/>
    <p:sldLayoutId id="2147483812" r:id="rId165"/>
    <p:sldLayoutId id="2147483813" r:id="rId166"/>
    <p:sldLayoutId id="2147483814" r:id="rId167"/>
    <p:sldLayoutId id="2147483815" r:id="rId168"/>
    <p:sldLayoutId id="2147483816" r:id="rId169"/>
    <p:sldLayoutId id="2147483817" r:id="rId170"/>
    <p:sldLayoutId id="2147483818" r:id="rId171"/>
    <p:sldLayoutId id="2147483819" r:id="rId172"/>
    <p:sldLayoutId id="2147483820" r:id="rId173"/>
    <p:sldLayoutId id="2147483821" r:id="rId174"/>
    <p:sldLayoutId id="2147483822" r:id="rId175"/>
    <p:sldLayoutId id="2147483823" r:id="rId176"/>
    <p:sldLayoutId id="2147483824" r:id="rId177"/>
    <p:sldLayoutId id="2147483825" r:id="rId178"/>
    <p:sldLayoutId id="2147483826" r:id="rId179"/>
    <p:sldLayoutId id="2147483827" r:id="rId180"/>
    <p:sldLayoutId id="2147483828" r:id="rId181"/>
    <p:sldLayoutId id="2147483829" r:id="rId182"/>
    <p:sldLayoutId id="2147483830" r:id="rId183"/>
    <p:sldLayoutId id="2147483831" r:id="rId184"/>
    <p:sldLayoutId id="2147483832" r:id="rId185"/>
    <p:sldLayoutId id="2147483833" r:id="rId186"/>
    <p:sldLayoutId id="2147483834" r:id="rId187"/>
    <p:sldLayoutId id="2147483835" r:id="rId188"/>
    <p:sldLayoutId id="2147483836" r:id="rId189"/>
    <p:sldLayoutId id="2147483837" r:id="rId190"/>
    <p:sldLayoutId id="2147483838" r:id="rId191"/>
    <p:sldLayoutId id="2147483839" r:id="rId192"/>
    <p:sldLayoutId id="2147483840" r:id="rId193"/>
    <p:sldLayoutId id="2147483841" r:id="rId194"/>
    <p:sldLayoutId id="2147483842" r:id="rId195"/>
    <p:sldLayoutId id="2147483843" r:id="rId196"/>
    <p:sldLayoutId id="2147483844" r:id="rId197"/>
    <p:sldLayoutId id="2147483845" r:id="rId198"/>
    <p:sldLayoutId id="2147483846" r:id="rId199"/>
    <p:sldLayoutId id="2147483847" r:id="rId200"/>
    <p:sldLayoutId id="2147483848" r:id="rId201"/>
    <p:sldLayoutId id="2147483849" r:id="rId202"/>
    <p:sldLayoutId id="2147483850" r:id="rId203"/>
    <p:sldLayoutId id="2147483851" r:id="rId204"/>
    <p:sldLayoutId id="2147483852" r:id="rId205"/>
    <p:sldLayoutId id="2147483853" r:id="rId206"/>
    <p:sldLayoutId id="2147483854" r:id="rId207"/>
    <p:sldLayoutId id="2147483855" r:id="rId208"/>
    <p:sldLayoutId id="2147483856" r:id="rId209"/>
    <p:sldLayoutId id="2147483857" r:id="rId210"/>
    <p:sldLayoutId id="2147483858" r:id="rId211"/>
    <p:sldLayoutId id="2147483859" r:id="rId212"/>
    <p:sldLayoutId id="2147483860" r:id="rId213"/>
    <p:sldLayoutId id="2147483861" r:id="rId214"/>
  </p:sldLayoutIdLst>
  <p:transition xmlns:p14="http://schemas.microsoft.com/office/powerpoint/2010/main" spd="med" advClick="1"/>
  <p:txStyles>
    <p:titleStyle>
      <a:lvl1pPr marL="0" marR="0" indent="0" algn="l" defTabSz="2438337" rtl="0" latinLnBrk="0">
        <a:lnSpc>
          <a:spcPct val="80000"/>
        </a:lnSpc>
        <a:spcBef>
          <a:spcPts val="0"/>
        </a:spcBef>
        <a:spcAft>
          <a:spcPts val="0"/>
        </a:spcAft>
        <a:buClrTx/>
        <a:buSzTx/>
        <a:buFontTx/>
        <a:buNone/>
        <a:tabLst/>
        <a:defRPr b="0" baseline="0" cap="none" i="0" spc="-232" strike="noStrike" sz="11600" u="none">
          <a:solidFill>
            <a:srgbClr val="000000"/>
          </a:solidFill>
          <a:uFillTx/>
          <a:latin typeface="Helvetica Neue Medium"/>
          <a:ea typeface="Helvetica Neue Medium"/>
          <a:cs typeface="Helvetica Neue Medium"/>
          <a:sym typeface="Helvetica Neue Medium"/>
        </a:defRPr>
      </a:lvl1pPr>
      <a:lvl2pPr marL="0" marR="0" indent="0" algn="l" defTabSz="2438337" rtl="0" latinLnBrk="0">
        <a:lnSpc>
          <a:spcPct val="80000"/>
        </a:lnSpc>
        <a:spcBef>
          <a:spcPts val="0"/>
        </a:spcBef>
        <a:spcAft>
          <a:spcPts val="0"/>
        </a:spcAft>
        <a:buClrTx/>
        <a:buSzTx/>
        <a:buFontTx/>
        <a:buNone/>
        <a:tabLst/>
        <a:defRPr b="0" baseline="0" cap="none" i="0" spc="-232" strike="noStrike" sz="11600" u="none">
          <a:solidFill>
            <a:srgbClr val="000000"/>
          </a:solidFill>
          <a:uFillTx/>
          <a:latin typeface="Helvetica Neue Medium"/>
          <a:ea typeface="Helvetica Neue Medium"/>
          <a:cs typeface="Helvetica Neue Medium"/>
          <a:sym typeface="Helvetica Neue Medium"/>
        </a:defRPr>
      </a:lvl2pPr>
      <a:lvl3pPr marL="0" marR="0" indent="0" algn="l" defTabSz="2438337" rtl="0" latinLnBrk="0">
        <a:lnSpc>
          <a:spcPct val="80000"/>
        </a:lnSpc>
        <a:spcBef>
          <a:spcPts val="0"/>
        </a:spcBef>
        <a:spcAft>
          <a:spcPts val="0"/>
        </a:spcAft>
        <a:buClrTx/>
        <a:buSzTx/>
        <a:buFontTx/>
        <a:buNone/>
        <a:tabLst/>
        <a:defRPr b="0" baseline="0" cap="none" i="0" spc="-232" strike="noStrike" sz="11600" u="none">
          <a:solidFill>
            <a:srgbClr val="000000"/>
          </a:solidFill>
          <a:uFillTx/>
          <a:latin typeface="Helvetica Neue Medium"/>
          <a:ea typeface="Helvetica Neue Medium"/>
          <a:cs typeface="Helvetica Neue Medium"/>
          <a:sym typeface="Helvetica Neue Medium"/>
        </a:defRPr>
      </a:lvl3pPr>
      <a:lvl4pPr marL="0" marR="0" indent="0" algn="l" defTabSz="2438337" rtl="0" latinLnBrk="0">
        <a:lnSpc>
          <a:spcPct val="80000"/>
        </a:lnSpc>
        <a:spcBef>
          <a:spcPts val="0"/>
        </a:spcBef>
        <a:spcAft>
          <a:spcPts val="0"/>
        </a:spcAft>
        <a:buClrTx/>
        <a:buSzTx/>
        <a:buFontTx/>
        <a:buNone/>
        <a:tabLst/>
        <a:defRPr b="0" baseline="0" cap="none" i="0" spc="-232" strike="noStrike" sz="11600" u="none">
          <a:solidFill>
            <a:srgbClr val="000000"/>
          </a:solidFill>
          <a:uFillTx/>
          <a:latin typeface="Helvetica Neue Medium"/>
          <a:ea typeface="Helvetica Neue Medium"/>
          <a:cs typeface="Helvetica Neue Medium"/>
          <a:sym typeface="Helvetica Neue Medium"/>
        </a:defRPr>
      </a:lvl4pPr>
      <a:lvl5pPr marL="0" marR="0" indent="0" algn="l" defTabSz="2438337" rtl="0" latinLnBrk="0">
        <a:lnSpc>
          <a:spcPct val="80000"/>
        </a:lnSpc>
        <a:spcBef>
          <a:spcPts val="0"/>
        </a:spcBef>
        <a:spcAft>
          <a:spcPts val="0"/>
        </a:spcAft>
        <a:buClrTx/>
        <a:buSzTx/>
        <a:buFontTx/>
        <a:buNone/>
        <a:tabLst/>
        <a:defRPr b="0" baseline="0" cap="none" i="0" spc="-232" strike="noStrike" sz="11600" u="none">
          <a:solidFill>
            <a:srgbClr val="000000"/>
          </a:solidFill>
          <a:uFillTx/>
          <a:latin typeface="Helvetica Neue Medium"/>
          <a:ea typeface="Helvetica Neue Medium"/>
          <a:cs typeface="Helvetica Neue Medium"/>
          <a:sym typeface="Helvetica Neue Medium"/>
        </a:defRPr>
      </a:lvl5pPr>
      <a:lvl6pPr marL="0" marR="0" indent="0" algn="l" defTabSz="2438337" rtl="0" latinLnBrk="0">
        <a:lnSpc>
          <a:spcPct val="80000"/>
        </a:lnSpc>
        <a:spcBef>
          <a:spcPts val="0"/>
        </a:spcBef>
        <a:spcAft>
          <a:spcPts val="0"/>
        </a:spcAft>
        <a:buClrTx/>
        <a:buSzTx/>
        <a:buFontTx/>
        <a:buNone/>
        <a:tabLst/>
        <a:defRPr b="0" baseline="0" cap="none" i="0" spc="-232" strike="noStrike" sz="11600" u="none">
          <a:solidFill>
            <a:srgbClr val="000000"/>
          </a:solidFill>
          <a:uFillTx/>
          <a:latin typeface="Helvetica Neue Medium"/>
          <a:ea typeface="Helvetica Neue Medium"/>
          <a:cs typeface="Helvetica Neue Medium"/>
          <a:sym typeface="Helvetica Neue Medium"/>
        </a:defRPr>
      </a:lvl6pPr>
      <a:lvl7pPr marL="0" marR="0" indent="0" algn="l" defTabSz="2438337" rtl="0" latinLnBrk="0">
        <a:lnSpc>
          <a:spcPct val="80000"/>
        </a:lnSpc>
        <a:spcBef>
          <a:spcPts val="0"/>
        </a:spcBef>
        <a:spcAft>
          <a:spcPts val="0"/>
        </a:spcAft>
        <a:buClrTx/>
        <a:buSzTx/>
        <a:buFontTx/>
        <a:buNone/>
        <a:tabLst/>
        <a:defRPr b="0" baseline="0" cap="none" i="0" spc="-232" strike="noStrike" sz="11600" u="none">
          <a:solidFill>
            <a:srgbClr val="000000"/>
          </a:solidFill>
          <a:uFillTx/>
          <a:latin typeface="Helvetica Neue Medium"/>
          <a:ea typeface="Helvetica Neue Medium"/>
          <a:cs typeface="Helvetica Neue Medium"/>
          <a:sym typeface="Helvetica Neue Medium"/>
        </a:defRPr>
      </a:lvl7pPr>
      <a:lvl8pPr marL="0" marR="0" indent="0" algn="l" defTabSz="2438337" rtl="0" latinLnBrk="0">
        <a:lnSpc>
          <a:spcPct val="80000"/>
        </a:lnSpc>
        <a:spcBef>
          <a:spcPts val="0"/>
        </a:spcBef>
        <a:spcAft>
          <a:spcPts val="0"/>
        </a:spcAft>
        <a:buClrTx/>
        <a:buSzTx/>
        <a:buFontTx/>
        <a:buNone/>
        <a:tabLst/>
        <a:defRPr b="0" baseline="0" cap="none" i="0" spc="-232" strike="noStrike" sz="11600" u="none">
          <a:solidFill>
            <a:srgbClr val="000000"/>
          </a:solidFill>
          <a:uFillTx/>
          <a:latin typeface="Helvetica Neue Medium"/>
          <a:ea typeface="Helvetica Neue Medium"/>
          <a:cs typeface="Helvetica Neue Medium"/>
          <a:sym typeface="Helvetica Neue Medium"/>
        </a:defRPr>
      </a:lvl8pPr>
      <a:lvl9pPr marL="0" marR="0" indent="0" algn="l" defTabSz="2438337" rtl="0" latinLnBrk="0">
        <a:lnSpc>
          <a:spcPct val="80000"/>
        </a:lnSpc>
        <a:spcBef>
          <a:spcPts val="0"/>
        </a:spcBef>
        <a:spcAft>
          <a:spcPts val="0"/>
        </a:spcAft>
        <a:buClrTx/>
        <a:buSzTx/>
        <a:buFontTx/>
        <a:buNone/>
        <a:tabLst/>
        <a:defRPr b="0" baseline="0" cap="none" i="0" spc="-232" strike="noStrike" sz="11600" u="none">
          <a:solidFill>
            <a:srgbClr val="000000"/>
          </a:solidFill>
          <a:uFillTx/>
          <a:latin typeface="Helvetica Neue Medium"/>
          <a:ea typeface="Helvetica Neue Medium"/>
          <a:cs typeface="Helvetica Neue Medium"/>
          <a:sym typeface="Helvetica Neue Medium"/>
        </a:defRPr>
      </a:lvl9pPr>
    </p:titleStyle>
    <p:bodyStyle>
      <a:lvl1pPr marL="0" marR="0" indent="0" algn="l" defTabSz="825500" rtl="0" latinLnBrk="0">
        <a:lnSpc>
          <a:spcPct val="100000"/>
        </a:lnSpc>
        <a:spcBef>
          <a:spcPts val="0"/>
        </a:spcBef>
        <a:spcAft>
          <a:spcPts val="0"/>
        </a:spcAft>
        <a:buClrTx/>
        <a:buSzTx/>
        <a:buFontTx/>
        <a:buNone/>
        <a:tabLst/>
        <a:defRPr b="0" baseline="0" cap="none" i="0" spc="0" strike="noStrike" sz="5500" u="none">
          <a:solidFill>
            <a:srgbClr val="000000"/>
          </a:solidFill>
          <a:uFillTx/>
          <a:latin typeface="Helvetica Neue Medium"/>
          <a:ea typeface="Helvetica Neue Medium"/>
          <a:cs typeface="Helvetica Neue Medium"/>
          <a:sym typeface="Helvetica Neue Medium"/>
        </a:defRPr>
      </a:lvl1pPr>
      <a:lvl2pPr marL="0" marR="0" indent="0" algn="l" defTabSz="825500" rtl="0" latinLnBrk="0">
        <a:lnSpc>
          <a:spcPct val="100000"/>
        </a:lnSpc>
        <a:spcBef>
          <a:spcPts val="0"/>
        </a:spcBef>
        <a:spcAft>
          <a:spcPts val="0"/>
        </a:spcAft>
        <a:buClrTx/>
        <a:buSzTx/>
        <a:buFontTx/>
        <a:buNone/>
        <a:tabLst/>
        <a:defRPr b="0" baseline="0" cap="none" i="0" spc="0" strike="noStrike" sz="5500" u="none">
          <a:solidFill>
            <a:srgbClr val="000000"/>
          </a:solidFill>
          <a:uFillTx/>
          <a:latin typeface="Helvetica Neue Medium"/>
          <a:ea typeface="Helvetica Neue Medium"/>
          <a:cs typeface="Helvetica Neue Medium"/>
          <a:sym typeface="Helvetica Neue Medium"/>
        </a:defRPr>
      </a:lvl2pPr>
      <a:lvl3pPr marL="0" marR="0" indent="0" algn="l" defTabSz="825500" rtl="0" latinLnBrk="0">
        <a:lnSpc>
          <a:spcPct val="100000"/>
        </a:lnSpc>
        <a:spcBef>
          <a:spcPts val="0"/>
        </a:spcBef>
        <a:spcAft>
          <a:spcPts val="0"/>
        </a:spcAft>
        <a:buClrTx/>
        <a:buSzTx/>
        <a:buFontTx/>
        <a:buNone/>
        <a:tabLst/>
        <a:defRPr b="0" baseline="0" cap="none" i="0" spc="0" strike="noStrike" sz="5500" u="none">
          <a:solidFill>
            <a:srgbClr val="000000"/>
          </a:solidFill>
          <a:uFillTx/>
          <a:latin typeface="Helvetica Neue Medium"/>
          <a:ea typeface="Helvetica Neue Medium"/>
          <a:cs typeface="Helvetica Neue Medium"/>
          <a:sym typeface="Helvetica Neue Medium"/>
        </a:defRPr>
      </a:lvl3pPr>
      <a:lvl4pPr marL="0" marR="0" indent="0" algn="l" defTabSz="825500" rtl="0" latinLnBrk="0">
        <a:lnSpc>
          <a:spcPct val="100000"/>
        </a:lnSpc>
        <a:spcBef>
          <a:spcPts val="0"/>
        </a:spcBef>
        <a:spcAft>
          <a:spcPts val="0"/>
        </a:spcAft>
        <a:buClrTx/>
        <a:buSzTx/>
        <a:buFontTx/>
        <a:buNone/>
        <a:tabLst/>
        <a:defRPr b="0" baseline="0" cap="none" i="0" spc="0" strike="noStrike" sz="5500" u="none">
          <a:solidFill>
            <a:srgbClr val="000000"/>
          </a:solidFill>
          <a:uFillTx/>
          <a:latin typeface="Helvetica Neue Medium"/>
          <a:ea typeface="Helvetica Neue Medium"/>
          <a:cs typeface="Helvetica Neue Medium"/>
          <a:sym typeface="Helvetica Neue Medium"/>
        </a:defRPr>
      </a:lvl4pPr>
      <a:lvl5pPr marL="0" marR="0" indent="0" algn="l" defTabSz="825500" rtl="0" latinLnBrk="0">
        <a:lnSpc>
          <a:spcPct val="100000"/>
        </a:lnSpc>
        <a:spcBef>
          <a:spcPts val="0"/>
        </a:spcBef>
        <a:spcAft>
          <a:spcPts val="0"/>
        </a:spcAft>
        <a:buClrTx/>
        <a:buSzTx/>
        <a:buFontTx/>
        <a:buNone/>
        <a:tabLst/>
        <a:defRPr b="0" baseline="0" cap="none" i="0" spc="0" strike="noStrike" sz="5500" u="none">
          <a:solidFill>
            <a:srgbClr val="000000"/>
          </a:solidFill>
          <a:uFillTx/>
          <a:latin typeface="Helvetica Neue Medium"/>
          <a:ea typeface="Helvetica Neue Medium"/>
          <a:cs typeface="Helvetica Neue Medium"/>
          <a:sym typeface="Helvetica Neue Medium"/>
        </a:defRPr>
      </a:lvl5pPr>
      <a:lvl6pPr marL="0" marR="0" indent="0" algn="l" defTabSz="825500" rtl="0" latinLnBrk="0">
        <a:lnSpc>
          <a:spcPct val="100000"/>
        </a:lnSpc>
        <a:spcBef>
          <a:spcPts val="0"/>
        </a:spcBef>
        <a:spcAft>
          <a:spcPts val="0"/>
        </a:spcAft>
        <a:buClrTx/>
        <a:buSzTx/>
        <a:buFontTx/>
        <a:buNone/>
        <a:tabLst/>
        <a:defRPr b="0" baseline="0" cap="none" i="0" spc="0" strike="noStrike" sz="5500" u="none">
          <a:solidFill>
            <a:srgbClr val="000000"/>
          </a:solidFill>
          <a:uFillTx/>
          <a:latin typeface="Helvetica Neue Medium"/>
          <a:ea typeface="Helvetica Neue Medium"/>
          <a:cs typeface="Helvetica Neue Medium"/>
          <a:sym typeface="Helvetica Neue Medium"/>
        </a:defRPr>
      </a:lvl6pPr>
      <a:lvl7pPr marL="0" marR="0" indent="0" algn="l" defTabSz="825500" rtl="0" latinLnBrk="0">
        <a:lnSpc>
          <a:spcPct val="100000"/>
        </a:lnSpc>
        <a:spcBef>
          <a:spcPts val="0"/>
        </a:spcBef>
        <a:spcAft>
          <a:spcPts val="0"/>
        </a:spcAft>
        <a:buClrTx/>
        <a:buSzTx/>
        <a:buFontTx/>
        <a:buNone/>
        <a:tabLst/>
        <a:defRPr b="0" baseline="0" cap="none" i="0" spc="0" strike="noStrike" sz="5500" u="none">
          <a:solidFill>
            <a:srgbClr val="000000"/>
          </a:solidFill>
          <a:uFillTx/>
          <a:latin typeface="Helvetica Neue Medium"/>
          <a:ea typeface="Helvetica Neue Medium"/>
          <a:cs typeface="Helvetica Neue Medium"/>
          <a:sym typeface="Helvetica Neue Medium"/>
        </a:defRPr>
      </a:lvl7pPr>
      <a:lvl8pPr marL="0" marR="0" indent="0" algn="l" defTabSz="825500" rtl="0" latinLnBrk="0">
        <a:lnSpc>
          <a:spcPct val="100000"/>
        </a:lnSpc>
        <a:spcBef>
          <a:spcPts val="0"/>
        </a:spcBef>
        <a:spcAft>
          <a:spcPts val="0"/>
        </a:spcAft>
        <a:buClrTx/>
        <a:buSzTx/>
        <a:buFontTx/>
        <a:buNone/>
        <a:tabLst/>
        <a:defRPr b="0" baseline="0" cap="none" i="0" spc="0" strike="noStrike" sz="5500" u="none">
          <a:solidFill>
            <a:srgbClr val="000000"/>
          </a:solidFill>
          <a:uFillTx/>
          <a:latin typeface="Helvetica Neue Medium"/>
          <a:ea typeface="Helvetica Neue Medium"/>
          <a:cs typeface="Helvetica Neue Medium"/>
          <a:sym typeface="Helvetica Neue Medium"/>
        </a:defRPr>
      </a:lvl8pPr>
      <a:lvl9pPr marL="0" marR="0" indent="0" algn="l" defTabSz="825500" rtl="0" latinLnBrk="0">
        <a:lnSpc>
          <a:spcPct val="100000"/>
        </a:lnSpc>
        <a:spcBef>
          <a:spcPts val="0"/>
        </a:spcBef>
        <a:spcAft>
          <a:spcPts val="0"/>
        </a:spcAft>
        <a:buClrTx/>
        <a:buSzTx/>
        <a:buFontTx/>
        <a:buNone/>
        <a:tabLst/>
        <a:defRPr b="0" baseline="0" cap="none" i="0" spc="0" strike="noStrike" sz="5500" u="none">
          <a:solidFill>
            <a:srgbClr val="000000"/>
          </a:solidFill>
          <a:uFillTx/>
          <a:latin typeface="Helvetica Neue Medium"/>
          <a:ea typeface="Helvetica Neue Medium"/>
          <a:cs typeface="Helvetica Neue Medium"/>
          <a:sym typeface="Helvetica Neue Medium"/>
        </a:defRPr>
      </a:lvl9pPr>
    </p:bodyStyle>
    <p:otherStyle>
      <a:lvl1pPr marL="0" marR="0" indent="0" algn="ctr" defTabSz="584200" rtl="0" latinLnBrk="0">
        <a:lnSpc>
          <a:spcPct val="100000"/>
        </a:lnSpc>
        <a:spcBef>
          <a:spcPts val="0"/>
        </a:spcBef>
        <a:spcAft>
          <a:spcPts val="0"/>
        </a:spcAft>
        <a:buClrTx/>
        <a:buSzTx/>
        <a:buFontTx/>
        <a:buNone/>
        <a:tabLst/>
        <a:defRPr b="0" baseline="0" cap="none" i="0" spc="0" strike="noStrike" sz="1000" u="none">
          <a:solidFill>
            <a:schemeClr val="tx1"/>
          </a:solidFill>
          <a:uFillTx/>
          <a:latin typeface="+mn-lt"/>
          <a:ea typeface="+mn-ea"/>
          <a:cs typeface="+mn-cs"/>
          <a:sym typeface="Helvetica Neue Medium"/>
        </a:defRPr>
      </a:lvl1pPr>
      <a:lvl2pPr marL="0" marR="0" indent="0" algn="ctr" defTabSz="584200" rtl="0" latinLnBrk="0">
        <a:lnSpc>
          <a:spcPct val="100000"/>
        </a:lnSpc>
        <a:spcBef>
          <a:spcPts val="0"/>
        </a:spcBef>
        <a:spcAft>
          <a:spcPts val="0"/>
        </a:spcAft>
        <a:buClrTx/>
        <a:buSzTx/>
        <a:buFontTx/>
        <a:buNone/>
        <a:tabLst/>
        <a:defRPr b="0" baseline="0" cap="none" i="0" spc="0" strike="noStrike" sz="1000" u="none">
          <a:solidFill>
            <a:schemeClr val="tx1"/>
          </a:solidFill>
          <a:uFillTx/>
          <a:latin typeface="+mn-lt"/>
          <a:ea typeface="+mn-ea"/>
          <a:cs typeface="+mn-cs"/>
          <a:sym typeface="Helvetica Neue Medium"/>
        </a:defRPr>
      </a:lvl2pPr>
      <a:lvl3pPr marL="0" marR="0" indent="0" algn="ctr" defTabSz="584200" rtl="0" latinLnBrk="0">
        <a:lnSpc>
          <a:spcPct val="100000"/>
        </a:lnSpc>
        <a:spcBef>
          <a:spcPts val="0"/>
        </a:spcBef>
        <a:spcAft>
          <a:spcPts val="0"/>
        </a:spcAft>
        <a:buClrTx/>
        <a:buSzTx/>
        <a:buFontTx/>
        <a:buNone/>
        <a:tabLst/>
        <a:defRPr b="0" baseline="0" cap="none" i="0" spc="0" strike="noStrike" sz="1000" u="none">
          <a:solidFill>
            <a:schemeClr val="tx1"/>
          </a:solidFill>
          <a:uFillTx/>
          <a:latin typeface="+mn-lt"/>
          <a:ea typeface="+mn-ea"/>
          <a:cs typeface="+mn-cs"/>
          <a:sym typeface="Helvetica Neue Medium"/>
        </a:defRPr>
      </a:lvl3pPr>
      <a:lvl4pPr marL="0" marR="0" indent="0" algn="ctr" defTabSz="584200" rtl="0" latinLnBrk="0">
        <a:lnSpc>
          <a:spcPct val="100000"/>
        </a:lnSpc>
        <a:spcBef>
          <a:spcPts val="0"/>
        </a:spcBef>
        <a:spcAft>
          <a:spcPts val="0"/>
        </a:spcAft>
        <a:buClrTx/>
        <a:buSzTx/>
        <a:buFontTx/>
        <a:buNone/>
        <a:tabLst/>
        <a:defRPr b="0" baseline="0" cap="none" i="0" spc="0" strike="noStrike" sz="1000" u="none">
          <a:solidFill>
            <a:schemeClr val="tx1"/>
          </a:solidFill>
          <a:uFillTx/>
          <a:latin typeface="+mn-lt"/>
          <a:ea typeface="+mn-ea"/>
          <a:cs typeface="+mn-cs"/>
          <a:sym typeface="Helvetica Neue Medium"/>
        </a:defRPr>
      </a:lvl4pPr>
      <a:lvl5pPr marL="0" marR="0" indent="0" algn="ctr" defTabSz="584200" rtl="0" latinLnBrk="0">
        <a:lnSpc>
          <a:spcPct val="100000"/>
        </a:lnSpc>
        <a:spcBef>
          <a:spcPts val="0"/>
        </a:spcBef>
        <a:spcAft>
          <a:spcPts val="0"/>
        </a:spcAft>
        <a:buClrTx/>
        <a:buSzTx/>
        <a:buFontTx/>
        <a:buNone/>
        <a:tabLst/>
        <a:defRPr b="0" baseline="0" cap="none" i="0" spc="0" strike="noStrike" sz="1000" u="none">
          <a:solidFill>
            <a:schemeClr val="tx1"/>
          </a:solidFill>
          <a:uFillTx/>
          <a:latin typeface="+mn-lt"/>
          <a:ea typeface="+mn-ea"/>
          <a:cs typeface="+mn-cs"/>
          <a:sym typeface="Helvetica Neue Medium"/>
        </a:defRPr>
      </a:lvl5pPr>
      <a:lvl6pPr marL="0" marR="0" indent="0" algn="ctr" defTabSz="584200" rtl="0" latinLnBrk="0">
        <a:lnSpc>
          <a:spcPct val="100000"/>
        </a:lnSpc>
        <a:spcBef>
          <a:spcPts val="0"/>
        </a:spcBef>
        <a:spcAft>
          <a:spcPts val="0"/>
        </a:spcAft>
        <a:buClrTx/>
        <a:buSzTx/>
        <a:buFontTx/>
        <a:buNone/>
        <a:tabLst/>
        <a:defRPr b="0" baseline="0" cap="none" i="0" spc="0" strike="noStrike" sz="1000" u="none">
          <a:solidFill>
            <a:schemeClr val="tx1"/>
          </a:solidFill>
          <a:uFillTx/>
          <a:latin typeface="+mn-lt"/>
          <a:ea typeface="+mn-ea"/>
          <a:cs typeface="+mn-cs"/>
          <a:sym typeface="Helvetica Neue Medium"/>
        </a:defRPr>
      </a:lvl6pPr>
      <a:lvl7pPr marL="0" marR="0" indent="0" algn="ctr" defTabSz="584200" rtl="0" latinLnBrk="0">
        <a:lnSpc>
          <a:spcPct val="100000"/>
        </a:lnSpc>
        <a:spcBef>
          <a:spcPts val="0"/>
        </a:spcBef>
        <a:spcAft>
          <a:spcPts val="0"/>
        </a:spcAft>
        <a:buClrTx/>
        <a:buSzTx/>
        <a:buFontTx/>
        <a:buNone/>
        <a:tabLst/>
        <a:defRPr b="0" baseline="0" cap="none" i="0" spc="0" strike="noStrike" sz="1000" u="none">
          <a:solidFill>
            <a:schemeClr val="tx1"/>
          </a:solidFill>
          <a:uFillTx/>
          <a:latin typeface="+mn-lt"/>
          <a:ea typeface="+mn-ea"/>
          <a:cs typeface="+mn-cs"/>
          <a:sym typeface="Helvetica Neue Medium"/>
        </a:defRPr>
      </a:lvl7pPr>
      <a:lvl8pPr marL="0" marR="0" indent="0" algn="ctr" defTabSz="584200" rtl="0" latinLnBrk="0">
        <a:lnSpc>
          <a:spcPct val="100000"/>
        </a:lnSpc>
        <a:spcBef>
          <a:spcPts val="0"/>
        </a:spcBef>
        <a:spcAft>
          <a:spcPts val="0"/>
        </a:spcAft>
        <a:buClrTx/>
        <a:buSzTx/>
        <a:buFontTx/>
        <a:buNone/>
        <a:tabLst/>
        <a:defRPr b="0" baseline="0" cap="none" i="0" spc="0" strike="noStrike" sz="1000" u="none">
          <a:solidFill>
            <a:schemeClr val="tx1"/>
          </a:solidFill>
          <a:uFillTx/>
          <a:latin typeface="+mn-lt"/>
          <a:ea typeface="+mn-ea"/>
          <a:cs typeface="+mn-cs"/>
          <a:sym typeface="Helvetica Neue Medium"/>
        </a:defRPr>
      </a:lvl8pPr>
      <a:lvl9pPr marL="0" marR="0" indent="0" algn="ctr" defTabSz="584200" rtl="0" latinLnBrk="0">
        <a:lnSpc>
          <a:spcPct val="100000"/>
        </a:lnSpc>
        <a:spcBef>
          <a:spcPts val="0"/>
        </a:spcBef>
        <a:spcAft>
          <a:spcPts val="0"/>
        </a:spcAft>
        <a:buClrTx/>
        <a:buSzTx/>
        <a:buFontTx/>
        <a:buNone/>
        <a:tabLst/>
        <a:defRPr b="0" baseline="0" cap="none" i="0" spc="0" strike="noStrike" sz="1000" u="none">
          <a:solidFill>
            <a:schemeClr val="tx1"/>
          </a:solidFill>
          <a:uFillTx/>
          <a:latin typeface="+mn-lt"/>
          <a:ea typeface="+mn-ea"/>
          <a:cs typeface="+mn-cs"/>
          <a:sym typeface="Helvetica Neue Medium"/>
        </a:defRPr>
      </a:lvl9pPr>
    </p:otherStyle>
  </p:txStyles>
</p:sldMaster>
</file>

<file path=ppt/slides/_rels/slide1.xml.rels><?xml version="1.0" encoding="UTF-8"?>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Relationships xmlns="http://schemas.openxmlformats.org/package/2006/relationships"><Relationship Id="rId1" Type="http://schemas.openxmlformats.org/officeDocument/2006/relationships/slideLayout" Target="../slideLayouts/slideLayout25.xml"/></Relationships>

</file>

<file path=ppt/slides/_rels/slide3.xml.rels><?xml version="1.0" encoding="UTF-8"?>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image" Target="../media/image6.png"/></Relationships>

</file>

<file path=ppt/slides/_rels/slide4.xml.rels><?xml version="1.0" encoding="UTF-8"?>
<Relationships xmlns="http://schemas.openxmlformats.org/package/2006/relationships"><Relationship Id="rId1" Type="http://schemas.openxmlformats.org/officeDocument/2006/relationships/slideLayout" Target="../slideLayouts/slideLayout31.xml"/><Relationship Id="rId2" Type="http://schemas.openxmlformats.org/officeDocument/2006/relationships/image" Target="../media/image6.png"/><Relationship Id="rId3" Type="http://schemas.openxmlformats.org/officeDocument/2006/relationships/image" Target="../media/image1.jpeg"/></Relationships>

</file>

<file path=ppt/slides/_rels/slide5.xml.rels><?xml version="1.0" encoding="UTF-8"?>
<Relationships xmlns="http://schemas.openxmlformats.org/package/2006/relationships"><Relationship Id="rId1" Type="http://schemas.openxmlformats.org/officeDocument/2006/relationships/slideLayout" Target="../slideLayouts/slideLayout79.xml"/></Relationships>

</file>

<file path=ppt/slides/_rels/slide6.xml.rels><?xml version="1.0" encoding="UTF-8"?>
<Relationships xmlns="http://schemas.openxmlformats.org/package/2006/relationships"><Relationship Id="rId1" Type="http://schemas.openxmlformats.org/officeDocument/2006/relationships/slideLayout" Target="../slideLayouts/slideLayout115.xml"/></Relationships>

</file>

<file path=ppt/slides/_rels/slide7.xml.rels><?xml version="1.0" encoding="UTF-8"?>
<Relationships xmlns="http://schemas.openxmlformats.org/package/2006/relationships"><Relationship Id="rId1" Type="http://schemas.openxmlformats.org/officeDocument/2006/relationships/slideLayout" Target="../slideLayouts/slideLayout115.xml"/><Relationship Id="rId2"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F1E9DC"/>
        </a:solidFill>
        <a:effectLst/>
      </p:bgPr>
    </p:bg>
    <p:spTree>
      <p:nvGrpSpPr>
        <p:cNvPr id="1" name=""/>
        <p:cNvGrpSpPr/>
        <p:nvPr/>
      </p:nvGrpSpPr>
      <p:grpSpPr>
        <a:xfrm>
          <a:off x="0" y="0"/>
          <a:ext cx="0" cy="0"/>
          <a:chOff x="0" y="0"/>
          <a:chExt cx="0" cy="0"/>
        </a:xfrm>
      </p:grpSpPr>
      <p:sp>
        <p:nvSpPr>
          <p:cNvPr id="4312" name="Title 4"/>
          <p:cNvSpPr txBox="1"/>
          <p:nvPr>
            <p:ph type="ctrTitle"/>
          </p:nvPr>
        </p:nvSpPr>
        <p:spPr>
          <a:xfrm>
            <a:off x="537006" y="584952"/>
            <a:ext cx="23309988" cy="3785653"/>
          </a:xfrm>
          <a:prstGeom prst="rect">
            <a:avLst/>
          </a:prstGeom>
        </p:spPr>
        <p:txBody>
          <a:bodyPr wrap="none"/>
          <a:lstStyle>
            <a:lvl1pPr>
              <a:defRPr spc="-500">
                <a:latin typeface="Arial"/>
                <a:ea typeface="Arial"/>
                <a:cs typeface="Arial"/>
                <a:sym typeface="Arial"/>
              </a:defRPr>
            </a:lvl1pPr>
          </a:lstStyle>
          <a:p>
            <a:pPr/>
            <a:r>
              <a:rPr spc="0">
                <a:solidFill>
                  <a:srgbClr val="342D25"/>
                </a:solidFill>
                <a:latin typeface="Ibarra Real Nova"/>
                <a:ea typeface="Ibarra Real Nova"/>
                <a:cs typeface="Ibarra Real Nova"/>
              </a:rPr>
              <a:t>Brand Guidelines</a:t>
            </a:r>
          </a:p>
        </p:txBody>
      </p:sp>
      <p:sp>
        <p:nvSpPr>
          <p:cNvPr id="4313" name="Title 4"/>
          <p:cNvSpPr txBox="1"/>
          <p:nvPr/>
        </p:nvSpPr>
        <p:spPr>
          <a:xfrm>
            <a:off x="664006" y="11582160"/>
            <a:ext cx="24499124" cy="1653044"/>
          </a:xfrm>
          <a:prstGeom prst="rect">
            <a:avLst/>
          </a:prstGeom>
          <a:ln w="12700">
            <a:miter lim="400000"/>
          </a:ln>
          <a:extLst>
            <a:ext uri="{C572A759-6A51-4108-AA02-DFA0A04FC94B}">
              <ma14:wrappingTextBoxFlag xmlns:ma14="http://schemas.microsoft.com/office/mac/drawingml/2011/main" val="1"/>
            </a:ext>
          </a:extLst>
        </p:spPr>
        <p:txBody>
          <a:bodyPr lIns="45719" rIns="45719" anchor="ctr">
            <a:normAutofit fontScale="100000" lnSpcReduction="0"/>
          </a:bodyPr>
          <a:lstStyle>
            <a:lvl1pPr>
              <a:lnSpc>
                <a:spcPct val="80000"/>
              </a:lnSpc>
              <a:spcBef>
                <a:spcPts val="0"/>
              </a:spcBef>
              <a:defRPr spc="-333" sz="10000">
                <a:latin typeface="Arial"/>
                <a:ea typeface="Arial"/>
                <a:cs typeface="Arial"/>
                <a:sym typeface="Arial"/>
              </a:defRPr>
            </a:lvl1pPr>
          </a:lstStyle>
          <a:p>
            <a:pPr/>
            <a:r>
              <a:rPr spc="0">
                <a:solidFill>
                  <a:srgbClr val="342D25"/>
                </a:solidFill>
                <a:latin typeface="Ibarra Real Nova"/>
                <a:ea typeface="Ibarra Real Nova"/>
                <a:cs typeface="Ibarra Real Nova"/>
              </a:rPr>
              <a:t>Stirred Daily</a:t>
            </a:r>
          </a:p>
        </p:txBody>
      </p:sp>
    </p:spTree>
  </p:cSld>
  <p:clrMapOvr>
    <a:masterClrMapping/>
  </p:clrMapOvr>
  <p:transition xmlns:p14="http://schemas.microsoft.com/office/powerpoint/2010/main" spd="med" advClick="1"/>
</p:sld>
</file>

<file path=ppt/slides/slide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F1E9DC"/>
        </a:solidFill>
        <a:effectLst/>
      </p:bgPr>
    </p:bg>
    <p:spTree>
      <p:nvGrpSpPr>
        <p:cNvPr id="1" name=""/>
        <p:cNvGrpSpPr/>
        <p:nvPr/>
      </p:nvGrpSpPr>
      <p:grpSpPr>
        <a:xfrm>
          <a:off x="0" y="0"/>
          <a:ext cx="0" cy="0"/>
          <a:chOff x="0" y="0"/>
          <a:chExt cx="0" cy="0"/>
        </a:xfrm>
      </p:grpSpPr>
      <p:sp>
        <p:nvSpPr>
          <p:cNvPr id="4315" name="Title 1"/>
          <p:cNvSpPr txBox="1"/>
          <p:nvPr>
            <p:ph type="title"/>
          </p:nvPr>
        </p:nvSpPr>
        <p:spPr>
          <a:xfrm>
            <a:off x="537006" y="508753"/>
            <a:ext cx="23309988" cy="2847673"/>
          </a:xfrm>
          <a:prstGeom prst="rect">
            <a:avLst/>
          </a:prstGeom>
        </p:spPr>
        <p:txBody>
          <a:bodyPr wrap="none"/>
          <a:lstStyle>
            <a:lvl1pPr>
              <a:defRPr spc="-320" sz="9600">
                <a:latin typeface="Arial"/>
                <a:ea typeface="Arial"/>
                <a:cs typeface="Arial"/>
                <a:sym typeface="Arial"/>
              </a:defRPr>
            </a:lvl1pPr>
          </a:lstStyle>
          <a:p>
            <a:pPr/>
            <a:r>
              <a:rPr spc="0">
                <a:solidFill>
                  <a:srgbClr val="342D25"/>
                </a:solidFill>
                <a:latin typeface="Ibarra Real Nova"/>
                <a:ea typeface="Ibarra Real Nova"/>
                <a:cs typeface="Ibarra Real Nova"/>
              </a:rPr>
              <a:t>Branding concept</a:t>
            </a:r>
          </a:p>
        </p:txBody>
      </p:sp>
      <p:sp>
        <p:nvSpPr>
          <p:cNvPr id="4316" name="Text Placeholder 3"/>
          <p:cNvSpPr txBox="1"/>
          <p:nvPr>
            <p:ph type="body" sz="quarter" idx="1"/>
          </p:nvPr>
        </p:nvSpPr>
        <p:spPr>
          <a:xfrm>
            <a:off x="713174" y="2108791"/>
            <a:ext cx="8914714" cy="3316623"/>
          </a:xfrm>
          <a:prstGeom prst="rect">
            <a:avLst/>
          </a:prstGeom>
        </p:spPr>
        <p:txBody>
          <a:bodyPr lIns="0" tIns="0" rIns="0" bIns="0" anchor="t"/>
          <a:lstStyle>
            <a:lvl1pPr>
              <a:defRPr sz="3000"/>
            </a:lvl1pPr>
          </a:lstStyle>
          <a:p>
            <a:pPr/>
            <a:r>
              <a:rPr>
                <a:solidFill>
                  <a:srgbClr val="342D25"/>
                </a:solidFill>
                <a:latin typeface="Public Sans"/>
                <a:ea typeface="Public Sans"/>
                <a:cs typeface="Public Sans"/>
              </a:rPr>
              <a:t>A rustic kitchen identity shaped by worn wood, soft linen, aged metal and warm natural light. Short personal notes bring cook Petey's perspective to food and useful tools.</a:t>
            </a:r>
          </a:p>
        </p:txBody>
      </p:sp>
    </p:spTree>
  </p:cSld>
  <p:clrMapOvr>
    <a:masterClrMapping/>
  </p:clrMapOvr>
  <p:transition xmlns:p14="http://schemas.microsoft.com/office/powerpoint/2010/main" spd="med" advClick="1"/>
</p:sld>
</file>

<file path=ppt/slides/slide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F1E9DC"/>
        </a:solidFill>
        <a:effectLst/>
      </p:bgPr>
    </p:bg>
    <p:spTree>
      <p:nvGrpSpPr>
        <p:cNvPr id="1" name=""/>
        <p:cNvGrpSpPr/>
        <p:nvPr/>
      </p:nvGrpSpPr>
      <p:grpSpPr>
        <a:xfrm>
          <a:off x="0" y="0"/>
          <a:ext cx="0" cy="0"/>
          <a:chOff x="0" y="0"/>
          <a:chExt cx="0" cy="0"/>
        </a:xfrm>
      </p:grpSpPr>
      <p:sp>
        <p:nvSpPr>
          <p:cNvPr id="4318" name="Title 1"/>
          <p:cNvSpPr txBox="1"/>
          <p:nvPr>
            <p:ph type="title"/>
          </p:nvPr>
        </p:nvSpPr>
        <p:spPr>
          <a:xfrm>
            <a:off x="537006" y="508753"/>
            <a:ext cx="23309988" cy="1899703"/>
          </a:xfrm>
          <a:prstGeom prst="rect">
            <a:avLst/>
          </a:prstGeom>
        </p:spPr>
        <p:txBody>
          <a:bodyPr wrap="none"/>
          <a:lstStyle>
            <a:lvl1pPr>
              <a:defRPr spc="-320" sz="9600">
                <a:latin typeface="Arial"/>
                <a:ea typeface="Arial"/>
                <a:cs typeface="Arial"/>
                <a:sym typeface="Arial"/>
              </a:defRPr>
            </a:lvl1pPr>
          </a:lstStyle>
          <a:p>
            <a:pPr/>
            <a:r>
              <a:rPr spc="0">
                <a:solidFill>
                  <a:srgbClr val="342D25"/>
                </a:solidFill>
                <a:latin typeface="Ibarra Real Nova"/>
                <a:ea typeface="Ibarra Real Nova"/>
                <a:cs typeface="Ibarra Real Nova"/>
              </a:rPr>
              <a:t>Logo</a:t>
            </a:r>
          </a:p>
        </p:txBody>
      </p:sp>
      <p:pic>
        <p:nvPicPr>
          <p:cNvPr id="4319" name="hf_20260720_174327_d9a3d3ea-69a0-43b2-8dc1-fd9f7e2715af.svg" descr="hf_20260720_174327_d9a3d3ea-69a0-43b2-8dc1-fd9f7e2715af.svg"/>
          <p:cNvPicPr>
            <a:picLocks noChangeAspect="1"/>
          </p:cNvPicPr>
          <p:nvPr/>
        </p:nvPicPr>
        <p:blipFill>
          <a:blip r:embed="rId2">
            <a:extLst/>
          </a:blip>
          <a:srcRect/>
          <a:stretch>
            <a:fillRect/>
          </a:stretch>
        </p:blipFill>
        <p:spPr>
          <a:xfrm>
            <a:off x="6993011" y="1654527"/>
            <a:ext cx="10398120" cy="10407080"/>
          </a:xfrm>
          <a:prstGeom prst="rect">
            <a:avLst/>
          </a:prstGeom>
          <a:ln w="12700">
            <a:miter lim="400000"/>
          </a:ln>
        </p:spPr>
      </p:pic>
    </p:spTree>
  </p:cSld>
  <p:clrMapOvr>
    <a:masterClrMapping/>
  </p:clrMapOvr>
  <p:transition xmlns:p14="http://schemas.microsoft.com/office/powerpoint/2010/main" spd="med" advClick="1"/>
</p:sld>
</file>

<file path=ppt/slides/slide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F1E9DC"/>
        </a:solidFill>
        <a:effectLst/>
      </p:bgPr>
    </p:bg>
    <p:spTree>
      <p:nvGrpSpPr>
        <p:cNvPr id="1" name=""/>
        <p:cNvGrpSpPr/>
        <p:nvPr/>
      </p:nvGrpSpPr>
      <p:grpSpPr>
        <a:xfrm>
          <a:off x="0" y="0"/>
          <a:ext cx="0" cy="0"/>
          <a:chOff x="0" y="0"/>
          <a:chExt cx="0" cy="0"/>
        </a:xfrm>
      </p:grpSpPr>
      <p:pic>
        <p:nvPicPr>
          <p:cNvPr id="4322" name="hf_20260720_174327_d9a3d3ea-69a0-43b2-8dc1-fd9f7e2715af.svg" descr="hf_20260720_174327_d9a3d3ea-69a0-43b2-8dc1-fd9f7e2715af.svg"/>
          <p:cNvPicPr>
            <a:picLocks noChangeAspect="1"/>
          </p:cNvPicPr>
          <p:nvPr>
            <p:ph type="pic" idx="22"/>
          </p:nvPr>
        </p:nvPicPr>
        <p:blipFill>
          <a:blip r:embed="rId2">
            <a:extLst/>
          </a:blip>
          <a:srcRect/>
          <a:stretch>
            <a:fillRect/>
          </a:stretch>
        </p:blipFill>
        <p:spPr>
          <a:xfrm>
            <a:off x="11963922" y="956591"/>
            <a:ext cx="5517500" cy="5522254"/>
          </a:xfrm>
          <a:prstGeom prst="rect">
            <a:avLst/>
          </a:prstGeom>
        </p:spPr>
      </p:pic>
      <p:sp>
        <p:nvSpPr>
          <p:cNvPr id="4324" name="Text Placeholder 7"/>
          <p:cNvSpPr/>
          <p:nvPr>
            <p:ph type="body" idx="25"/>
          </p:nvPr>
        </p:nvSpPr>
        <p:spPr>
          <a:xfrm>
            <a:off x="6940694" y="965321"/>
            <a:ext cx="2021841" cy="798812"/>
          </a:xfrm>
          <a:prstGeom prst="rect">
            <a:avLst/>
          </a:prstGeom>
          <a:extLst>
            <a:ext uri="{C572A759-6A51-4108-AA02-DFA0A04FC94B}">
              <ma14:wrappingTextBoxFlag xmlns:ma14="http://schemas.microsoft.com/office/mac/drawingml/2011/main" val="1"/>
            </a:ext>
          </a:extLst>
        </p:spPr>
        <p:txBody>
          <a:bodyPr/>
          <a:lstStyle>
            <a:lvl1pPr marL="14400" indent="-28800" defTabSz="825500">
              <a:spcBef>
                <a:spcPts val="200"/>
              </a:spcBef>
              <a:defRPr sz="3000">
                <a:latin typeface="Arial"/>
                <a:ea typeface="Arial"/>
                <a:cs typeface="Arial"/>
                <a:sym typeface="Arial"/>
              </a:defRPr>
            </a:lvl1pPr>
          </a:lstStyle>
          <a:p>
            <a:pPr/>
            <a:r>
              <a:rPr>
                <a:solidFill>
                  <a:srgbClr val="342D25"/>
                </a:solidFill>
                <a:latin typeface="Public Sans"/>
                <a:ea typeface="Public Sans"/>
                <a:cs typeface="Public Sans"/>
              </a:rPr>
              <a:t>Primary</a:t>
            </a:r>
          </a:p>
        </p:txBody>
      </p:sp>
      <p:sp>
        <p:nvSpPr>
          <p:cNvPr id="4325" name="Title 9"/>
          <p:cNvSpPr txBox="1"/>
          <p:nvPr>
            <p:ph type="title"/>
          </p:nvPr>
        </p:nvSpPr>
        <p:spPr>
          <a:xfrm>
            <a:off x="537006" y="508753"/>
            <a:ext cx="23309988" cy="3089732"/>
          </a:xfrm>
          <a:prstGeom prst="rect">
            <a:avLst/>
          </a:prstGeom>
        </p:spPr>
        <p:txBody>
          <a:bodyPr wrap="none"/>
          <a:lstStyle>
            <a:lvl1pPr>
              <a:defRPr spc="-320" sz="9600">
                <a:latin typeface="Arial"/>
                <a:ea typeface="Arial"/>
                <a:cs typeface="Arial"/>
                <a:sym typeface="Arial"/>
              </a:defRPr>
            </a:lvl1pPr>
          </a:lstStyle>
          <a:p>
            <a:pPr/>
            <a:r>
              <a:rPr spc="0">
                <a:solidFill>
                  <a:srgbClr val="342D25"/>
                </a:solidFill>
                <a:latin typeface="Ibarra Real Nova"/>
                <a:ea typeface="Ibarra Real Nova"/>
                <a:cs typeface="Ibarra Real Nova"/>
              </a:rPr>
              <a:t>Logo</a:t>
            </a:r>
          </a:p>
        </p:txBody>
      </p:sp>
    </p:spTree>
  </p:cSld>
  <p:clrMapOvr>
    <a:masterClrMapping/>
  </p:clrMapOvr>
  <p:transition xmlns:p14="http://schemas.microsoft.com/office/powerpoint/2010/main" spd="med" advClick="1"/>
</p:sld>
</file>

<file path=ppt/slides/slide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F1E9DC"/>
        </a:solidFill>
        <a:effectLst/>
      </p:bgPr>
    </p:bg>
    <p:spTree>
      <p:nvGrpSpPr>
        <p:cNvPr id="1" name=""/>
        <p:cNvGrpSpPr/>
        <p:nvPr/>
      </p:nvGrpSpPr>
      <p:grpSpPr>
        <a:xfrm>
          <a:off x="0" y="0"/>
          <a:ext cx="0" cy="0"/>
          <a:chOff x="0" y="0"/>
          <a:chExt cx="0" cy="0"/>
        </a:xfrm>
      </p:grpSpPr>
      <p:sp>
        <p:nvSpPr>
          <p:cNvPr id="4327" name="Text Placeholder 1"/>
          <p:cNvSpPr txBox="1"/>
          <p:nvPr>
            <p:ph type="body" sz="quarter" idx="1"/>
          </p:nvPr>
        </p:nvSpPr>
        <p:spPr>
          <a:xfrm>
            <a:off x="594398" y="5110457"/>
            <a:ext cx="4318150" cy="8040117"/>
          </a:xfrm>
          <a:prstGeom prst="rect">
            <a:avLst/>
          </a:prstGeom>
          <a:solidFill>
            <a:srgbClr val="F1E9DC"/>
          </a:solidFill>
          <a:ln w="12700">
            <a:solidFill>
              <a:srgbClr val="342D25"/>
            </a:solidFill>
          </a:ln>
        </p:spPr>
        <p:txBody>
          <a:bodyPr/>
          <a:lstStyle/>
          <a:p>
            <a:pPr/>
            <a:r>
              <a:t> </a:t>
            </a:r>
          </a:p>
        </p:txBody>
      </p:sp>
      <p:sp>
        <p:nvSpPr>
          <p:cNvPr id="4328" name="Text Placeholder 2"/>
          <p:cNvSpPr/>
          <p:nvPr>
            <p:ph type="body" idx="21"/>
          </p:nvPr>
        </p:nvSpPr>
        <p:spPr>
          <a:prstGeom prst="rect">
            <a:avLst/>
          </a:prstGeom>
          <a:solidFill>
            <a:srgbClr val="342D25"/>
          </a:solidFill>
          <a:ln>
            <a:noFill/>
          </a:ln>
          <a:extLst>
            <a:ext uri="{C572A759-6A51-4108-AA02-DFA0A04FC94B}">
              <ma14:wrappingTextBoxFlag xmlns:ma14="http://schemas.microsoft.com/office/mac/drawingml/2011/main" val="1"/>
            </a:ext>
          </a:extLst>
        </p:spPr>
        <p:txBody>
          <a:bodyPr/>
          <a:lstStyle/>
          <a:p>
            <a:pPr/>
            <a:r>
              <a:t> </a:t>
            </a:r>
          </a:p>
        </p:txBody>
      </p:sp>
      <p:sp>
        <p:nvSpPr>
          <p:cNvPr id="4329" name="Text Placeholder 3"/>
          <p:cNvSpPr/>
          <p:nvPr>
            <p:ph type="body" idx="22"/>
          </p:nvPr>
        </p:nvSpPr>
        <p:spPr>
          <a:prstGeom prst="rect">
            <a:avLst/>
          </a:prstGeom>
          <a:solidFill>
            <a:srgbClr val="62694D"/>
          </a:solidFill>
          <a:ln>
            <a:noFill/>
          </a:ln>
          <a:extLst>
            <a:ext uri="{C572A759-6A51-4108-AA02-DFA0A04FC94B}">
              <ma14:wrappingTextBoxFlag xmlns:ma14="http://schemas.microsoft.com/office/mac/drawingml/2011/main" val="1"/>
            </a:ext>
          </a:extLst>
        </p:spPr>
        <p:txBody>
          <a:bodyPr/>
          <a:lstStyle/>
          <a:p>
            <a:pPr/>
            <a:r>
              <a:t> </a:t>
            </a:r>
          </a:p>
        </p:txBody>
      </p:sp>
      <p:sp>
        <p:nvSpPr>
          <p:cNvPr id="4330" name="Text Placeholder 4"/>
          <p:cNvSpPr/>
          <p:nvPr>
            <p:ph type="body" idx="23"/>
          </p:nvPr>
        </p:nvSpPr>
        <p:spPr>
          <a:prstGeom prst="rect">
            <a:avLst/>
          </a:prstGeom>
          <a:solidFill>
            <a:srgbClr val="A56F50"/>
          </a:solidFill>
          <a:ln>
            <a:noFill/>
          </a:ln>
          <a:extLst>
            <a:ext uri="{C572A759-6A51-4108-AA02-DFA0A04FC94B}">
              <ma14:wrappingTextBoxFlag xmlns:ma14="http://schemas.microsoft.com/office/mac/drawingml/2011/main" val="1"/>
            </a:ext>
          </a:extLst>
        </p:spPr>
        <p:txBody>
          <a:bodyPr/>
          <a:lstStyle/>
          <a:p>
            <a:pPr/>
            <a:r>
              <a:t> </a:t>
            </a:r>
          </a:p>
        </p:txBody>
      </p:sp>
      <p:sp>
        <p:nvSpPr>
          <p:cNvPr id="4331" name="Text Placeholder 5"/>
          <p:cNvSpPr/>
          <p:nvPr>
            <p:ph type="body" idx="24"/>
          </p:nvPr>
        </p:nvSpPr>
        <p:spPr>
          <a:prstGeom prst="rect">
            <a:avLst/>
          </a:prstGeom>
          <a:solidFill>
            <a:srgbClr val="DFD2BC"/>
          </a:solidFill>
          <a:ln>
            <a:noFill/>
          </a:ln>
          <a:extLst>
            <a:ext uri="{C572A759-6A51-4108-AA02-DFA0A04FC94B}">
              <ma14:wrappingTextBoxFlag xmlns:ma14="http://schemas.microsoft.com/office/mac/drawingml/2011/main" val="1"/>
            </a:ext>
          </a:extLst>
        </p:spPr>
        <p:txBody>
          <a:bodyPr/>
          <a:lstStyle/>
          <a:p>
            <a:pPr/>
            <a:r>
              <a:t> </a:t>
            </a:r>
          </a:p>
        </p:txBody>
      </p:sp>
      <p:sp>
        <p:nvSpPr>
          <p:cNvPr id="4332" name="Text Placeholder 6"/>
          <p:cNvSpPr/>
          <p:nvPr>
            <p:ph type="body" idx="25"/>
          </p:nvPr>
        </p:nvSpPr>
        <p:spPr>
          <a:prstGeom prst="rect">
            <a:avLst/>
          </a:prstGeom>
          <a:extLst>
            <a:ext uri="{C572A759-6A51-4108-AA02-DFA0A04FC94B}">
              <ma14:wrappingTextBoxFlag xmlns:ma14="http://schemas.microsoft.com/office/mac/drawingml/2011/main" val="1"/>
            </a:ext>
          </a:extLst>
        </p:spPr>
        <p:txBody>
          <a:bodyPr/>
          <a:lstStyle/>
          <a:p>
            <a:pPr/>
            <a:r>
              <a:rPr>
                <a:solidFill>
                  <a:srgbClr val="111111"/>
                </a:solidFill>
                <a:latin typeface="Public Sans"/>
                <a:ea typeface="Public Sans"/>
                <a:cs typeface="Public Sans"/>
              </a:rPr>
              <a:t>Linen</a:t>
            </a:r>
            <a:br/>
            <a:r>
              <a:rPr>
                <a:solidFill>
                  <a:srgbClr val="111111"/>
                </a:solidFill>
                <a:latin typeface="Public Sans"/>
                <a:ea typeface="Public Sans"/>
                <a:cs typeface="Public Sans"/>
              </a:rPr>
              <a:t>R241 G233 B220</a:t>
            </a:r>
            <a:br>
              <a:rPr>
                <a:solidFill>
                  <a:srgbClr val="F2F2F2"/>
                </a:solidFill>
              </a:rPr>
            </a:br>
            <a:r>
              <a:rPr>
                <a:solidFill>
                  <a:srgbClr val="111111"/>
                </a:solidFill>
                <a:latin typeface="Public Sans"/>
                <a:ea typeface="Public Sans"/>
                <a:cs typeface="Public Sans"/>
              </a:rPr>
              <a:t>#F1E9DC</a:t>
            </a:r>
          </a:p>
        </p:txBody>
      </p:sp>
      <p:sp>
        <p:nvSpPr>
          <p:cNvPr id="4333" name="Text Placeholder 7"/>
          <p:cNvSpPr/>
          <p:nvPr>
            <p:ph type="body" idx="26"/>
          </p:nvPr>
        </p:nvSpPr>
        <p:spPr>
          <a:prstGeom prst="rect">
            <a:avLst/>
          </a:prstGeom>
          <a:extLst>
            <a:ext uri="{C572A759-6A51-4108-AA02-DFA0A04FC94B}">
              <ma14:wrappingTextBoxFlag xmlns:ma14="http://schemas.microsoft.com/office/mac/drawingml/2011/main" val="1"/>
            </a:ext>
          </a:extLst>
        </p:spPr>
        <p:txBody>
          <a:bodyPr/>
          <a:lstStyle/>
          <a:p>
            <a:pPr/>
            <a:r>
              <a:rPr>
                <a:solidFill>
                  <a:srgbClr val="F7F7F5"/>
                </a:solidFill>
                <a:latin typeface="Public Sans"/>
                <a:ea typeface="Public Sans"/>
                <a:cs typeface="Public Sans"/>
              </a:rPr>
              <a:t>Walnut</a:t>
            </a:r>
            <a:br/>
            <a:r>
              <a:rPr>
                <a:solidFill>
                  <a:srgbClr val="F7F7F5"/>
                </a:solidFill>
                <a:latin typeface="Public Sans"/>
                <a:ea typeface="Public Sans"/>
                <a:cs typeface="Public Sans"/>
              </a:rPr>
              <a:t>R52 G45 B37</a:t>
            </a:r>
            <a:br>
              <a:rPr>
                <a:solidFill>
                  <a:srgbClr val="F2F2F2"/>
                </a:solidFill>
              </a:rPr>
            </a:br>
            <a:r>
              <a:rPr>
                <a:solidFill>
                  <a:srgbClr val="F7F7F5"/>
                </a:solidFill>
                <a:latin typeface="Public Sans"/>
                <a:ea typeface="Public Sans"/>
                <a:cs typeface="Public Sans"/>
              </a:rPr>
              <a:t>#342D25</a:t>
            </a:r>
          </a:p>
        </p:txBody>
      </p:sp>
      <p:sp>
        <p:nvSpPr>
          <p:cNvPr id="4334" name="Text Placeholder 8"/>
          <p:cNvSpPr/>
          <p:nvPr>
            <p:ph type="body" idx="27"/>
          </p:nvPr>
        </p:nvSpPr>
        <p:spPr>
          <a:prstGeom prst="rect">
            <a:avLst/>
          </a:prstGeom>
          <a:extLst>
            <a:ext uri="{C572A759-6A51-4108-AA02-DFA0A04FC94B}">
              <ma14:wrappingTextBoxFlag xmlns:ma14="http://schemas.microsoft.com/office/mac/drawingml/2011/main" val="1"/>
            </a:ext>
          </a:extLst>
        </p:spPr>
        <p:txBody>
          <a:bodyPr/>
          <a:lstStyle/>
          <a:p>
            <a:pPr/>
            <a:r>
              <a:rPr>
                <a:solidFill>
                  <a:srgbClr val="F7F7F5"/>
                </a:solidFill>
                <a:latin typeface="Public Sans"/>
                <a:ea typeface="Public Sans"/>
                <a:cs typeface="Public Sans"/>
              </a:rPr>
              <a:t>Olive</a:t>
            </a:r>
            <a:br/>
            <a:r>
              <a:rPr>
                <a:solidFill>
                  <a:srgbClr val="F7F7F5"/>
                </a:solidFill>
                <a:latin typeface="Public Sans"/>
                <a:ea typeface="Public Sans"/>
                <a:cs typeface="Public Sans"/>
              </a:rPr>
              <a:t>R98 G105 B77</a:t>
            </a:r>
            <a:br>
              <a:rPr>
                <a:solidFill>
                  <a:srgbClr val="F2F2F2"/>
                </a:solidFill>
              </a:rPr>
            </a:br>
            <a:r>
              <a:rPr>
                <a:solidFill>
                  <a:srgbClr val="F7F7F5"/>
                </a:solidFill>
                <a:latin typeface="Public Sans"/>
                <a:ea typeface="Public Sans"/>
                <a:cs typeface="Public Sans"/>
              </a:rPr>
              <a:t>#62694D</a:t>
            </a:r>
          </a:p>
        </p:txBody>
      </p:sp>
      <p:sp>
        <p:nvSpPr>
          <p:cNvPr id="4335" name="Text Placeholder 9"/>
          <p:cNvSpPr/>
          <p:nvPr>
            <p:ph type="body" idx="28"/>
          </p:nvPr>
        </p:nvSpPr>
        <p:spPr>
          <a:prstGeom prst="rect">
            <a:avLst/>
          </a:prstGeom>
          <a:extLst>
            <a:ext uri="{C572A759-6A51-4108-AA02-DFA0A04FC94B}">
              <ma14:wrappingTextBoxFlag xmlns:ma14="http://schemas.microsoft.com/office/mac/drawingml/2011/main" val="1"/>
            </a:ext>
          </a:extLst>
        </p:spPr>
        <p:txBody>
          <a:bodyPr/>
          <a:lstStyle/>
          <a:p>
            <a:pPr/>
            <a:r>
              <a:rPr>
                <a:solidFill>
                  <a:srgbClr val="F7F7F5"/>
                </a:solidFill>
                <a:latin typeface="Public Sans"/>
                <a:ea typeface="Public Sans"/>
                <a:cs typeface="Public Sans"/>
              </a:rPr>
              <a:t>Clay</a:t>
            </a:r>
            <a:br/>
            <a:r>
              <a:rPr>
                <a:solidFill>
                  <a:srgbClr val="F7F7F5"/>
                </a:solidFill>
                <a:latin typeface="Public Sans"/>
                <a:ea typeface="Public Sans"/>
                <a:cs typeface="Public Sans"/>
              </a:rPr>
              <a:t>R165 G111 B80</a:t>
            </a:r>
            <a:br>
              <a:rPr>
                <a:solidFill>
                  <a:srgbClr val="F2F2F2"/>
                </a:solidFill>
              </a:rPr>
            </a:br>
            <a:r>
              <a:rPr>
                <a:solidFill>
                  <a:srgbClr val="F7F7F5"/>
                </a:solidFill>
                <a:latin typeface="Public Sans"/>
                <a:ea typeface="Public Sans"/>
                <a:cs typeface="Public Sans"/>
              </a:rPr>
              <a:t>#A56F50</a:t>
            </a:r>
          </a:p>
        </p:txBody>
      </p:sp>
      <p:sp>
        <p:nvSpPr>
          <p:cNvPr id="4336" name="Text Placeholder 10"/>
          <p:cNvSpPr/>
          <p:nvPr>
            <p:ph type="body" idx="29"/>
          </p:nvPr>
        </p:nvSpPr>
        <p:spPr>
          <a:prstGeom prst="rect">
            <a:avLst/>
          </a:prstGeom>
          <a:extLst>
            <a:ext uri="{C572A759-6A51-4108-AA02-DFA0A04FC94B}">
              <ma14:wrappingTextBoxFlag xmlns:ma14="http://schemas.microsoft.com/office/mac/drawingml/2011/main" val="1"/>
            </a:ext>
          </a:extLst>
        </p:spPr>
        <p:txBody>
          <a:bodyPr/>
          <a:lstStyle/>
          <a:p>
            <a:pPr/>
            <a:r>
              <a:rPr>
                <a:solidFill>
                  <a:srgbClr val="111111"/>
                </a:solidFill>
                <a:latin typeface="Public Sans"/>
                <a:ea typeface="Public Sans"/>
                <a:cs typeface="Public Sans"/>
              </a:rPr>
              <a:t>Oat</a:t>
            </a:r>
            <a:br/>
            <a:r>
              <a:rPr>
                <a:solidFill>
                  <a:srgbClr val="111111"/>
                </a:solidFill>
                <a:latin typeface="Public Sans"/>
                <a:ea typeface="Public Sans"/>
                <a:cs typeface="Public Sans"/>
              </a:rPr>
              <a:t>R223 G210 B188</a:t>
            </a:r>
            <a:br>
              <a:rPr>
                <a:solidFill>
                  <a:srgbClr val="F2F2F2"/>
                </a:solidFill>
              </a:rPr>
            </a:br>
            <a:r>
              <a:rPr>
                <a:solidFill>
                  <a:srgbClr val="111111"/>
                </a:solidFill>
                <a:latin typeface="Public Sans"/>
                <a:ea typeface="Public Sans"/>
                <a:cs typeface="Public Sans"/>
              </a:rPr>
              <a:t>#DFD2BC</a:t>
            </a:r>
          </a:p>
        </p:txBody>
      </p:sp>
      <p:sp>
        <p:nvSpPr>
          <p:cNvPr id="4337" name="Title 1"/>
          <p:cNvSpPr txBox="1"/>
          <p:nvPr/>
        </p:nvSpPr>
        <p:spPr>
          <a:xfrm>
            <a:off x="537006" y="508753"/>
            <a:ext cx="23309988" cy="2842479"/>
          </a:xfrm>
          <a:prstGeom prst="rect">
            <a:avLst/>
          </a:prstGeom>
          <a:ln w="12700">
            <a:miter lim="400000"/>
          </a:ln>
          <a:extLst>
            <a:ext uri="{C572A759-6A51-4108-AA02-DFA0A04FC94B}">
              <ma14:wrappingTextBoxFlag xmlns:ma14="http://schemas.microsoft.com/office/mac/drawingml/2011/main" val="1"/>
            </a:ext>
          </a:extLst>
        </p:spPr>
        <p:txBody>
          <a:bodyPr lIns="45719" rIns="45719" wrap="none">
            <a:normAutofit fontScale="100000" lnSpcReduction="0"/>
          </a:bodyPr>
          <a:lstStyle>
            <a:lvl1pPr>
              <a:lnSpc>
                <a:spcPct val="110000"/>
              </a:lnSpc>
              <a:spcBef>
                <a:spcPts val="0"/>
              </a:spcBef>
              <a:defRPr spc="-320" sz="9600">
                <a:latin typeface="Arial"/>
                <a:ea typeface="Arial"/>
                <a:cs typeface="Arial"/>
                <a:sym typeface="Arial"/>
              </a:defRPr>
            </a:lvl1pPr>
          </a:lstStyle>
          <a:p>
            <a:pPr/>
            <a:r>
              <a:rPr spc="0">
                <a:solidFill>
                  <a:srgbClr val="342D25"/>
                </a:solidFill>
                <a:latin typeface="Ibarra Real Nova"/>
                <a:ea typeface="Ibarra Real Nova"/>
                <a:cs typeface="Ibarra Real Nova"/>
              </a:rPr>
              <a:t>Primary Palette</a:t>
            </a:r>
          </a:p>
        </p:txBody>
      </p:sp>
      <p:sp>
        <p:nvSpPr>
          <p:cNvPr id="4338" name="Text Placeholder 3"/>
          <p:cNvSpPr txBox="1"/>
          <p:nvPr/>
        </p:nvSpPr>
        <p:spPr>
          <a:xfrm>
            <a:off x="713174" y="2108791"/>
            <a:ext cx="8914714" cy="2312364"/>
          </a:xfrm>
          <a:prstGeom prst="rect">
            <a:avLst/>
          </a:prstGeom>
          <a:ln w="12700">
            <a:miter lim="400000"/>
          </a:ln>
          <a:extLst>
            <a:ext uri="{C572A759-6A51-4108-AA02-DFA0A04FC94B}">
              <ma14:wrappingTextBoxFlag xmlns:ma14="http://schemas.microsoft.com/office/mac/drawingml/2011/main" val="1"/>
            </a:ext>
          </a:extLst>
        </p:spPr>
        <p:txBody>
          <a:bodyPr lIns="0" tIns="0" rIns="0" bIns="0">
            <a:normAutofit fontScale="100000" lnSpcReduction="0"/>
          </a:bodyPr>
          <a:lstStyle>
            <a:lvl1pPr defTabSz="825500">
              <a:lnSpc>
                <a:spcPct val="110000"/>
              </a:lnSpc>
              <a:spcBef>
                <a:spcPts val="0"/>
              </a:spcBef>
              <a:defRPr sz="3000">
                <a:solidFill>
                  <a:srgbClr val="808080"/>
                </a:solidFill>
              </a:defRPr>
            </a:lvl1pPr>
          </a:lstStyle>
          <a:p>
            <a:pPr/>
            <a:r>
              <a:rPr>
                <a:solidFill>
                  <a:srgbClr val="342D25"/>
                </a:solidFill>
                <a:latin typeface="Public Sans"/>
                <a:ea typeface="Public Sans"/>
                <a:cs typeface="Public Sans"/>
              </a:rPr>
              <a:t>Linen and Oat give the pages a warm, tactile base. Walnut carries the text, Olive leads the identity, and Clay adds a restrained earthy accent.</a:t>
            </a:r>
          </a:p>
        </p:txBody>
      </p:sp>
    </p:spTree>
  </p:cSld>
  <p:clrMapOvr>
    <a:masterClrMapping/>
  </p:clrMapOvr>
  <p:transition xmlns:p14="http://schemas.microsoft.com/office/powerpoint/2010/main" spd="med" advClick="1"/>
</p:sld>
</file>

<file path=ppt/slides/slide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F1E9DC"/>
        </a:solidFill>
        <a:effectLst/>
      </p:bgPr>
    </p:bg>
    <p:spTree>
      <p:nvGrpSpPr>
        <p:cNvPr id="1" name=""/>
        <p:cNvGrpSpPr/>
        <p:nvPr/>
      </p:nvGrpSpPr>
      <p:grpSpPr>
        <a:xfrm>
          <a:off x="0" y="0"/>
          <a:ext cx="0" cy="0"/>
          <a:chOff x="0" y="0"/>
          <a:chExt cx="0" cy="0"/>
        </a:xfrm>
      </p:grpSpPr>
      <p:sp>
        <p:nvSpPr>
          <p:cNvPr id="4340" name="Text Placeholder 10"/>
          <p:cNvSpPr txBox="1"/>
          <p:nvPr>
            <p:ph type="body" sz="half" idx="1"/>
          </p:nvPr>
        </p:nvSpPr>
        <p:spPr>
          <a:xfrm>
            <a:off x="537007" y="4318790"/>
            <a:ext cx="23267298" cy="5078420"/>
          </a:xfrm>
          <a:prstGeom prst="rect">
            <a:avLst/>
          </a:prstGeom>
        </p:spPr>
        <p:txBody>
          <a:bodyPr/>
          <a:lstStyle/>
          <a:p>
            <a:pPr>
              <a:defRPr spc="0" sz="16000"/>
            </a:pPr>
            <a:r>
              <a:rPr spc="0">
                <a:solidFill>
                  <a:srgbClr val="342D25"/>
                </a:solidFill>
                <a:latin typeface="Ibarra Real Nova"/>
                <a:ea typeface="Ibarra Real Nova"/>
                <a:cs typeface="Ibarra Real Nova"/>
              </a:rPr>
              <a:t>Ibarra Real Nova</a:t>
            </a:r>
            <a:br/>
            <a:r>
              <a:rPr spc="0">
                <a:solidFill>
                  <a:srgbClr val="342D25"/>
                </a:solidFill>
                <a:latin typeface="Public Sans"/>
                <a:ea typeface="Public Sans"/>
                <a:cs typeface="Public Sans"/>
              </a:rPr>
              <a:t>Public Sans</a:t>
            </a:r>
          </a:p>
        </p:txBody>
      </p:sp>
      <p:sp>
        <p:nvSpPr>
          <p:cNvPr id="4341" name="Title 1"/>
          <p:cNvSpPr txBox="1"/>
          <p:nvPr/>
        </p:nvSpPr>
        <p:spPr>
          <a:xfrm>
            <a:off x="537006" y="508753"/>
            <a:ext cx="23309988" cy="2653666"/>
          </a:xfrm>
          <a:prstGeom prst="rect">
            <a:avLst/>
          </a:prstGeom>
          <a:ln w="12700">
            <a:miter lim="400000"/>
          </a:ln>
          <a:extLst>
            <a:ext uri="{C572A759-6A51-4108-AA02-DFA0A04FC94B}">
              <ma14:wrappingTextBoxFlag xmlns:ma14="http://schemas.microsoft.com/office/mac/drawingml/2011/main" val="1"/>
            </a:ext>
          </a:extLst>
        </p:spPr>
        <p:txBody>
          <a:bodyPr lIns="45719" rIns="45719" wrap="none">
            <a:normAutofit fontScale="100000" lnSpcReduction="0"/>
          </a:bodyPr>
          <a:lstStyle>
            <a:lvl1pPr>
              <a:lnSpc>
                <a:spcPct val="110000"/>
              </a:lnSpc>
              <a:spcBef>
                <a:spcPts val="0"/>
              </a:spcBef>
              <a:defRPr spc="0" sz="9600">
                <a:latin typeface="Arial"/>
                <a:ea typeface="Arial"/>
                <a:cs typeface="Arial"/>
                <a:sym typeface="Arial"/>
              </a:defRPr>
            </a:lvl1pPr>
          </a:lstStyle>
          <a:p>
            <a:pPr/>
            <a:r>
              <a:rPr spc="0">
                <a:solidFill>
                  <a:srgbClr val="342D25"/>
                </a:solidFill>
                <a:latin typeface="Ibarra Real Nova"/>
                <a:ea typeface="Ibarra Real Nova"/>
                <a:cs typeface="Ibarra Real Nova"/>
              </a:rPr>
              <a:t>Typography</a:t>
            </a:r>
          </a:p>
        </p:txBody>
      </p:sp>
    </p:spTree>
  </p:cSld>
  <p:clrMapOvr>
    <a:masterClrMapping/>
  </p:clrMapOvr>
  <p:transition xmlns:p14="http://schemas.microsoft.com/office/powerpoint/2010/main" spd="med" advClick="1"/>
</p:sld>
</file>

<file path=ppt/slides/slide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343" name="Title 1"/>
          <p:cNvSpPr txBox="1"/>
          <p:nvPr/>
        </p:nvSpPr>
        <p:spPr>
          <a:xfrm>
            <a:off x="537006" y="508753"/>
            <a:ext cx="7579771" cy="2213035"/>
          </a:xfrm>
          <a:prstGeom prst="rect">
            <a:avLst/>
          </a:prstGeom>
          <a:ln w="12700">
            <a:miter lim="400000"/>
          </a:ln>
          <a:extLst>
            <a:ext uri="{C572A759-6A51-4108-AA02-DFA0A04FC94B}">
              <ma14:wrappingTextBoxFlag xmlns:ma14="http://schemas.microsoft.com/office/mac/drawingml/2011/main" val="1"/>
            </a:ext>
          </a:extLst>
        </p:spPr>
        <p:txBody>
          <a:bodyPr lIns="45719" rIns="45719">
            <a:normAutofit fontScale="100000" lnSpcReduction="0"/>
          </a:bodyPr>
          <a:lstStyle>
            <a:lvl1pPr>
              <a:lnSpc>
                <a:spcPct val="110000"/>
              </a:lnSpc>
              <a:spcBef>
                <a:spcPts val="0"/>
              </a:spcBef>
              <a:defRPr spc="-320" sz="9600">
                <a:latin typeface="Arial"/>
                <a:ea typeface="Arial"/>
                <a:cs typeface="Arial"/>
                <a:sym typeface="Arial"/>
              </a:defRPr>
            </a:lvl1pPr>
          </a:lstStyle>
          <a:p>
            <a:pPr/>
            <a:r>
              <a:t>Mockups</a:t>
            </a:r>
          </a:p>
        </p:txBody>
      </p:sp>
      <p:pic>
        <p:nvPicPr>
          <p:cNvPr id="4344" name="hf_20260718_114308_12cccf20-a5c1-45fc-bf2e-7a21c7569c21.png" descr="hf_20260718_114308_12cccf20-a5c1-45fc-bf2e-7a21c7569c21.png"/>
          <p:cNvPicPr>
            <a:picLocks noChangeAspect="1"/>
          </p:cNvPicPr>
          <p:nvPr/>
        </p:nvPicPr>
        <p:blipFill>
          <a:blip r:embed="rId2">
            <a:extLst/>
          </a:blip>
          <a:stretch>
            <a:fillRect/>
          </a:stretch>
        </p:blipFill>
        <p:spPr>
          <a:xfrm>
            <a:off x="7551006" y="1711468"/>
            <a:ext cx="7719798" cy="10293064"/>
          </a:xfrm>
          <a:prstGeom prst="rect">
            <a:avLst/>
          </a:prstGeom>
          <a:ln w="12700">
            <a:miter lim="400000"/>
          </a:ln>
        </p:spPr>
      </p:pic>
      <p:pic>
        <p:nvPicPr>
          <p:cNvPr id="4345" name="hf_20260718_114308_12cccf20-a5c1-45fc-bf2e-7a21c7569c21.png" descr="hf_20260718_114308_12cccf20-a5c1-45fc-bf2e-7a21c7569c21.png"/>
          <p:cNvPicPr>
            <a:picLocks noChangeAspect="1"/>
          </p:cNvPicPr>
          <p:nvPr/>
        </p:nvPicPr>
        <p:blipFill>
          <a:blip r:embed="rId2">
            <a:extLst/>
          </a:blip>
          <a:stretch>
            <a:fillRect/>
          </a:stretch>
        </p:blipFill>
        <p:spPr>
          <a:xfrm>
            <a:off x="15807771" y="1711468"/>
            <a:ext cx="7719798" cy="10293064"/>
          </a:xfrm>
          <a:prstGeom prst="rect">
            <a:avLst/>
          </a:prstGeom>
          <a:ln w="12700">
            <a:miter lim="400000"/>
          </a:ln>
        </p:spPr>
      </p:pic>
    </p:spTree>
  </p:cSld>
  <p:clrMapOvr>
    <a:masterClrMapping/>
  </p:clrMapOvr>
  <p:transition xmlns:p14="http://schemas.microsoft.com/office/powerpoint/2010/main" spd="med" advClick="1"/>
</p:sld>
</file>

<file path=ppt/theme/theme1.xml><?xml version="1.0" encoding="utf-8"?>
<a:theme xmlns:a="http://schemas.openxmlformats.org/drawingml/2006/main" xmlns:r="http://schemas.openxmlformats.org/officeDocument/2006/relationships" name="22_BasicWhite">
  <a:themeElements>
    <a:clrScheme name="22_BasicWhite">
      <a:dk1>
        <a:srgbClr val="000000"/>
      </a:dk1>
      <a:lt1>
        <a:srgbClr val="CCCDD1"/>
      </a:lt1>
      <a:dk2>
        <a:srgbClr val="A7A7A7"/>
      </a:dk2>
      <a:lt2>
        <a:srgbClr val="535353"/>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2_BasicWhite">
      <a:majorFont>
        <a:latin typeface="Helvetica Neue"/>
        <a:ea typeface="Helvetica Neue"/>
        <a:cs typeface="Helvetica Neue"/>
      </a:majorFont>
      <a:minorFont>
        <a:latin typeface="Helvetica"/>
        <a:ea typeface="Helvetica"/>
        <a:cs typeface="Helvetica"/>
      </a:minorFont>
    </a:fontScheme>
    <a:fmtScheme name="22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50800" tIns="50800" rIns="50800" bIns="50800" numCol="1" spcCol="38100" rtlCol="0" anchor="ctr" upright="0">
        <a:spAutoFit/>
      </a:bodyPr>
      <a:lstStyle>
        <a:defPPr marL="0" marR="0" indent="0" algn="l" defTabSz="2438337" rtl="0" fontAlgn="auto" latinLnBrk="0" hangingPunct="0">
          <a:lnSpc>
            <a:spcPct val="90000"/>
          </a:lnSpc>
          <a:spcBef>
            <a:spcPts val="4500"/>
          </a:spcBef>
          <a:spcAft>
            <a:spcPts val="0"/>
          </a:spcAft>
          <a:buClrTx/>
          <a:buSzTx/>
          <a:buFontTx/>
          <a:buNone/>
          <a:tabLst/>
          <a:defRPr b="0" baseline="0" cap="none" i="0" spc="0" strike="noStrike" sz="4800" u="none" kumimoji="0" normalizeH="0">
            <a:ln>
              <a:noFill/>
            </a:ln>
            <a:solidFill>
              <a:srgbClr val="000000"/>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l" defTabSz="2438337" rtl="0" fontAlgn="auto" latinLnBrk="0" hangingPunct="0">
          <a:lnSpc>
            <a:spcPct val="90000"/>
          </a:lnSpc>
          <a:spcBef>
            <a:spcPts val="4500"/>
          </a:spcBef>
          <a:spcAft>
            <a:spcPts val="0"/>
          </a:spcAft>
          <a:buClrTx/>
          <a:buSzTx/>
          <a:buFontTx/>
          <a:buNone/>
          <a:tabLst/>
          <a:defRPr b="0" baseline="0" cap="none" i="0" spc="0" strike="noStrike" sz="4800" u="none" kumimoji="0" normalizeH="0">
            <a:ln>
              <a:noFill/>
            </a:ln>
            <a:solidFill>
              <a:srgbClr val="000000"/>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22_BasicWhite">
  <a:themeElements>
    <a:clrScheme name="22_BasicWhite">
      <a:dk1>
        <a:srgbClr val="000000"/>
      </a:dk1>
      <a:lt1>
        <a:srgbClr val="FFFFFF"/>
      </a:lt1>
      <a:dk2>
        <a:srgbClr val="A7A7A7"/>
      </a:dk2>
      <a:lt2>
        <a:srgbClr val="535353"/>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2_BasicWhite">
      <a:majorFont>
        <a:latin typeface="Helvetica Neue"/>
        <a:ea typeface="Helvetica Neue"/>
        <a:cs typeface="Helvetica Neue"/>
      </a:majorFont>
      <a:minorFont>
        <a:latin typeface="Helvetica"/>
        <a:ea typeface="Helvetica"/>
        <a:cs typeface="Helvetica"/>
      </a:minorFont>
    </a:fontScheme>
    <a:fmtScheme name="22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50800" tIns="50800" rIns="50800" bIns="50800" numCol="1" spcCol="38100" rtlCol="0" anchor="ctr" upright="0">
        <a:spAutoFit/>
      </a:bodyPr>
      <a:lstStyle>
        <a:defPPr marL="0" marR="0" indent="0" algn="l" defTabSz="2438337" rtl="0" fontAlgn="auto" latinLnBrk="0" hangingPunct="0">
          <a:lnSpc>
            <a:spcPct val="90000"/>
          </a:lnSpc>
          <a:spcBef>
            <a:spcPts val="4500"/>
          </a:spcBef>
          <a:spcAft>
            <a:spcPts val="0"/>
          </a:spcAft>
          <a:buClrTx/>
          <a:buSzTx/>
          <a:buFontTx/>
          <a:buNone/>
          <a:tabLst/>
          <a:defRPr b="0" baseline="0" cap="none" i="0" spc="0" strike="noStrike" sz="4800" u="none" kumimoji="0" normalizeH="0">
            <a:ln>
              <a:noFill/>
            </a:ln>
            <a:solidFill>
              <a:srgbClr val="000000"/>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l" defTabSz="2438337" rtl="0" fontAlgn="auto" latinLnBrk="0" hangingPunct="0">
          <a:lnSpc>
            <a:spcPct val="90000"/>
          </a:lnSpc>
          <a:spcBef>
            <a:spcPts val="4500"/>
          </a:spcBef>
          <a:spcAft>
            <a:spcPts val="0"/>
          </a:spcAft>
          <a:buClrTx/>
          <a:buSzTx/>
          <a:buFontTx/>
          <a:buNone/>
          <a:tabLst/>
          <a:defRPr b="0" baseline="0" cap="none" i="0" spc="0" strike="noStrike" sz="4800" u="none" kumimoji="0" normalizeH="0">
            <a:ln>
              <a:noFill/>
            </a:ln>
            <a:solidFill>
              <a:srgbClr val="000000"/>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